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7FE4E960_CA878DDD.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 id="2147483696" r:id="rId6"/>
  </p:sldMasterIdLst>
  <p:notesMasterIdLst>
    <p:notesMasterId r:id="rId32"/>
  </p:notesMasterIdLst>
  <p:sldIdLst>
    <p:sldId id="2145708158" r:id="rId7"/>
    <p:sldId id="2145708235" r:id="rId8"/>
    <p:sldId id="2145708390" r:id="rId9"/>
    <p:sldId id="2145708238" r:id="rId10"/>
    <p:sldId id="2145708372" r:id="rId11"/>
    <p:sldId id="2145708398" r:id="rId12"/>
    <p:sldId id="2145708387" r:id="rId13"/>
    <p:sldId id="2145708384" r:id="rId14"/>
    <p:sldId id="2145708388" r:id="rId15"/>
    <p:sldId id="2145708382" r:id="rId16"/>
    <p:sldId id="2145708395" r:id="rId17"/>
    <p:sldId id="2145708397" r:id="rId18"/>
    <p:sldId id="2145708385" r:id="rId19"/>
    <p:sldId id="2145708378" r:id="rId20"/>
    <p:sldId id="2145708391" r:id="rId21"/>
    <p:sldId id="2145708392" r:id="rId22"/>
    <p:sldId id="2145708393" r:id="rId23"/>
    <p:sldId id="2145708394" r:id="rId24"/>
    <p:sldId id="2145708370" r:id="rId25"/>
    <p:sldId id="2145708371" r:id="rId26"/>
    <p:sldId id="2145708380" r:id="rId27"/>
    <p:sldId id="2145708381" r:id="rId28"/>
    <p:sldId id="2145708373" r:id="rId29"/>
    <p:sldId id="2145708376" r:id="rId30"/>
    <p:sldId id="21457083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81AE0E0-6BB7-5840-C6A0-B1C397CAE31D}" name="Nicole McKeating-Jones" initials="NM" userId="S::nicole@gmmoving.co.uk::2fec4cf7-1ce9-4257-9d5e-3084e3f8fc0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1A395D-7CCF-471A-A151-69DBEBA50885}" v="378" dt="2025-05-11T18:03:09.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89" autoAdjust="0"/>
    <p:restoredTop sz="64516" autoAdjust="0"/>
  </p:normalViewPr>
  <p:slideViewPr>
    <p:cSldViewPr snapToGrid="0">
      <p:cViewPr varScale="1">
        <p:scale>
          <a:sx n="54" d="100"/>
          <a:sy n="54" d="100"/>
        </p:scale>
        <p:origin x="170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8/10/relationships/authors" Target="authors.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McKeating-Jones" userId="2fec4cf7-1ce9-4257-9d5e-3084e3f8fc0f" providerId="ADAL" clId="{581A395D-7CCF-471A-A151-69DBEBA50885}"/>
    <pc:docChg chg="undo custSel addSld delSld modSld sldOrd delMainMaster">
      <pc:chgData name="Nicole McKeating-Jones" userId="2fec4cf7-1ce9-4257-9d5e-3084e3f8fc0f" providerId="ADAL" clId="{581A395D-7CCF-471A-A151-69DBEBA50885}" dt="2025-04-29T11:32:29.506" v="2033" actId="1076"/>
      <pc:docMkLst>
        <pc:docMk/>
      </pc:docMkLst>
      <pc:sldChg chg="del">
        <pc:chgData name="Nicole McKeating-Jones" userId="2fec4cf7-1ce9-4257-9d5e-3084e3f8fc0f" providerId="ADAL" clId="{581A395D-7CCF-471A-A151-69DBEBA50885}" dt="2025-04-16T10:17:24.949" v="2" actId="47"/>
        <pc:sldMkLst>
          <pc:docMk/>
          <pc:sldMk cId="1473079920" sldId="256"/>
        </pc:sldMkLst>
      </pc:sldChg>
      <pc:sldChg chg="addSp modSp add del mod ord modClrScheme chgLayout modNotesTx">
        <pc:chgData name="Nicole McKeating-Jones" userId="2fec4cf7-1ce9-4257-9d5e-3084e3f8fc0f" providerId="ADAL" clId="{581A395D-7CCF-471A-A151-69DBEBA50885}" dt="2025-04-16T13:58:37.935" v="1299" actId="47"/>
        <pc:sldMkLst>
          <pc:docMk/>
          <pc:sldMk cId="4008298686" sldId="2145708105"/>
        </pc:sldMkLst>
      </pc:sldChg>
      <pc:sldChg chg="add">
        <pc:chgData name="Nicole McKeating-Jones" userId="2fec4cf7-1ce9-4257-9d5e-3084e3f8fc0f" providerId="ADAL" clId="{581A395D-7CCF-471A-A151-69DBEBA50885}" dt="2025-04-16T10:17:14.395" v="1"/>
        <pc:sldMkLst>
          <pc:docMk/>
          <pc:sldMk cId="4149270994" sldId="2145708158"/>
        </pc:sldMkLst>
      </pc:sldChg>
      <pc:sldChg chg="modSp add mod">
        <pc:chgData name="Nicole McKeating-Jones" userId="2fec4cf7-1ce9-4257-9d5e-3084e3f8fc0f" providerId="ADAL" clId="{581A395D-7CCF-471A-A151-69DBEBA50885}" dt="2025-04-16T10:40:33.284" v="516" actId="1076"/>
        <pc:sldMkLst>
          <pc:docMk/>
          <pc:sldMk cId="1798179023" sldId="2145708235"/>
        </pc:sldMkLst>
        <pc:spChg chg="mod">
          <ac:chgData name="Nicole McKeating-Jones" userId="2fec4cf7-1ce9-4257-9d5e-3084e3f8fc0f" providerId="ADAL" clId="{581A395D-7CCF-471A-A151-69DBEBA50885}" dt="2025-04-16T10:40:33.284" v="516" actId="1076"/>
          <ac:spMkLst>
            <pc:docMk/>
            <pc:sldMk cId="1798179023" sldId="2145708235"/>
            <ac:spMk id="2" creationId="{9B0EF56A-8FFF-3AC1-3706-6D2DA81C8EF4}"/>
          </ac:spMkLst>
        </pc:spChg>
        <pc:spChg chg="mod">
          <ac:chgData name="Nicole McKeating-Jones" userId="2fec4cf7-1ce9-4257-9d5e-3084e3f8fc0f" providerId="ADAL" clId="{581A395D-7CCF-471A-A151-69DBEBA50885}" dt="2025-04-16T10:40:30.093" v="515"/>
          <ac:spMkLst>
            <pc:docMk/>
            <pc:sldMk cId="1798179023" sldId="2145708235"/>
            <ac:spMk id="3" creationId="{699BC3B0-30BC-0035-349F-D803523B52BA}"/>
          </ac:spMkLst>
        </pc:spChg>
      </pc:sldChg>
      <pc:sldChg chg="addSp delSp modSp add mod ord modClrScheme modShow chgLayout modNotesTx">
        <pc:chgData name="Nicole McKeating-Jones" userId="2fec4cf7-1ce9-4257-9d5e-3084e3f8fc0f" providerId="ADAL" clId="{581A395D-7CCF-471A-A151-69DBEBA50885}" dt="2025-04-29T11:24:28.278" v="1967"/>
        <pc:sldMkLst>
          <pc:docMk/>
          <pc:sldMk cId="2825110964" sldId="2145708236"/>
        </pc:sldMkLst>
      </pc:sldChg>
      <pc:sldChg chg="add">
        <pc:chgData name="Nicole McKeating-Jones" userId="2fec4cf7-1ce9-4257-9d5e-3084e3f8fc0f" providerId="ADAL" clId="{581A395D-7CCF-471A-A151-69DBEBA50885}" dt="2025-04-16T10:17:14.395" v="1"/>
        <pc:sldMkLst>
          <pc:docMk/>
          <pc:sldMk cId="4039770731" sldId="2145708238"/>
        </pc:sldMkLst>
      </pc:sldChg>
      <pc:sldChg chg="add del">
        <pc:chgData name="Nicole McKeating-Jones" userId="2fec4cf7-1ce9-4257-9d5e-3084e3f8fc0f" providerId="ADAL" clId="{581A395D-7CCF-471A-A151-69DBEBA50885}" dt="2025-04-16T13:58:50.542" v="1301" actId="47"/>
        <pc:sldMkLst>
          <pc:docMk/>
          <pc:sldMk cId="2351227652" sldId="2145708251"/>
        </pc:sldMkLst>
      </pc:sldChg>
      <pc:sldChg chg="add del">
        <pc:chgData name="Nicole McKeating-Jones" userId="2fec4cf7-1ce9-4257-9d5e-3084e3f8fc0f" providerId="ADAL" clId="{581A395D-7CCF-471A-A151-69DBEBA50885}" dt="2025-04-16T13:58:41.897" v="1300" actId="47"/>
        <pc:sldMkLst>
          <pc:docMk/>
          <pc:sldMk cId="3398310534" sldId="2145708361"/>
        </pc:sldMkLst>
      </pc:sldChg>
      <pc:sldChg chg="modSp add del mod modNotesTx">
        <pc:chgData name="Nicole McKeating-Jones" userId="2fec4cf7-1ce9-4257-9d5e-3084e3f8fc0f" providerId="ADAL" clId="{581A395D-7CCF-471A-A151-69DBEBA50885}" dt="2025-04-28T11:29:39.549" v="1671" actId="47"/>
        <pc:sldMkLst>
          <pc:docMk/>
          <pc:sldMk cId="48041717" sldId="2145708369"/>
        </pc:sldMkLst>
      </pc:sldChg>
      <pc:sldChg chg="modSp new mod modNotesTx">
        <pc:chgData name="Nicole McKeating-Jones" userId="2fec4cf7-1ce9-4257-9d5e-3084e3f8fc0f" providerId="ADAL" clId="{581A395D-7CCF-471A-A151-69DBEBA50885}" dt="2025-04-29T10:47:18.560" v="1954" actId="1076"/>
        <pc:sldMkLst>
          <pc:docMk/>
          <pc:sldMk cId="3350638854" sldId="2145708370"/>
        </pc:sldMkLst>
        <pc:spChg chg="mod">
          <ac:chgData name="Nicole McKeating-Jones" userId="2fec4cf7-1ce9-4257-9d5e-3084e3f8fc0f" providerId="ADAL" clId="{581A395D-7CCF-471A-A151-69DBEBA50885}" dt="2025-04-29T10:47:18.560" v="1954" actId="1076"/>
          <ac:spMkLst>
            <pc:docMk/>
            <pc:sldMk cId="3350638854" sldId="2145708370"/>
            <ac:spMk id="2" creationId="{26744A89-2BC1-EBE6-849B-97A1EB9FD078}"/>
          </ac:spMkLst>
        </pc:spChg>
        <pc:spChg chg="mod">
          <ac:chgData name="Nicole McKeating-Jones" userId="2fec4cf7-1ce9-4257-9d5e-3084e3f8fc0f" providerId="ADAL" clId="{581A395D-7CCF-471A-A151-69DBEBA50885}" dt="2025-04-29T10:40:05.249" v="1750" actId="20577"/>
          <ac:spMkLst>
            <pc:docMk/>
            <pc:sldMk cId="3350638854" sldId="2145708370"/>
            <ac:spMk id="3" creationId="{54574CED-DB58-2822-C937-B819D997E4A3}"/>
          </ac:spMkLst>
        </pc:spChg>
      </pc:sldChg>
      <pc:sldChg chg="modSp add mod">
        <pc:chgData name="Nicole McKeating-Jones" userId="2fec4cf7-1ce9-4257-9d5e-3084e3f8fc0f" providerId="ADAL" clId="{581A395D-7CCF-471A-A151-69DBEBA50885}" dt="2025-04-29T10:48:12.228" v="1965" actId="115"/>
        <pc:sldMkLst>
          <pc:docMk/>
          <pc:sldMk cId="3575796893" sldId="2145708371"/>
        </pc:sldMkLst>
        <pc:spChg chg="mod">
          <ac:chgData name="Nicole McKeating-Jones" userId="2fec4cf7-1ce9-4257-9d5e-3084e3f8fc0f" providerId="ADAL" clId="{581A395D-7CCF-471A-A151-69DBEBA50885}" dt="2025-04-29T10:48:12.228" v="1965" actId="115"/>
          <ac:spMkLst>
            <pc:docMk/>
            <pc:sldMk cId="3575796893" sldId="2145708371"/>
            <ac:spMk id="2" creationId="{A51B6B29-5B92-D3D7-950D-1272F73D4D2A}"/>
          </ac:spMkLst>
        </pc:spChg>
        <pc:spChg chg="mod">
          <ac:chgData name="Nicole McKeating-Jones" userId="2fec4cf7-1ce9-4257-9d5e-3084e3f8fc0f" providerId="ADAL" clId="{581A395D-7CCF-471A-A151-69DBEBA50885}" dt="2025-04-16T14:13:47.436" v="1452" actId="20577"/>
          <ac:spMkLst>
            <pc:docMk/>
            <pc:sldMk cId="3575796893" sldId="2145708371"/>
            <ac:spMk id="3" creationId="{6BB34848-0615-AB6F-A0FB-AAED76AB6330}"/>
          </ac:spMkLst>
        </pc:spChg>
      </pc:sldChg>
      <pc:sldChg chg="modSp new mod ord modNotesTx">
        <pc:chgData name="Nicole McKeating-Jones" userId="2fec4cf7-1ce9-4257-9d5e-3084e3f8fc0f" providerId="ADAL" clId="{581A395D-7CCF-471A-A151-69DBEBA50885}" dt="2025-04-16T10:55:49.751" v="930" actId="20577"/>
        <pc:sldMkLst>
          <pc:docMk/>
          <pc:sldMk cId="3014819812" sldId="2145708372"/>
        </pc:sldMkLst>
        <pc:spChg chg="mod">
          <ac:chgData name="Nicole McKeating-Jones" userId="2fec4cf7-1ce9-4257-9d5e-3084e3f8fc0f" providerId="ADAL" clId="{581A395D-7CCF-471A-A151-69DBEBA50885}" dt="2025-04-16T10:43:37.222" v="593" actId="20577"/>
          <ac:spMkLst>
            <pc:docMk/>
            <pc:sldMk cId="3014819812" sldId="2145708372"/>
            <ac:spMk id="2" creationId="{92755412-7D53-F796-101B-C358D2D9985E}"/>
          </ac:spMkLst>
        </pc:spChg>
        <pc:spChg chg="mod">
          <ac:chgData name="Nicole McKeating-Jones" userId="2fec4cf7-1ce9-4257-9d5e-3084e3f8fc0f" providerId="ADAL" clId="{581A395D-7CCF-471A-A151-69DBEBA50885}" dt="2025-04-16T10:42:52.094" v="573" actId="20577"/>
          <ac:spMkLst>
            <pc:docMk/>
            <pc:sldMk cId="3014819812" sldId="2145708372"/>
            <ac:spMk id="3" creationId="{3CE9FF96-C25D-E4A3-A0CE-4FD332DEBF44}"/>
          </ac:spMkLst>
        </pc:spChg>
      </pc:sldChg>
      <pc:sldChg chg="addSp delSp modSp add mod modNotesTx">
        <pc:chgData name="Nicole McKeating-Jones" userId="2fec4cf7-1ce9-4257-9d5e-3084e3f8fc0f" providerId="ADAL" clId="{581A395D-7CCF-471A-A151-69DBEBA50885}" dt="2025-04-16T13:58:27.479" v="1298"/>
        <pc:sldMkLst>
          <pc:docMk/>
          <pc:sldMk cId="3777817664" sldId="2145708373"/>
        </pc:sldMkLst>
        <pc:spChg chg="mod">
          <ac:chgData name="Nicole McKeating-Jones" userId="2fec4cf7-1ce9-4257-9d5e-3084e3f8fc0f" providerId="ADAL" clId="{581A395D-7CCF-471A-A151-69DBEBA50885}" dt="2025-04-16T10:45:19.134" v="665" actId="20577"/>
          <ac:spMkLst>
            <pc:docMk/>
            <pc:sldMk cId="3777817664" sldId="2145708373"/>
            <ac:spMk id="3" creationId="{20A60094-AA39-7904-D74E-6F7A4D0E572C}"/>
          </ac:spMkLst>
        </pc:spChg>
      </pc:sldChg>
      <pc:sldChg chg="addSp delSp modSp new mod modClrScheme chgLayout">
        <pc:chgData name="Nicole McKeating-Jones" userId="2fec4cf7-1ce9-4257-9d5e-3084e3f8fc0f" providerId="ADAL" clId="{581A395D-7CCF-471A-A151-69DBEBA50885}" dt="2025-04-16T10:49:33.184" v="700" actId="1076"/>
        <pc:sldMkLst>
          <pc:docMk/>
          <pc:sldMk cId="1182592067" sldId="2145708374"/>
        </pc:sldMkLst>
      </pc:sldChg>
      <pc:sldChg chg="modSp new del mod">
        <pc:chgData name="Nicole McKeating-Jones" userId="2fec4cf7-1ce9-4257-9d5e-3084e3f8fc0f" providerId="ADAL" clId="{581A395D-7CCF-471A-A151-69DBEBA50885}" dt="2025-04-16T14:19:03.322" v="1543" actId="47"/>
        <pc:sldMkLst>
          <pc:docMk/>
          <pc:sldMk cId="2553088024" sldId="2145708375"/>
        </pc:sldMkLst>
      </pc:sldChg>
      <pc:sldChg chg="modSp add mod">
        <pc:chgData name="Nicole McKeating-Jones" userId="2fec4cf7-1ce9-4257-9d5e-3084e3f8fc0f" providerId="ADAL" clId="{581A395D-7CCF-471A-A151-69DBEBA50885}" dt="2025-04-16T10:54:37.547" v="928" actId="20577"/>
        <pc:sldMkLst>
          <pc:docMk/>
          <pc:sldMk cId="2843908470" sldId="2145708376"/>
        </pc:sldMkLst>
        <pc:spChg chg="mod">
          <ac:chgData name="Nicole McKeating-Jones" userId="2fec4cf7-1ce9-4257-9d5e-3084e3f8fc0f" providerId="ADAL" clId="{581A395D-7CCF-471A-A151-69DBEBA50885}" dt="2025-04-16T10:54:37.547" v="928" actId="20577"/>
          <ac:spMkLst>
            <pc:docMk/>
            <pc:sldMk cId="2843908470" sldId="2145708376"/>
            <ac:spMk id="2" creationId="{C791D12F-C39E-E8ED-952A-3B980AC27E5A}"/>
          </ac:spMkLst>
        </pc:spChg>
        <pc:spChg chg="mod">
          <ac:chgData name="Nicole McKeating-Jones" userId="2fec4cf7-1ce9-4257-9d5e-3084e3f8fc0f" providerId="ADAL" clId="{581A395D-7CCF-471A-A151-69DBEBA50885}" dt="2025-04-16T10:54:08.558" v="832" actId="20577"/>
          <ac:spMkLst>
            <pc:docMk/>
            <pc:sldMk cId="2843908470" sldId="2145708376"/>
            <ac:spMk id="3" creationId="{75659810-5AFB-8747-81FD-79F54BFFF08F}"/>
          </ac:spMkLst>
        </pc:spChg>
      </pc:sldChg>
      <pc:sldChg chg="addSp delSp modSp new del mod">
        <pc:chgData name="Nicole McKeating-Jones" userId="2fec4cf7-1ce9-4257-9d5e-3084e3f8fc0f" providerId="ADAL" clId="{581A395D-7CCF-471A-A151-69DBEBA50885}" dt="2025-04-16T14:05:20.522" v="1407" actId="47"/>
        <pc:sldMkLst>
          <pc:docMk/>
          <pc:sldMk cId="481010991" sldId="2145708377"/>
        </pc:sldMkLst>
      </pc:sldChg>
      <pc:sldChg chg="delSp add del mod">
        <pc:chgData name="Nicole McKeating-Jones" userId="2fec4cf7-1ce9-4257-9d5e-3084e3f8fc0f" providerId="ADAL" clId="{581A395D-7CCF-471A-A151-69DBEBA50885}" dt="2025-04-16T11:00:30.874" v="1007" actId="47"/>
        <pc:sldMkLst>
          <pc:docMk/>
          <pc:sldMk cId="2154070813" sldId="2145708377"/>
        </pc:sldMkLst>
      </pc:sldChg>
      <pc:sldChg chg="addSp delSp modSp new mod">
        <pc:chgData name="Nicole McKeating-Jones" userId="2fec4cf7-1ce9-4257-9d5e-3084e3f8fc0f" providerId="ADAL" clId="{581A395D-7CCF-471A-A151-69DBEBA50885}" dt="2025-04-29T10:20:58.060" v="1697" actId="20577"/>
        <pc:sldMkLst>
          <pc:docMk/>
          <pc:sldMk cId="2866398392" sldId="2145708378"/>
        </pc:sldMkLst>
        <pc:spChg chg="mod">
          <ac:chgData name="Nicole McKeating-Jones" userId="2fec4cf7-1ce9-4257-9d5e-3084e3f8fc0f" providerId="ADAL" clId="{581A395D-7CCF-471A-A151-69DBEBA50885}" dt="2025-04-29T10:20:58.060" v="1697" actId="20577"/>
          <ac:spMkLst>
            <pc:docMk/>
            <pc:sldMk cId="2866398392" sldId="2145708378"/>
            <ac:spMk id="3" creationId="{EDC6179F-17EA-930E-8243-A6239827EE48}"/>
          </ac:spMkLst>
        </pc:spChg>
        <pc:graphicFrameChg chg="add mod modGraphic">
          <ac:chgData name="Nicole McKeating-Jones" userId="2fec4cf7-1ce9-4257-9d5e-3084e3f8fc0f" providerId="ADAL" clId="{581A395D-7CCF-471A-A151-69DBEBA50885}" dt="2025-04-29T10:20:49.931" v="1695" actId="207"/>
          <ac:graphicFrameMkLst>
            <pc:docMk/>
            <pc:sldMk cId="2866398392" sldId="2145708378"/>
            <ac:graphicFrameMk id="4" creationId="{4BCF150A-07E0-D8F2-5A80-4B27741A8BCF}"/>
          </ac:graphicFrameMkLst>
        </pc:graphicFrameChg>
      </pc:sldChg>
      <pc:sldChg chg="modSp new mod ord">
        <pc:chgData name="Nicole McKeating-Jones" userId="2fec4cf7-1ce9-4257-9d5e-3084e3f8fc0f" providerId="ADAL" clId="{581A395D-7CCF-471A-A151-69DBEBA50885}" dt="2025-04-16T14:07:51.949" v="1423" actId="20577"/>
        <pc:sldMkLst>
          <pc:docMk/>
          <pc:sldMk cId="1265999639" sldId="2145708379"/>
        </pc:sldMkLst>
      </pc:sldChg>
      <pc:sldChg chg="modSp new mod">
        <pc:chgData name="Nicole McKeating-Jones" userId="2fec4cf7-1ce9-4257-9d5e-3084e3f8fc0f" providerId="ADAL" clId="{581A395D-7CCF-471A-A151-69DBEBA50885}" dt="2025-04-16T14:17:34.235" v="1529" actId="255"/>
        <pc:sldMkLst>
          <pc:docMk/>
          <pc:sldMk cId="3254773421" sldId="2145708380"/>
        </pc:sldMkLst>
        <pc:spChg chg="mod">
          <ac:chgData name="Nicole McKeating-Jones" userId="2fec4cf7-1ce9-4257-9d5e-3084e3f8fc0f" providerId="ADAL" clId="{581A395D-7CCF-471A-A151-69DBEBA50885}" dt="2025-04-16T14:17:34.235" v="1529" actId="255"/>
          <ac:spMkLst>
            <pc:docMk/>
            <pc:sldMk cId="3254773421" sldId="2145708380"/>
            <ac:spMk id="2" creationId="{A528988B-9878-C3B8-4883-E840749E49C1}"/>
          </ac:spMkLst>
        </pc:spChg>
        <pc:spChg chg="mod">
          <ac:chgData name="Nicole McKeating-Jones" userId="2fec4cf7-1ce9-4257-9d5e-3084e3f8fc0f" providerId="ADAL" clId="{581A395D-7CCF-471A-A151-69DBEBA50885}" dt="2025-04-16T14:16:19.502" v="1501" actId="404"/>
          <ac:spMkLst>
            <pc:docMk/>
            <pc:sldMk cId="3254773421" sldId="2145708380"/>
            <ac:spMk id="3" creationId="{2715196E-0593-FCD9-4A2E-4F2B1D3B5980}"/>
          </ac:spMkLst>
        </pc:spChg>
      </pc:sldChg>
      <pc:sldChg chg="modSp add mod">
        <pc:chgData name="Nicole McKeating-Jones" userId="2fec4cf7-1ce9-4257-9d5e-3084e3f8fc0f" providerId="ADAL" clId="{581A395D-7CCF-471A-A151-69DBEBA50885}" dt="2025-04-16T14:18:55.603" v="1542" actId="113"/>
        <pc:sldMkLst>
          <pc:docMk/>
          <pc:sldMk cId="2961074857" sldId="2145708381"/>
        </pc:sldMkLst>
      </pc:sldChg>
      <pc:sldChg chg="addSp delSp modSp add mod addAnim delAnim modAnim">
        <pc:chgData name="Nicole McKeating-Jones" userId="2fec4cf7-1ce9-4257-9d5e-3084e3f8fc0f" providerId="ADAL" clId="{581A395D-7CCF-471A-A151-69DBEBA50885}" dt="2025-04-29T10:25:26.948" v="1717" actId="20577"/>
        <pc:sldMkLst>
          <pc:docMk/>
          <pc:sldMk cId="1265469127" sldId="2145708382"/>
        </pc:sldMkLst>
        <pc:spChg chg="mod">
          <ac:chgData name="Nicole McKeating-Jones" userId="2fec4cf7-1ce9-4257-9d5e-3084e3f8fc0f" providerId="ADAL" clId="{581A395D-7CCF-471A-A151-69DBEBA50885}" dt="2025-04-28T11:28:32.968" v="1667" actId="1076"/>
          <ac:spMkLst>
            <pc:docMk/>
            <pc:sldMk cId="1265469127" sldId="2145708382"/>
            <ac:spMk id="3" creationId="{EB9B7B7C-2B09-7F88-4463-17D5999C552E}"/>
          </ac:spMkLst>
        </pc:spChg>
        <pc:spChg chg="mod">
          <ac:chgData name="Nicole McKeating-Jones" userId="2fec4cf7-1ce9-4257-9d5e-3084e3f8fc0f" providerId="ADAL" clId="{581A395D-7CCF-471A-A151-69DBEBA50885}" dt="2025-04-29T10:25:16.177" v="1716" actId="113"/>
          <ac:spMkLst>
            <pc:docMk/>
            <pc:sldMk cId="1265469127" sldId="2145708382"/>
            <ac:spMk id="4" creationId="{4FFDD3C0-7707-D17E-8B20-65DDC5BB4BF5}"/>
          </ac:spMkLst>
        </pc:spChg>
        <pc:spChg chg="add mod">
          <ac:chgData name="Nicole McKeating-Jones" userId="2fec4cf7-1ce9-4257-9d5e-3084e3f8fc0f" providerId="ADAL" clId="{581A395D-7CCF-471A-A151-69DBEBA50885}" dt="2025-04-28T12:01:12.680" v="1673" actId="1076"/>
          <ac:spMkLst>
            <pc:docMk/>
            <pc:sldMk cId="1265469127" sldId="2145708382"/>
            <ac:spMk id="16" creationId="{C2C8A4EC-4CD1-3FAA-390F-D8760730B034}"/>
          </ac:spMkLst>
        </pc:spChg>
        <pc:spChg chg="add mod">
          <ac:chgData name="Nicole McKeating-Jones" userId="2fec4cf7-1ce9-4257-9d5e-3084e3f8fc0f" providerId="ADAL" clId="{581A395D-7CCF-471A-A151-69DBEBA50885}" dt="2025-04-28T11:24:12.588" v="1632" actId="207"/>
          <ac:spMkLst>
            <pc:docMk/>
            <pc:sldMk cId="1265469127" sldId="2145708382"/>
            <ac:spMk id="17" creationId="{C275ACA4-458E-C83B-C03A-100CF6DFC01F}"/>
          </ac:spMkLst>
        </pc:spChg>
        <pc:spChg chg="add mod">
          <ac:chgData name="Nicole McKeating-Jones" userId="2fec4cf7-1ce9-4257-9d5e-3084e3f8fc0f" providerId="ADAL" clId="{581A395D-7CCF-471A-A151-69DBEBA50885}" dt="2025-04-29T10:25:26.948" v="1717" actId="20577"/>
          <ac:spMkLst>
            <pc:docMk/>
            <pc:sldMk cId="1265469127" sldId="2145708382"/>
            <ac:spMk id="18" creationId="{4134A329-8CAF-688B-6C94-436464A137C6}"/>
          </ac:spMkLst>
        </pc:spChg>
        <pc:spChg chg="add del mod">
          <ac:chgData name="Nicole McKeating-Jones" userId="2fec4cf7-1ce9-4257-9d5e-3084e3f8fc0f" providerId="ADAL" clId="{581A395D-7CCF-471A-A151-69DBEBA50885}" dt="2025-04-29T10:13:58.701" v="1691" actId="478"/>
          <ac:spMkLst>
            <pc:docMk/>
            <pc:sldMk cId="1265469127" sldId="2145708382"/>
            <ac:spMk id="19" creationId="{E26DDCC3-6CC9-E73D-53DE-571FD9706552}"/>
          </ac:spMkLst>
        </pc:spChg>
      </pc:sldChg>
      <pc:sldChg chg="addSp delSp modSp new mod modClrScheme chgLayout">
        <pc:chgData name="Nicole McKeating-Jones" userId="2fec4cf7-1ce9-4257-9d5e-3084e3f8fc0f" providerId="ADAL" clId="{581A395D-7CCF-471A-A151-69DBEBA50885}" dt="2025-04-29T11:32:29.506" v="2033" actId="1076"/>
        <pc:sldMkLst>
          <pc:docMk/>
          <pc:sldMk cId="2433807774" sldId="2145708383"/>
        </pc:sldMkLst>
      </pc:sldChg>
      <pc:sldChg chg="addSp delSp modSp new del mod">
        <pc:chgData name="Nicole McKeating-Jones" userId="2fec4cf7-1ce9-4257-9d5e-3084e3f8fc0f" providerId="ADAL" clId="{581A395D-7CCF-471A-A151-69DBEBA50885}" dt="2025-04-28T11:29:29.488" v="1670" actId="47"/>
        <pc:sldMkLst>
          <pc:docMk/>
          <pc:sldMk cId="3694812900" sldId="2145708383"/>
        </pc:sldMkLst>
      </pc:sldChg>
      <pc:sldMasterChg chg="del delSldLayout">
        <pc:chgData name="Nicole McKeating-Jones" userId="2fec4cf7-1ce9-4257-9d5e-3084e3f8fc0f" providerId="ADAL" clId="{581A395D-7CCF-471A-A151-69DBEBA50885}" dt="2025-04-16T10:17:24.949" v="2" actId="47"/>
        <pc:sldMasterMkLst>
          <pc:docMk/>
          <pc:sldMasterMk cId="551956982" sldId="2147483648"/>
        </pc:sldMasterMkLst>
        <pc:sldLayoutChg chg="del">
          <pc:chgData name="Nicole McKeating-Jones" userId="2fec4cf7-1ce9-4257-9d5e-3084e3f8fc0f" providerId="ADAL" clId="{581A395D-7CCF-471A-A151-69DBEBA50885}" dt="2025-04-16T10:17:24.949" v="2" actId="47"/>
          <pc:sldLayoutMkLst>
            <pc:docMk/>
            <pc:sldMasterMk cId="551956982" sldId="2147483648"/>
            <pc:sldLayoutMk cId="917159627" sldId="2147483649"/>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1913060092" sldId="2147483650"/>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242329642" sldId="2147483651"/>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547338259" sldId="2147483652"/>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1559015017" sldId="2147483653"/>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292110283" sldId="2147483654"/>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3393479210" sldId="2147483655"/>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4052404368" sldId="2147483656"/>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1964739445" sldId="2147483657"/>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445532929" sldId="2147483658"/>
          </pc:sldLayoutMkLst>
        </pc:sldLayoutChg>
        <pc:sldLayoutChg chg="del">
          <pc:chgData name="Nicole McKeating-Jones" userId="2fec4cf7-1ce9-4257-9d5e-3084e3f8fc0f" providerId="ADAL" clId="{581A395D-7CCF-471A-A151-69DBEBA50885}" dt="2025-04-16T10:17:24.949" v="2" actId="47"/>
          <pc:sldLayoutMkLst>
            <pc:docMk/>
            <pc:sldMasterMk cId="551956982" sldId="2147483648"/>
            <pc:sldLayoutMk cId="3959147035" sldId="2147483659"/>
          </pc:sldLayoutMkLst>
        </pc:sldLayoutChg>
      </pc:sldMasterChg>
    </pc:docChg>
  </pc:docChgLst>
  <pc:docChgLst>
    <pc:chgData name="Nicole McKeating-Jones (She/Her)" userId="2fec4cf7-1ce9-4257-9d5e-3084e3f8fc0f" providerId="ADAL" clId="{581A395D-7CCF-471A-A151-69DBEBA50885}"/>
    <pc:docChg chg="undo redo custSel addSld delSld modSld sldOrd">
      <pc:chgData name="Nicole McKeating-Jones (She/Her)" userId="2fec4cf7-1ce9-4257-9d5e-3084e3f8fc0f" providerId="ADAL" clId="{581A395D-7CCF-471A-A151-69DBEBA50885}" dt="2025-05-11T19:51:39.866" v="2605" actId="115"/>
      <pc:docMkLst>
        <pc:docMk/>
      </pc:docMkLst>
      <pc:sldChg chg="modSp mod modNotesTx">
        <pc:chgData name="Nicole McKeating-Jones (She/Her)" userId="2fec4cf7-1ce9-4257-9d5e-3084e3f8fc0f" providerId="ADAL" clId="{581A395D-7CCF-471A-A151-69DBEBA50885}" dt="2025-05-08T12:14:54.451" v="1543" actId="20577"/>
        <pc:sldMkLst>
          <pc:docMk/>
          <pc:sldMk cId="1798179023" sldId="2145708235"/>
        </pc:sldMkLst>
        <pc:spChg chg="mod">
          <ac:chgData name="Nicole McKeating-Jones (She/Her)" userId="2fec4cf7-1ce9-4257-9d5e-3084e3f8fc0f" providerId="ADAL" clId="{581A395D-7CCF-471A-A151-69DBEBA50885}" dt="2025-05-07T12:53:58.760" v="1189" actId="20577"/>
          <ac:spMkLst>
            <pc:docMk/>
            <pc:sldMk cId="1798179023" sldId="2145708235"/>
            <ac:spMk id="2" creationId="{9B0EF56A-8FFF-3AC1-3706-6D2DA81C8EF4}"/>
          </ac:spMkLst>
        </pc:spChg>
      </pc:sldChg>
      <pc:sldChg chg="del">
        <pc:chgData name="Nicole McKeating-Jones (She/Her)" userId="2fec4cf7-1ce9-4257-9d5e-3084e3f8fc0f" providerId="ADAL" clId="{581A395D-7CCF-471A-A151-69DBEBA50885}" dt="2025-04-30T12:33:02.131" v="979" actId="47"/>
        <pc:sldMkLst>
          <pc:docMk/>
          <pc:sldMk cId="2825110964" sldId="2145708236"/>
        </pc:sldMkLst>
      </pc:sldChg>
      <pc:sldChg chg="modNotesTx">
        <pc:chgData name="Nicole McKeating-Jones (She/Her)" userId="2fec4cf7-1ce9-4257-9d5e-3084e3f8fc0f" providerId="ADAL" clId="{581A395D-7CCF-471A-A151-69DBEBA50885}" dt="2025-05-08T12:15:08.609" v="1546"/>
        <pc:sldMkLst>
          <pc:docMk/>
          <pc:sldMk cId="4039770731" sldId="2145708238"/>
        </pc:sldMkLst>
      </pc:sldChg>
      <pc:sldChg chg="addSp modSp mod modClrScheme chgLayout modNotesTx">
        <pc:chgData name="Nicole McKeating-Jones (She/Her)" userId="2fec4cf7-1ce9-4257-9d5e-3084e3f8fc0f" providerId="ADAL" clId="{581A395D-7CCF-471A-A151-69DBEBA50885}" dt="2025-05-09T11:06:30.729" v="2123" actId="113"/>
        <pc:sldMkLst>
          <pc:docMk/>
          <pc:sldMk cId="3350638854" sldId="2145708370"/>
        </pc:sldMkLst>
        <pc:spChg chg="mod ord">
          <ac:chgData name="Nicole McKeating-Jones (She/Her)" userId="2fec4cf7-1ce9-4257-9d5e-3084e3f8fc0f" providerId="ADAL" clId="{581A395D-7CCF-471A-A151-69DBEBA50885}" dt="2025-04-30T12:12:52.244" v="874" actId="1076"/>
          <ac:spMkLst>
            <pc:docMk/>
            <pc:sldMk cId="3350638854" sldId="2145708370"/>
            <ac:spMk id="2" creationId="{26744A89-2BC1-EBE6-849B-97A1EB9FD078}"/>
          </ac:spMkLst>
        </pc:spChg>
        <pc:spChg chg="mod ord">
          <ac:chgData name="Nicole McKeating-Jones (She/Her)" userId="2fec4cf7-1ce9-4257-9d5e-3084e3f8fc0f" providerId="ADAL" clId="{581A395D-7CCF-471A-A151-69DBEBA50885}" dt="2025-04-30T11:54:52.849" v="753" actId="404"/>
          <ac:spMkLst>
            <pc:docMk/>
            <pc:sldMk cId="3350638854" sldId="2145708370"/>
            <ac:spMk id="3" creationId="{54574CED-DB58-2822-C937-B819D997E4A3}"/>
          </ac:spMkLst>
        </pc:spChg>
        <pc:spChg chg="add mod ord">
          <ac:chgData name="Nicole McKeating-Jones (She/Her)" userId="2fec4cf7-1ce9-4257-9d5e-3084e3f8fc0f" providerId="ADAL" clId="{581A395D-7CCF-471A-A151-69DBEBA50885}" dt="2025-04-30T12:12:46.717" v="873" actId="20577"/>
          <ac:spMkLst>
            <pc:docMk/>
            <pc:sldMk cId="3350638854" sldId="2145708370"/>
            <ac:spMk id="4" creationId="{8329F34A-C3E1-9A6D-3F9C-416E6714401C}"/>
          </ac:spMkLst>
        </pc:spChg>
      </pc:sldChg>
      <pc:sldChg chg="modSp mod modNotesTx">
        <pc:chgData name="Nicole McKeating-Jones (She/Her)" userId="2fec4cf7-1ce9-4257-9d5e-3084e3f8fc0f" providerId="ADAL" clId="{581A395D-7CCF-471A-A151-69DBEBA50885}" dt="2025-05-09T11:05:41.270" v="2100" actId="15"/>
        <pc:sldMkLst>
          <pc:docMk/>
          <pc:sldMk cId="3575796893" sldId="2145708371"/>
        </pc:sldMkLst>
        <pc:spChg chg="mod">
          <ac:chgData name="Nicole McKeating-Jones (She/Her)" userId="2fec4cf7-1ce9-4257-9d5e-3084e3f8fc0f" providerId="ADAL" clId="{581A395D-7CCF-471A-A151-69DBEBA50885}" dt="2025-05-06T15:01:31.171" v="987" actId="1076"/>
          <ac:spMkLst>
            <pc:docMk/>
            <pc:sldMk cId="3575796893" sldId="2145708371"/>
            <ac:spMk id="2" creationId="{A51B6B29-5B92-D3D7-950D-1272F73D4D2A}"/>
          </ac:spMkLst>
        </pc:spChg>
      </pc:sldChg>
      <pc:sldChg chg="addSp modSp mod modClrScheme chgLayout modNotesTx">
        <pc:chgData name="Nicole McKeating-Jones (She/Her)" userId="2fec4cf7-1ce9-4257-9d5e-3084e3f8fc0f" providerId="ADAL" clId="{581A395D-7CCF-471A-A151-69DBEBA50885}" dt="2025-05-08T12:17:06.166" v="1548" actId="12"/>
        <pc:sldMkLst>
          <pc:docMk/>
          <pc:sldMk cId="3014819812" sldId="2145708372"/>
        </pc:sldMkLst>
        <pc:spChg chg="mod ord">
          <ac:chgData name="Nicole McKeating-Jones (She/Her)" userId="2fec4cf7-1ce9-4257-9d5e-3084e3f8fc0f" providerId="ADAL" clId="{581A395D-7CCF-471A-A151-69DBEBA50885}" dt="2025-04-30T09:53:04.080" v="110" actId="27636"/>
          <ac:spMkLst>
            <pc:docMk/>
            <pc:sldMk cId="3014819812" sldId="2145708372"/>
            <ac:spMk id="2" creationId="{92755412-7D53-F796-101B-C358D2D9985E}"/>
          </ac:spMkLst>
        </pc:spChg>
        <pc:spChg chg="mod ord">
          <ac:chgData name="Nicole McKeating-Jones (She/Her)" userId="2fec4cf7-1ce9-4257-9d5e-3084e3f8fc0f" providerId="ADAL" clId="{581A395D-7CCF-471A-A151-69DBEBA50885}" dt="2025-04-30T09:52:53.805" v="107" actId="700"/>
          <ac:spMkLst>
            <pc:docMk/>
            <pc:sldMk cId="3014819812" sldId="2145708372"/>
            <ac:spMk id="3" creationId="{3CE9FF96-C25D-E4A3-A0CE-4FD332DEBF44}"/>
          </ac:spMkLst>
        </pc:spChg>
        <pc:spChg chg="add mod ord">
          <ac:chgData name="Nicole McKeating-Jones (She/Her)" userId="2fec4cf7-1ce9-4257-9d5e-3084e3f8fc0f" providerId="ADAL" clId="{581A395D-7CCF-471A-A151-69DBEBA50885}" dt="2025-04-30T09:53:26.775" v="116" actId="404"/>
          <ac:spMkLst>
            <pc:docMk/>
            <pc:sldMk cId="3014819812" sldId="2145708372"/>
            <ac:spMk id="4" creationId="{FC493D9A-CE33-4B4C-C564-4FDC8AFEB5A6}"/>
          </ac:spMkLst>
        </pc:spChg>
      </pc:sldChg>
      <pc:sldChg chg="addSp delSp modSp mod modClrScheme chgLayout modNotesTx">
        <pc:chgData name="Nicole McKeating-Jones (She/Her)" userId="2fec4cf7-1ce9-4257-9d5e-3084e3f8fc0f" providerId="ADAL" clId="{581A395D-7CCF-471A-A151-69DBEBA50885}" dt="2025-05-08T12:27:05" v="1566"/>
        <pc:sldMkLst>
          <pc:docMk/>
          <pc:sldMk cId="3777817664" sldId="2145708373"/>
        </pc:sldMkLst>
        <pc:spChg chg="add mod ord">
          <ac:chgData name="Nicole McKeating-Jones (She/Her)" userId="2fec4cf7-1ce9-4257-9d5e-3084e3f8fc0f" providerId="ADAL" clId="{581A395D-7CCF-471A-A151-69DBEBA50885}" dt="2025-05-07T12:53:29.530" v="1179" actId="207"/>
          <ac:spMkLst>
            <pc:docMk/>
            <pc:sldMk cId="3777817664" sldId="2145708373"/>
            <ac:spMk id="2" creationId="{A2E6F805-5252-8A7E-F60C-B2DF092814B9}"/>
          </ac:spMkLst>
        </pc:spChg>
        <pc:spChg chg="mod ord">
          <ac:chgData name="Nicole McKeating-Jones (She/Her)" userId="2fec4cf7-1ce9-4257-9d5e-3084e3f8fc0f" providerId="ADAL" clId="{581A395D-7CCF-471A-A151-69DBEBA50885}" dt="2025-04-30T11:55:57.294" v="758" actId="700"/>
          <ac:spMkLst>
            <pc:docMk/>
            <pc:sldMk cId="3777817664" sldId="2145708373"/>
            <ac:spMk id="3" creationId="{20A60094-AA39-7904-D74E-6F7A4D0E572C}"/>
          </ac:spMkLst>
        </pc:spChg>
        <pc:spChg chg="add mod ord">
          <ac:chgData name="Nicole McKeating-Jones (She/Her)" userId="2fec4cf7-1ce9-4257-9d5e-3084e3f8fc0f" providerId="ADAL" clId="{581A395D-7CCF-471A-A151-69DBEBA50885}" dt="2025-05-07T12:53:24.480" v="1178" actId="403"/>
          <ac:spMkLst>
            <pc:docMk/>
            <pc:sldMk cId="3777817664" sldId="2145708373"/>
            <ac:spMk id="5" creationId="{B657305F-9F52-DCF8-383D-8FAC2E5391BF}"/>
          </ac:spMkLst>
        </pc:spChg>
      </pc:sldChg>
      <pc:sldChg chg="del">
        <pc:chgData name="Nicole McKeating-Jones (She/Her)" userId="2fec4cf7-1ce9-4257-9d5e-3084e3f8fc0f" providerId="ADAL" clId="{581A395D-7CCF-471A-A151-69DBEBA50885}" dt="2025-04-30T11:58:18.260" v="779" actId="47"/>
        <pc:sldMkLst>
          <pc:docMk/>
          <pc:sldMk cId="1182592067" sldId="2145708374"/>
        </pc:sldMkLst>
      </pc:sldChg>
      <pc:sldChg chg="addSp modSp mod modClrScheme modShow chgLayout modNotesTx">
        <pc:chgData name="Nicole McKeating-Jones (She/Her)" userId="2fec4cf7-1ce9-4257-9d5e-3084e3f8fc0f" providerId="ADAL" clId="{581A395D-7CCF-471A-A151-69DBEBA50885}" dt="2025-05-08T12:27:17.528" v="1567"/>
        <pc:sldMkLst>
          <pc:docMk/>
          <pc:sldMk cId="2843908470" sldId="2145708376"/>
        </pc:sldMkLst>
        <pc:spChg chg="mod ord">
          <ac:chgData name="Nicole McKeating-Jones (She/Her)" userId="2fec4cf7-1ce9-4257-9d5e-3084e3f8fc0f" providerId="ADAL" clId="{581A395D-7CCF-471A-A151-69DBEBA50885}" dt="2025-04-30T12:13:36.798" v="878" actId="27636"/>
          <ac:spMkLst>
            <pc:docMk/>
            <pc:sldMk cId="2843908470" sldId="2145708376"/>
            <ac:spMk id="2" creationId="{C791D12F-C39E-E8ED-952A-3B980AC27E5A}"/>
          </ac:spMkLst>
        </pc:spChg>
        <pc:spChg chg="mod ord">
          <ac:chgData name="Nicole McKeating-Jones (She/Her)" userId="2fec4cf7-1ce9-4257-9d5e-3084e3f8fc0f" providerId="ADAL" clId="{581A395D-7CCF-471A-A151-69DBEBA50885}" dt="2025-05-07T12:46:53.277" v="1041" actId="6549"/>
          <ac:spMkLst>
            <pc:docMk/>
            <pc:sldMk cId="2843908470" sldId="2145708376"/>
            <ac:spMk id="3" creationId="{75659810-5AFB-8747-81FD-79F54BFFF08F}"/>
          </ac:spMkLst>
        </pc:spChg>
        <pc:spChg chg="add mod ord">
          <ac:chgData name="Nicole McKeating-Jones (She/Her)" userId="2fec4cf7-1ce9-4257-9d5e-3084e3f8fc0f" providerId="ADAL" clId="{581A395D-7CCF-471A-A151-69DBEBA50885}" dt="2025-05-07T12:53:04.085" v="1175" actId="20577"/>
          <ac:spMkLst>
            <pc:docMk/>
            <pc:sldMk cId="2843908470" sldId="2145708376"/>
            <ac:spMk id="4" creationId="{931081C9-9D04-E84B-7484-EEBF55D79E46}"/>
          </ac:spMkLst>
        </pc:spChg>
      </pc:sldChg>
      <pc:sldChg chg="modSp modNotesTx">
        <pc:chgData name="Nicole McKeating-Jones (She/Her)" userId="2fec4cf7-1ce9-4257-9d5e-3084e3f8fc0f" providerId="ADAL" clId="{581A395D-7CCF-471A-A151-69DBEBA50885}" dt="2025-05-08T13:08:35.631" v="1592" actId="20577"/>
        <pc:sldMkLst>
          <pc:docMk/>
          <pc:sldMk cId="2866398392" sldId="2145708378"/>
        </pc:sldMkLst>
        <pc:graphicFrameChg chg="mod">
          <ac:chgData name="Nicole McKeating-Jones (She/Her)" userId="2fec4cf7-1ce9-4257-9d5e-3084e3f8fc0f" providerId="ADAL" clId="{581A395D-7CCF-471A-A151-69DBEBA50885}" dt="2025-05-08T13:08:35.631" v="1592" actId="20577"/>
          <ac:graphicFrameMkLst>
            <pc:docMk/>
            <pc:sldMk cId="2866398392" sldId="2145708378"/>
            <ac:graphicFrameMk id="4" creationId="{4BCF150A-07E0-D8F2-5A80-4B27741A8BCF}"/>
          </ac:graphicFrameMkLst>
        </pc:graphicFrameChg>
      </pc:sldChg>
      <pc:sldChg chg="del">
        <pc:chgData name="Nicole McKeating-Jones (She/Her)" userId="2fec4cf7-1ce9-4257-9d5e-3084e3f8fc0f" providerId="ADAL" clId="{581A395D-7CCF-471A-A151-69DBEBA50885}" dt="2025-04-30T09:53:36.630" v="117" actId="47"/>
        <pc:sldMkLst>
          <pc:docMk/>
          <pc:sldMk cId="1265999639" sldId="2145708379"/>
        </pc:sldMkLst>
      </pc:sldChg>
      <pc:sldChg chg="modSp mod modNotesTx">
        <pc:chgData name="Nicole McKeating-Jones (She/Her)" userId="2fec4cf7-1ce9-4257-9d5e-3084e3f8fc0f" providerId="ADAL" clId="{581A395D-7CCF-471A-A151-69DBEBA50885}" dt="2025-05-09T11:05:52.481" v="2107" actId="12"/>
        <pc:sldMkLst>
          <pc:docMk/>
          <pc:sldMk cId="3254773421" sldId="2145708380"/>
        </pc:sldMkLst>
        <pc:spChg chg="mod">
          <ac:chgData name="Nicole McKeating-Jones (She/Her)" userId="2fec4cf7-1ce9-4257-9d5e-3084e3f8fc0f" providerId="ADAL" clId="{581A395D-7CCF-471A-A151-69DBEBA50885}" dt="2025-05-07T12:44:46.262" v="1025" actId="1076"/>
          <ac:spMkLst>
            <pc:docMk/>
            <pc:sldMk cId="3254773421" sldId="2145708380"/>
            <ac:spMk id="2" creationId="{A528988B-9878-C3B8-4883-E840749E49C1}"/>
          </ac:spMkLst>
        </pc:spChg>
        <pc:spChg chg="mod">
          <ac:chgData name="Nicole McKeating-Jones (She/Her)" userId="2fec4cf7-1ce9-4257-9d5e-3084e3f8fc0f" providerId="ADAL" clId="{581A395D-7CCF-471A-A151-69DBEBA50885}" dt="2025-05-09T09:26:25.480" v="2085" actId="403"/>
          <ac:spMkLst>
            <pc:docMk/>
            <pc:sldMk cId="3254773421" sldId="2145708380"/>
            <ac:spMk id="3" creationId="{2715196E-0593-FCD9-4A2E-4F2B1D3B5980}"/>
          </ac:spMkLst>
        </pc:spChg>
      </pc:sldChg>
      <pc:sldChg chg="addSp delSp modSp mod modClrScheme chgLayout modNotesTx">
        <pc:chgData name="Nicole McKeating-Jones (She/Her)" userId="2fec4cf7-1ce9-4257-9d5e-3084e3f8fc0f" providerId="ADAL" clId="{581A395D-7CCF-471A-A151-69DBEBA50885}" dt="2025-05-08T12:26:50.927" v="1565"/>
        <pc:sldMkLst>
          <pc:docMk/>
          <pc:sldMk cId="2961074857" sldId="2145708381"/>
        </pc:sldMkLst>
        <pc:spChg chg="mod ord">
          <ac:chgData name="Nicole McKeating-Jones (She/Her)" userId="2fec4cf7-1ce9-4257-9d5e-3084e3f8fc0f" providerId="ADAL" clId="{581A395D-7CCF-471A-A151-69DBEBA50885}" dt="2025-04-30T12:04:19.351" v="781" actId="700"/>
          <ac:spMkLst>
            <pc:docMk/>
            <pc:sldMk cId="2961074857" sldId="2145708381"/>
            <ac:spMk id="3" creationId="{47352B82-99D3-74E0-825C-B97145101965}"/>
          </ac:spMkLst>
        </pc:spChg>
        <pc:spChg chg="add mod ord">
          <ac:chgData name="Nicole McKeating-Jones (She/Her)" userId="2fec4cf7-1ce9-4257-9d5e-3084e3f8fc0f" providerId="ADAL" clId="{581A395D-7CCF-471A-A151-69DBEBA50885}" dt="2025-05-07T14:26:56.993" v="1296" actId="20577"/>
          <ac:spMkLst>
            <pc:docMk/>
            <pc:sldMk cId="2961074857" sldId="2145708381"/>
            <ac:spMk id="4" creationId="{715D0309-2327-DB75-01DD-0EE6AC85308C}"/>
          </ac:spMkLst>
        </pc:spChg>
      </pc:sldChg>
      <pc:sldChg chg="delSp modSp mod delAnim modAnim modNotesTx">
        <pc:chgData name="Nicole McKeating-Jones (She/Her)" userId="2fec4cf7-1ce9-4257-9d5e-3084e3f8fc0f" providerId="ADAL" clId="{581A395D-7CCF-471A-A151-69DBEBA50885}" dt="2025-05-09T09:23:29.966" v="2079" actId="33524"/>
        <pc:sldMkLst>
          <pc:docMk/>
          <pc:sldMk cId="1265469127" sldId="2145708382"/>
        </pc:sldMkLst>
        <pc:spChg chg="mod">
          <ac:chgData name="Nicole McKeating-Jones (She/Her)" userId="2fec4cf7-1ce9-4257-9d5e-3084e3f8fc0f" providerId="ADAL" clId="{581A395D-7CCF-471A-A151-69DBEBA50885}" dt="2025-05-09T09:20:29.573" v="2037" actId="1076"/>
          <ac:spMkLst>
            <pc:docMk/>
            <pc:sldMk cId="1265469127" sldId="2145708382"/>
            <ac:spMk id="4" creationId="{4FFDD3C0-7707-D17E-8B20-65DDC5BB4BF5}"/>
          </ac:spMkLst>
        </pc:spChg>
        <pc:spChg chg="mod">
          <ac:chgData name="Nicole McKeating-Jones (She/Her)" userId="2fec4cf7-1ce9-4257-9d5e-3084e3f8fc0f" providerId="ADAL" clId="{581A395D-7CCF-471A-A151-69DBEBA50885}" dt="2025-05-09T09:19:52.072" v="2035" actId="1076"/>
          <ac:spMkLst>
            <pc:docMk/>
            <pc:sldMk cId="1265469127" sldId="2145708382"/>
            <ac:spMk id="16" creationId="{C2C8A4EC-4CD1-3FAA-390F-D8760730B034}"/>
          </ac:spMkLst>
        </pc:spChg>
        <pc:spChg chg="mod">
          <ac:chgData name="Nicole McKeating-Jones (She/Her)" userId="2fec4cf7-1ce9-4257-9d5e-3084e3f8fc0f" providerId="ADAL" clId="{581A395D-7CCF-471A-A151-69DBEBA50885}" dt="2025-05-09T09:19:50.599" v="2034" actId="1076"/>
          <ac:spMkLst>
            <pc:docMk/>
            <pc:sldMk cId="1265469127" sldId="2145708382"/>
            <ac:spMk id="17" creationId="{C275ACA4-458E-C83B-C03A-100CF6DFC01F}"/>
          </ac:spMkLst>
        </pc:spChg>
        <pc:spChg chg="mod">
          <ac:chgData name="Nicole McKeating-Jones (She/Her)" userId="2fec4cf7-1ce9-4257-9d5e-3084e3f8fc0f" providerId="ADAL" clId="{581A395D-7CCF-471A-A151-69DBEBA50885}" dt="2025-05-09T09:19:53.322" v="2036" actId="1076"/>
          <ac:spMkLst>
            <pc:docMk/>
            <pc:sldMk cId="1265469127" sldId="2145708382"/>
            <ac:spMk id="18" creationId="{4134A329-8CAF-688B-6C94-436464A137C6}"/>
          </ac:spMkLst>
        </pc:spChg>
        <pc:spChg chg="mod">
          <ac:chgData name="Nicole McKeating-Jones (She/Her)" userId="2fec4cf7-1ce9-4257-9d5e-3084e3f8fc0f" providerId="ADAL" clId="{581A395D-7CCF-471A-A151-69DBEBA50885}" dt="2025-05-09T09:19:46.802" v="2033" actId="1076"/>
          <ac:spMkLst>
            <pc:docMk/>
            <pc:sldMk cId="1265469127" sldId="2145708382"/>
            <ac:spMk id="19" creationId="{E26DDCC3-6CC9-E73D-53DE-571FD9706552}"/>
          </ac:spMkLst>
        </pc:spChg>
      </pc:sldChg>
      <pc:sldChg chg="delSp del mod ord modShow">
        <pc:chgData name="Nicole McKeating-Jones (She/Her)" userId="2fec4cf7-1ce9-4257-9d5e-3084e3f8fc0f" providerId="ADAL" clId="{581A395D-7CCF-471A-A151-69DBEBA50885}" dt="2025-04-30T12:33:02.131" v="979" actId="47"/>
        <pc:sldMkLst>
          <pc:docMk/>
          <pc:sldMk cId="2433807774" sldId="2145708383"/>
        </pc:sldMkLst>
      </pc:sldChg>
      <pc:sldChg chg="addSp delSp modSp new mod modAnim modShow chgLayout modNotesTx">
        <pc:chgData name="Nicole McKeating-Jones (She/Her)" userId="2fec4cf7-1ce9-4257-9d5e-3084e3f8fc0f" providerId="ADAL" clId="{581A395D-7CCF-471A-A151-69DBEBA50885}" dt="2025-05-11T17:57:05.855" v="2267" actId="729"/>
        <pc:sldMkLst>
          <pc:docMk/>
          <pc:sldMk cId="3397881309" sldId="2145708384"/>
        </pc:sldMkLst>
        <pc:spChg chg="add mod ord">
          <ac:chgData name="Nicole McKeating-Jones (She/Her)" userId="2fec4cf7-1ce9-4257-9d5e-3084e3f8fc0f" providerId="ADAL" clId="{581A395D-7CCF-471A-A151-69DBEBA50885}" dt="2025-04-30T12:28:22.122" v="969" actId="1076"/>
          <ac:spMkLst>
            <pc:docMk/>
            <pc:sldMk cId="3397881309" sldId="2145708384"/>
            <ac:spMk id="4" creationId="{6E8E19FC-A2DB-874E-9F46-59AD2133A371}"/>
          </ac:spMkLst>
        </pc:spChg>
        <pc:spChg chg="add mod">
          <ac:chgData name="Nicole McKeating-Jones (She/Her)" userId="2fec4cf7-1ce9-4257-9d5e-3084e3f8fc0f" providerId="ADAL" clId="{581A395D-7CCF-471A-A151-69DBEBA50885}" dt="2025-05-09T09:24:30.694" v="2081" actId="14100"/>
          <ac:spMkLst>
            <pc:docMk/>
            <pc:sldMk cId="3397881309" sldId="2145708384"/>
            <ac:spMk id="6" creationId="{BA94188F-DE12-ABFE-E963-9CA9BED2881D}"/>
          </ac:spMkLst>
        </pc:spChg>
        <pc:spChg chg="add mod">
          <ac:chgData name="Nicole McKeating-Jones (She/Her)" userId="2fec4cf7-1ce9-4257-9d5e-3084e3f8fc0f" providerId="ADAL" clId="{581A395D-7CCF-471A-A151-69DBEBA50885}" dt="2025-04-30T12:28:53.682" v="976" actId="1076"/>
          <ac:spMkLst>
            <pc:docMk/>
            <pc:sldMk cId="3397881309" sldId="2145708384"/>
            <ac:spMk id="9" creationId="{5F69DEBF-A786-17EC-6D57-27986CCE961C}"/>
          </ac:spMkLst>
        </pc:spChg>
        <pc:picChg chg="add mod">
          <ac:chgData name="Nicole McKeating-Jones (She/Her)" userId="2fec4cf7-1ce9-4257-9d5e-3084e3f8fc0f" providerId="ADAL" clId="{581A395D-7CCF-471A-A151-69DBEBA50885}" dt="2025-05-09T09:06:12.832" v="1995" actId="1076"/>
          <ac:picMkLst>
            <pc:docMk/>
            <pc:sldMk cId="3397881309" sldId="2145708384"/>
            <ac:picMk id="1026" creationId="{96D4CF79-3D52-95BD-9476-7D672CE82309}"/>
          </ac:picMkLst>
        </pc:picChg>
      </pc:sldChg>
      <pc:sldChg chg="addSp delSp modSp add mod ord modNotesTx">
        <pc:chgData name="Nicole McKeating-Jones (She/Her)" userId="2fec4cf7-1ce9-4257-9d5e-3084e3f8fc0f" providerId="ADAL" clId="{581A395D-7CCF-471A-A151-69DBEBA50885}" dt="2025-05-11T19:51:39.866" v="2605" actId="115"/>
        <pc:sldMkLst>
          <pc:docMk/>
          <pc:sldMk cId="531442556" sldId="2145708385"/>
        </pc:sldMkLst>
        <pc:spChg chg="add mod">
          <ac:chgData name="Nicole McKeating-Jones (She/Her)" userId="2fec4cf7-1ce9-4257-9d5e-3084e3f8fc0f" providerId="ADAL" clId="{581A395D-7CCF-471A-A151-69DBEBA50885}" dt="2025-05-08T13:19:01.480" v="1597" actId="20577"/>
          <ac:spMkLst>
            <pc:docMk/>
            <pc:sldMk cId="531442556" sldId="2145708385"/>
            <ac:spMk id="5" creationId="{62DFDF9D-9F68-8092-5DD6-3E38A7D06514}"/>
          </ac:spMkLst>
        </pc:spChg>
        <pc:picChg chg="add mod modCrop">
          <ac:chgData name="Nicole McKeating-Jones (She/Her)" userId="2fec4cf7-1ce9-4257-9d5e-3084e3f8fc0f" providerId="ADAL" clId="{581A395D-7CCF-471A-A151-69DBEBA50885}" dt="2025-05-09T09:26:04.880" v="2084" actId="1076"/>
          <ac:picMkLst>
            <pc:docMk/>
            <pc:sldMk cId="531442556" sldId="2145708385"/>
            <ac:picMk id="8" creationId="{D0546BB6-AA02-F377-3F3C-7DA713380277}"/>
          </ac:picMkLst>
        </pc:picChg>
      </pc:sldChg>
      <pc:sldChg chg="new del">
        <pc:chgData name="Nicole McKeating-Jones (She/Her)" userId="2fec4cf7-1ce9-4257-9d5e-3084e3f8fc0f" providerId="ADAL" clId="{581A395D-7CCF-471A-A151-69DBEBA50885}" dt="2025-04-30T11:58:19.557" v="780" actId="47"/>
        <pc:sldMkLst>
          <pc:docMk/>
          <pc:sldMk cId="3578692500" sldId="2145708386"/>
        </pc:sldMkLst>
      </pc:sldChg>
      <pc:sldChg chg="addSp delSp new mod modClrScheme chgLayout">
        <pc:chgData name="Nicole McKeating-Jones (She/Her)" userId="2fec4cf7-1ce9-4257-9d5e-3084e3f8fc0f" providerId="ADAL" clId="{581A395D-7CCF-471A-A151-69DBEBA50885}" dt="2025-05-07T12:46:04.288" v="1030"/>
        <pc:sldMkLst>
          <pc:docMk/>
          <pc:sldMk cId="3758821663" sldId="2145708386"/>
        </pc:sldMkLst>
        <pc:picChg chg="add">
          <ac:chgData name="Nicole McKeating-Jones (She/Her)" userId="2fec4cf7-1ce9-4257-9d5e-3084e3f8fc0f" providerId="ADAL" clId="{581A395D-7CCF-471A-A151-69DBEBA50885}" dt="2025-05-07T12:46:04.288" v="1030"/>
          <ac:picMkLst>
            <pc:docMk/>
            <pc:sldMk cId="3758821663" sldId="2145708386"/>
            <ac:picMk id="5" creationId="{98DE4C31-6E2A-9C5C-7CA0-33CD70542F9B}"/>
          </ac:picMkLst>
        </pc:picChg>
      </pc:sldChg>
      <pc:sldChg chg="addSp delSp modSp add mod ord modShow modNotesTx">
        <pc:chgData name="Nicole McKeating-Jones (She/Her)" userId="2fec4cf7-1ce9-4257-9d5e-3084e3f8fc0f" providerId="ADAL" clId="{581A395D-7CCF-471A-A151-69DBEBA50885}" dt="2025-05-11T17:57:05.855" v="2267" actId="729"/>
        <pc:sldMkLst>
          <pc:docMk/>
          <pc:sldMk cId="1074763295" sldId="2145708387"/>
        </pc:sldMkLst>
        <pc:picChg chg="add mod">
          <ac:chgData name="Nicole McKeating-Jones (She/Her)" userId="2fec4cf7-1ce9-4257-9d5e-3084e3f8fc0f" providerId="ADAL" clId="{581A395D-7CCF-471A-A151-69DBEBA50885}" dt="2025-05-09T09:25:23.266" v="2083" actId="692"/>
          <ac:picMkLst>
            <pc:docMk/>
            <pc:sldMk cId="1074763295" sldId="2145708387"/>
            <ac:picMk id="2" creationId="{B7B0F227-521E-0DB9-9C0F-34451995A840}"/>
          </ac:picMkLst>
        </pc:picChg>
      </pc:sldChg>
      <pc:sldChg chg="addSp delSp modSp add mod modShow modNotesTx">
        <pc:chgData name="Nicole McKeating-Jones (She/Her)" userId="2fec4cf7-1ce9-4257-9d5e-3084e3f8fc0f" providerId="ADAL" clId="{581A395D-7CCF-471A-A151-69DBEBA50885}" dt="2025-05-11T17:57:05.855" v="2267" actId="729"/>
        <pc:sldMkLst>
          <pc:docMk/>
          <pc:sldMk cId="40032561" sldId="2145708388"/>
        </pc:sldMkLst>
        <pc:picChg chg="add mod">
          <ac:chgData name="Nicole McKeating-Jones (She/Her)" userId="2fec4cf7-1ce9-4257-9d5e-3084e3f8fc0f" providerId="ADAL" clId="{581A395D-7CCF-471A-A151-69DBEBA50885}" dt="2025-05-09T09:25:12.625" v="2082" actId="692"/>
          <ac:picMkLst>
            <pc:docMk/>
            <pc:sldMk cId="40032561" sldId="2145708388"/>
            <ac:picMk id="2" creationId="{2C6429D3-2C65-A1BA-87D2-4BB36CA509B0}"/>
          </ac:picMkLst>
        </pc:picChg>
      </pc:sldChg>
      <pc:sldChg chg="addSp delSp modSp new del mod modClrScheme chgLayout">
        <pc:chgData name="Nicole McKeating-Jones (She/Her)" userId="2fec4cf7-1ce9-4257-9d5e-3084e3f8fc0f" providerId="ADAL" clId="{581A395D-7CCF-471A-A151-69DBEBA50885}" dt="2025-05-08T18:17:26.237" v="1839" actId="47"/>
        <pc:sldMkLst>
          <pc:docMk/>
          <pc:sldMk cId="4286320525" sldId="2145708389"/>
        </pc:sldMkLst>
      </pc:sldChg>
      <pc:sldChg chg="modSp add mod">
        <pc:chgData name="Nicole McKeating-Jones (She/Her)" userId="2fec4cf7-1ce9-4257-9d5e-3084e3f8fc0f" providerId="ADAL" clId="{581A395D-7CCF-471A-A151-69DBEBA50885}" dt="2025-05-08T14:20:14.275" v="1838" actId="313"/>
        <pc:sldMkLst>
          <pc:docMk/>
          <pc:sldMk cId="3232686145" sldId="2145708390"/>
        </pc:sldMkLst>
        <pc:spChg chg="mod">
          <ac:chgData name="Nicole McKeating-Jones (She/Her)" userId="2fec4cf7-1ce9-4257-9d5e-3084e3f8fc0f" providerId="ADAL" clId="{581A395D-7CCF-471A-A151-69DBEBA50885}" dt="2025-05-08T14:20:14.275" v="1838" actId="313"/>
          <ac:spMkLst>
            <pc:docMk/>
            <pc:sldMk cId="3232686145" sldId="2145708390"/>
            <ac:spMk id="3" creationId="{A9006171-352F-63C4-94D5-59A7C8682BDB}"/>
          </ac:spMkLst>
        </pc:spChg>
      </pc:sldChg>
      <pc:sldChg chg="addSp modSp add mod modNotesTx">
        <pc:chgData name="Nicole McKeating-Jones (She/Her)" userId="2fec4cf7-1ce9-4257-9d5e-3084e3f8fc0f" providerId="ADAL" clId="{581A395D-7CCF-471A-A151-69DBEBA50885}" dt="2025-05-09T11:27:34.460" v="2262" actId="6549"/>
        <pc:sldMkLst>
          <pc:docMk/>
          <pc:sldMk cId="3250164382" sldId="2145708391"/>
        </pc:sldMkLst>
        <pc:spChg chg="add mod">
          <ac:chgData name="Nicole McKeating-Jones (She/Her)" userId="2fec4cf7-1ce9-4257-9d5e-3084e3f8fc0f" providerId="ADAL" clId="{581A395D-7CCF-471A-A151-69DBEBA50885}" dt="2025-05-09T11:18:45.841" v="2168" actId="1076"/>
          <ac:spMkLst>
            <pc:docMk/>
            <pc:sldMk cId="3250164382" sldId="2145708391"/>
            <ac:spMk id="2" creationId="{7E64E6CD-1512-4884-B3E1-15CB831AADC6}"/>
          </ac:spMkLst>
        </pc:spChg>
        <pc:spChg chg="add mod">
          <ac:chgData name="Nicole McKeating-Jones (She/Her)" userId="2fec4cf7-1ce9-4257-9d5e-3084e3f8fc0f" providerId="ADAL" clId="{581A395D-7CCF-471A-A151-69DBEBA50885}" dt="2025-05-09T11:21:45.723" v="2248" actId="122"/>
          <ac:spMkLst>
            <pc:docMk/>
            <pc:sldMk cId="3250164382" sldId="2145708391"/>
            <ac:spMk id="5" creationId="{EFCA5159-08F0-C637-6CC2-A217108599FB}"/>
          </ac:spMkLst>
        </pc:spChg>
        <pc:graphicFrameChg chg="mod">
          <ac:chgData name="Nicole McKeating-Jones (She/Her)" userId="2fec4cf7-1ce9-4257-9d5e-3084e3f8fc0f" providerId="ADAL" clId="{581A395D-7CCF-471A-A151-69DBEBA50885}" dt="2025-05-09T11:18:41.839" v="2167" actId="1076"/>
          <ac:graphicFrameMkLst>
            <pc:docMk/>
            <pc:sldMk cId="3250164382" sldId="2145708391"/>
            <ac:graphicFrameMk id="4" creationId="{9BAB78FA-A7BC-FF2A-638F-F808B45887F0}"/>
          </ac:graphicFrameMkLst>
        </pc:graphicFrameChg>
      </pc:sldChg>
      <pc:sldChg chg="modSp add mod modNotesTx">
        <pc:chgData name="Nicole McKeating-Jones (She/Her)" userId="2fec4cf7-1ce9-4257-9d5e-3084e3f8fc0f" providerId="ADAL" clId="{581A395D-7CCF-471A-A151-69DBEBA50885}" dt="2025-05-09T11:27:16.914" v="2258" actId="20577"/>
        <pc:sldMkLst>
          <pc:docMk/>
          <pc:sldMk cId="2717034658" sldId="2145708392"/>
        </pc:sldMkLst>
        <pc:spChg chg="mod">
          <ac:chgData name="Nicole McKeating-Jones (She/Her)" userId="2fec4cf7-1ce9-4257-9d5e-3084e3f8fc0f" providerId="ADAL" clId="{581A395D-7CCF-471A-A151-69DBEBA50885}" dt="2025-05-09T11:18:03.290" v="2146" actId="1076"/>
          <ac:spMkLst>
            <pc:docMk/>
            <pc:sldMk cId="2717034658" sldId="2145708392"/>
            <ac:spMk id="2" creationId="{78EEAA3D-B18F-6118-4459-3CACE066D54B}"/>
          </ac:spMkLst>
        </pc:spChg>
        <pc:spChg chg="mod">
          <ac:chgData name="Nicole McKeating-Jones (She/Her)" userId="2fec4cf7-1ce9-4257-9d5e-3084e3f8fc0f" providerId="ADAL" clId="{581A395D-7CCF-471A-A151-69DBEBA50885}" dt="2025-05-09T11:21:21.033" v="2243" actId="1076"/>
          <ac:spMkLst>
            <pc:docMk/>
            <pc:sldMk cId="2717034658" sldId="2145708392"/>
            <ac:spMk id="5" creationId="{022C53C1-3B3D-0517-15F4-94926E2BA074}"/>
          </ac:spMkLst>
        </pc:spChg>
      </pc:sldChg>
      <pc:sldChg chg="modSp add mod modNotesTx">
        <pc:chgData name="Nicole McKeating-Jones (She/Her)" userId="2fec4cf7-1ce9-4257-9d5e-3084e3f8fc0f" providerId="ADAL" clId="{581A395D-7CCF-471A-A151-69DBEBA50885}" dt="2025-05-09T11:28:03.143" v="2263"/>
        <pc:sldMkLst>
          <pc:docMk/>
          <pc:sldMk cId="2230352222" sldId="2145708393"/>
        </pc:sldMkLst>
        <pc:spChg chg="mod">
          <ac:chgData name="Nicole McKeating-Jones (She/Her)" userId="2fec4cf7-1ce9-4257-9d5e-3084e3f8fc0f" providerId="ADAL" clId="{581A395D-7CCF-471A-A151-69DBEBA50885}" dt="2025-05-09T11:19:27.493" v="2181" actId="14100"/>
          <ac:spMkLst>
            <pc:docMk/>
            <pc:sldMk cId="2230352222" sldId="2145708393"/>
            <ac:spMk id="2" creationId="{B9F50535-EE39-3F20-7CF9-4C0C7F0FF9E2}"/>
          </ac:spMkLst>
        </pc:spChg>
        <pc:spChg chg="mod">
          <ac:chgData name="Nicole McKeating-Jones (She/Her)" userId="2fec4cf7-1ce9-4257-9d5e-3084e3f8fc0f" providerId="ADAL" clId="{581A395D-7CCF-471A-A151-69DBEBA50885}" dt="2025-05-09T11:21:30.984" v="2245" actId="1076"/>
          <ac:spMkLst>
            <pc:docMk/>
            <pc:sldMk cId="2230352222" sldId="2145708393"/>
            <ac:spMk id="5" creationId="{ACA40B5B-BF16-3748-0018-3D5AFFA6B07E}"/>
          </ac:spMkLst>
        </pc:spChg>
      </pc:sldChg>
      <pc:sldChg chg="modSp add mod modNotesTx">
        <pc:chgData name="Nicole McKeating-Jones (She/Her)" userId="2fec4cf7-1ce9-4257-9d5e-3084e3f8fc0f" providerId="ADAL" clId="{581A395D-7CCF-471A-A151-69DBEBA50885}" dt="2025-05-09T11:28:25.092" v="2266" actId="113"/>
        <pc:sldMkLst>
          <pc:docMk/>
          <pc:sldMk cId="2716463029" sldId="2145708394"/>
        </pc:sldMkLst>
        <pc:spChg chg="mod">
          <ac:chgData name="Nicole McKeating-Jones (She/Her)" userId="2fec4cf7-1ce9-4257-9d5e-3084e3f8fc0f" providerId="ADAL" clId="{581A395D-7CCF-471A-A151-69DBEBA50885}" dt="2025-05-09T11:20:44.116" v="2222" actId="1076"/>
          <ac:spMkLst>
            <pc:docMk/>
            <pc:sldMk cId="2716463029" sldId="2145708394"/>
            <ac:spMk id="2" creationId="{E2C5B6CA-1D1C-19DF-31EC-1DCFFCDBE4E1}"/>
          </ac:spMkLst>
        </pc:spChg>
        <pc:spChg chg="mod">
          <ac:chgData name="Nicole McKeating-Jones (She/Her)" userId="2fec4cf7-1ce9-4257-9d5e-3084e3f8fc0f" providerId="ADAL" clId="{581A395D-7CCF-471A-A151-69DBEBA50885}" dt="2025-05-09T11:20:52.894" v="2225" actId="1076"/>
          <ac:spMkLst>
            <pc:docMk/>
            <pc:sldMk cId="2716463029" sldId="2145708394"/>
            <ac:spMk id="5" creationId="{5310789D-D6CB-1F12-912A-AF26F354AFE1}"/>
          </ac:spMkLst>
        </pc:spChg>
        <pc:graphicFrameChg chg="mod">
          <ac:chgData name="Nicole McKeating-Jones (She/Her)" userId="2fec4cf7-1ce9-4257-9d5e-3084e3f8fc0f" providerId="ADAL" clId="{581A395D-7CCF-471A-A151-69DBEBA50885}" dt="2025-05-09T11:20:37.270" v="2221" actId="1076"/>
          <ac:graphicFrameMkLst>
            <pc:docMk/>
            <pc:sldMk cId="2716463029" sldId="2145708394"/>
            <ac:graphicFrameMk id="4" creationId="{D24C5787-67DA-1114-669E-73F74B187C4C}"/>
          </ac:graphicFrameMkLst>
        </pc:graphicFrameChg>
      </pc:sldChg>
      <pc:sldChg chg="addSp delSp modSp add mod ord modShow modNotesTx">
        <pc:chgData name="Nicole McKeating-Jones (She/Her)" userId="2fec4cf7-1ce9-4257-9d5e-3084e3f8fc0f" providerId="ADAL" clId="{581A395D-7CCF-471A-A151-69DBEBA50885}" dt="2025-05-11T18:11:50.188" v="2600" actId="729"/>
        <pc:sldMkLst>
          <pc:docMk/>
          <pc:sldMk cId="1095505391" sldId="2145708395"/>
        </pc:sldMkLst>
        <pc:spChg chg="add mod">
          <ac:chgData name="Nicole McKeating-Jones (She/Her)" userId="2fec4cf7-1ce9-4257-9d5e-3084e3f8fc0f" providerId="ADAL" clId="{581A395D-7CCF-471A-A151-69DBEBA50885}" dt="2025-05-11T18:01:10.698" v="2314"/>
          <ac:spMkLst>
            <pc:docMk/>
            <pc:sldMk cId="1095505391" sldId="2145708395"/>
            <ac:spMk id="3" creationId="{CF8AA727-7494-F2DC-FFBB-653D44FCF522}"/>
          </ac:spMkLst>
        </pc:spChg>
        <pc:spChg chg="mod">
          <ac:chgData name="Nicole McKeating-Jones (She/Her)" userId="2fec4cf7-1ce9-4257-9d5e-3084e3f8fc0f" providerId="ADAL" clId="{581A395D-7CCF-471A-A151-69DBEBA50885}" dt="2025-05-11T18:03:26.255" v="2341" actId="20577"/>
          <ac:spMkLst>
            <pc:docMk/>
            <pc:sldMk cId="1095505391" sldId="2145708395"/>
            <ac:spMk id="4" creationId="{FCB967DC-0425-75A9-B08F-7F2ACDD2BE45}"/>
          </ac:spMkLst>
        </pc:spChg>
        <pc:spChg chg="add">
          <ac:chgData name="Nicole McKeating-Jones (She/Her)" userId="2fec4cf7-1ce9-4257-9d5e-3084e3f8fc0f" providerId="ADAL" clId="{581A395D-7CCF-471A-A151-69DBEBA50885}" dt="2025-05-11T18:01:26.279" v="2324"/>
          <ac:spMkLst>
            <pc:docMk/>
            <pc:sldMk cId="1095505391" sldId="2145708395"/>
            <ac:spMk id="5" creationId="{272BF132-DADC-0B8E-8D03-D4027636B5ED}"/>
          </ac:spMkLst>
        </pc:spChg>
        <pc:spChg chg="add del mod">
          <ac:chgData name="Nicole McKeating-Jones (She/Her)" userId="2fec4cf7-1ce9-4257-9d5e-3084e3f8fc0f" providerId="ADAL" clId="{581A395D-7CCF-471A-A151-69DBEBA50885}" dt="2025-05-11T18:01:55.045" v="2332" actId="14100"/>
          <ac:spMkLst>
            <pc:docMk/>
            <pc:sldMk cId="1095505391" sldId="2145708395"/>
            <ac:spMk id="9" creationId="{059CEBFD-E482-6D70-E7E9-62DDECF2BCB4}"/>
          </ac:spMkLst>
        </pc:spChg>
        <pc:picChg chg="add del">
          <ac:chgData name="Nicole McKeating-Jones (She/Her)" userId="2fec4cf7-1ce9-4257-9d5e-3084e3f8fc0f" providerId="ADAL" clId="{581A395D-7CCF-471A-A151-69DBEBA50885}" dt="2025-05-11T18:01:20.471" v="2321" actId="478"/>
          <ac:picMkLst>
            <pc:docMk/>
            <pc:sldMk cId="1095505391" sldId="2145708395"/>
            <ac:picMk id="2" creationId="{15832A5E-E159-3E07-91EB-FA210C31A07A}"/>
          </ac:picMkLst>
        </pc:picChg>
        <pc:picChg chg="add mod">
          <ac:chgData name="Nicole McKeating-Jones (She/Her)" userId="2fec4cf7-1ce9-4257-9d5e-3084e3f8fc0f" providerId="ADAL" clId="{581A395D-7CCF-471A-A151-69DBEBA50885}" dt="2025-05-11T18:03:15.943" v="2339" actId="1076"/>
          <ac:picMkLst>
            <pc:docMk/>
            <pc:sldMk cId="1095505391" sldId="2145708395"/>
            <ac:picMk id="6" creationId="{DDA03705-DEA7-6CFF-A85F-9566AB3ACBA4}"/>
          </ac:picMkLst>
        </pc:picChg>
      </pc:sldChg>
      <pc:sldChg chg="add del ord replId modNotesTx">
        <pc:chgData name="Nicole McKeating-Jones (She/Her)" userId="2fec4cf7-1ce9-4257-9d5e-3084e3f8fc0f" providerId="ADAL" clId="{581A395D-7CCF-471A-A151-69DBEBA50885}" dt="2025-05-11T17:57:47.953" v="2273" actId="47"/>
        <pc:sldMkLst>
          <pc:docMk/>
          <pc:sldMk cId="1968163163" sldId="2145708396"/>
        </pc:sldMkLst>
      </pc:sldChg>
      <pc:sldChg chg="modSp add mod ord replId modShow modNotesTx">
        <pc:chgData name="Nicole McKeating-Jones (She/Her)" userId="2fec4cf7-1ce9-4257-9d5e-3084e3f8fc0f" providerId="ADAL" clId="{581A395D-7CCF-471A-A151-69DBEBA50885}" dt="2025-05-11T18:11:50.188" v="2600" actId="729"/>
        <pc:sldMkLst>
          <pc:docMk/>
          <pc:sldMk cId="2544599297" sldId="2145708397"/>
        </pc:sldMkLst>
        <pc:spChg chg="mod">
          <ac:chgData name="Nicole McKeating-Jones (She/Her)" userId="2fec4cf7-1ce9-4257-9d5e-3084e3f8fc0f" providerId="ADAL" clId="{581A395D-7CCF-471A-A151-69DBEBA50885}" dt="2025-05-11T18:04:26.384" v="2348" actId="1076"/>
          <ac:spMkLst>
            <pc:docMk/>
            <pc:sldMk cId="2544599297" sldId="2145708397"/>
            <ac:spMk id="9" creationId="{2C8B9205-1733-31C0-16C4-A7EAF04A8A2E}"/>
          </ac:spMkLst>
        </pc:spChg>
        <pc:picChg chg="mod">
          <ac:chgData name="Nicole McKeating-Jones (She/Her)" userId="2fec4cf7-1ce9-4257-9d5e-3084e3f8fc0f" providerId="ADAL" clId="{581A395D-7CCF-471A-A151-69DBEBA50885}" dt="2025-05-11T18:04:22.355" v="2347" actId="1076"/>
          <ac:picMkLst>
            <pc:docMk/>
            <pc:sldMk cId="2544599297" sldId="2145708397"/>
            <ac:picMk id="2" creationId="{E206F6CA-B5DC-F5C6-9F44-E774F62EFF10}"/>
          </ac:picMkLst>
        </pc:picChg>
      </pc:sldChg>
      <pc:sldChg chg="addSp delSp modSp new mod modClrScheme chgLayout">
        <pc:chgData name="Nicole McKeating-Jones (She/Her)" userId="2fec4cf7-1ce9-4257-9d5e-3084e3f8fc0f" providerId="ADAL" clId="{581A395D-7CCF-471A-A151-69DBEBA50885}" dt="2025-05-11T18:11:20.488" v="2599" actId="20577"/>
        <pc:sldMkLst>
          <pc:docMk/>
          <pc:sldMk cId="473955596" sldId="2145708398"/>
        </pc:sldMkLst>
        <pc:spChg chg="del mod ord">
          <ac:chgData name="Nicole McKeating-Jones (She/Her)" userId="2fec4cf7-1ce9-4257-9d5e-3084e3f8fc0f" providerId="ADAL" clId="{581A395D-7CCF-471A-A151-69DBEBA50885}" dt="2025-05-11T18:09:18.991" v="2350" actId="700"/>
          <ac:spMkLst>
            <pc:docMk/>
            <pc:sldMk cId="473955596" sldId="2145708398"/>
            <ac:spMk id="2" creationId="{D2E6D99F-B8F2-002F-79E2-18EFAB904A81}"/>
          </ac:spMkLst>
        </pc:spChg>
        <pc:spChg chg="del mod ord">
          <ac:chgData name="Nicole McKeating-Jones (She/Her)" userId="2fec4cf7-1ce9-4257-9d5e-3084e3f8fc0f" providerId="ADAL" clId="{581A395D-7CCF-471A-A151-69DBEBA50885}" dt="2025-05-11T18:09:18.991" v="2350" actId="700"/>
          <ac:spMkLst>
            <pc:docMk/>
            <pc:sldMk cId="473955596" sldId="2145708398"/>
            <ac:spMk id="3" creationId="{425F31A8-6497-AF4D-59DD-4C9ED43C4ECF}"/>
          </ac:spMkLst>
        </pc:spChg>
        <pc:spChg chg="del mod ord">
          <ac:chgData name="Nicole McKeating-Jones (She/Her)" userId="2fec4cf7-1ce9-4257-9d5e-3084e3f8fc0f" providerId="ADAL" clId="{581A395D-7CCF-471A-A151-69DBEBA50885}" dt="2025-05-11T18:09:18.991" v="2350" actId="700"/>
          <ac:spMkLst>
            <pc:docMk/>
            <pc:sldMk cId="473955596" sldId="2145708398"/>
            <ac:spMk id="4" creationId="{DD506A7E-471E-4109-975F-5245840693B4}"/>
          </ac:spMkLst>
        </pc:spChg>
        <pc:spChg chg="add mod ord">
          <ac:chgData name="Nicole McKeating-Jones (She/Her)" userId="2fec4cf7-1ce9-4257-9d5e-3084e3f8fc0f" providerId="ADAL" clId="{581A395D-7CCF-471A-A151-69DBEBA50885}" dt="2025-05-11T18:09:26.656" v="2365" actId="20577"/>
          <ac:spMkLst>
            <pc:docMk/>
            <pc:sldMk cId="473955596" sldId="2145708398"/>
            <ac:spMk id="5" creationId="{6F8DE64D-B26C-EA89-93B0-6DFAEFD88676}"/>
          </ac:spMkLst>
        </pc:spChg>
        <pc:spChg chg="add mod ord">
          <ac:chgData name="Nicole McKeating-Jones (She/Her)" userId="2fec4cf7-1ce9-4257-9d5e-3084e3f8fc0f" providerId="ADAL" clId="{581A395D-7CCF-471A-A151-69DBEBA50885}" dt="2025-05-11T18:09:18.991" v="2350" actId="700"/>
          <ac:spMkLst>
            <pc:docMk/>
            <pc:sldMk cId="473955596" sldId="2145708398"/>
            <ac:spMk id="6" creationId="{EA4C77AB-C4AB-DC2E-A7F1-6E64664D6FEB}"/>
          </ac:spMkLst>
        </pc:spChg>
        <pc:spChg chg="add mod ord">
          <ac:chgData name="Nicole McKeating-Jones (She/Her)" userId="2fec4cf7-1ce9-4257-9d5e-3084e3f8fc0f" providerId="ADAL" clId="{581A395D-7CCF-471A-A151-69DBEBA50885}" dt="2025-05-11T18:11:20.488" v="2599" actId="20577"/>
          <ac:spMkLst>
            <pc:docMk/>
            <pc:sldMk cId="473955596" sldId="2145708398"/>
            <ac:spMk id="7" creationId="{06DBD5FB-7959-EB8D-3E65-132569D6777D}"/>
          </ac:spMkLst>
        </pc:spChg>
      </pc:sldChg>
    </pc:docChg>
  </pc:docChgLst>
</pc:chgInfo>
</file>

<file path=ppt/comments/modernComment_7FE4E960_CA878DDD.xml><?xml version="1.0" encoding="utf-8"?>
<p188:cmLst xmlns:a="http://schemas.openxmlformats.org/drawingml/2006/main" xmlns:r="http://schemas.openxmlformats.org/officeDocument/2006/relationships" xmlns:p188="http://schemas.microsoft.com/office/powerpoint/2018/8/main">
  <p188:cm id="{C219DA9D-56CF-4436-87CD-1FF30C6B7F8C}" authorId="{E81AE0E0-6BB7-5840-C6A0-B1C397CAE31D}" created="2025-05-08T13:20:22.125">
    <ac:txMkLst xmlns:ac="http://schemas.microsoft.com/office/drawing/2013/main/command">
      <pc:docMk xmlns:pc="http://schemas.microsoft.com/office/powerpoint/2013/main/command"/>
      <pc:sldMk xmlns:pc="http://schemas.microsoft.com/office/powerpoint/2013/main/command" cId="3397881309" sldId="2145708384"/>
      <ac:spMk id="5" creationId="{573DC708-D821-93BD-3634-72CE79D83C59}"/>
      <ac:txMk cp="1">
        <ac:context len="2" hash="442"/>
      </ac:txMk>
    </ac:txMkLst>
    <p188:txBody>
      <a:bodyPr/>
      <a:lstStyle/>
      <a:p>
        <a:r>
          <a:rPr lang="en-GB"/>
          <a:t>Only once a week – not eough</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5A6BE-C847-44B9-97EC-58D756D367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7E4D73-002C-400D-9D4E-0DF92A79E6C8}">
      <dgm:prSet phldrT="[Text]"/>
      <dgm:spPr/>
      <dgm:t>
        <a:bodyPr/>
        <a:lstStyle/>
        <a:p>
          <a:r>
            <a:rPr lang="en-GB" dirty="0"/>
            <a:t>1. Identify the barriers and enablers of physical activity</a:t>
          </a:r>
        </a:p>
      </dgm:t>
    </dgm:pt>
    <dgm:pt modelId="{40386BC5-2585-4D94-BBDC-DE5F0BBFDA05}" type="parTrans" cxnId="{6DE369EF-EBED-4804-A155-8694C39F6F45}">
      <dgm:prSet/>
      <dgm:spPr/>
      <dgm:t>
        <a:bodyPr/>
        <a:lstStyle/>
        <a:p>
          <a:endParaRPr lang="en-GB"/>
        </a:p>
      </dgm:t>
    </dgm:pt>
    <dgm:pt modelId="{F384E467-8933-4F4A-9EF2-1DC4ABE9DD6C}" type="sibTrans" cxnId="{6DE369EF-EBED-4804-A155-8694C39F6F45}">
      <dgm:prSet/>
      <dgm:spPr/>
      <dgm:t>
        <a:bodyPr/>
        <a:lstStyle/>
        <a:p>
          <a:endParaRPr lang="en-GB"/>
        </a:p>
      </dgm:t>
    </dgm:pt>
    <dgm:pt modelId="{26AC50F9-79CA-47CA-9AD5-4EB718BE86F6}">
      <dgm:prSet/>
      <dgm:spPr/>
      <dgm:t>
        <a:bodyPr/>
        <a:lstStyle/>
        <a:p>
          <a:r>
            <a:rPr lang="en-GB" dirty="0"/>
            <a:t>2. Organisational policies that enable place-based working</a:t>
          </a:r>
        </a:p>
      </dgm:t>
    </dgm:pt>
    <dgm:pt modelId="{385BFBCF-9801-4062-BB82-94CB72AC5558}" type="parTrans" cxnId="{611E759B-4C6D-4614-9E8B-87A9D8FF067B}">
      <dgm:prSet/>
      <dgm:spPr/>
      <dgm:t>
        <a:bodyPr/>
        <a:lstStyle/>
        <a:p>
          <a:endParaRPr lang="en-GB"/>
        </a:p>
      </dgm:t>
    </dgm:pt>
    <dgm:pt modelId="{20FAFCFF-C602-4FFA-AA88-EC14BE6D64F0}" type="sibTrans" cxnId="{611E759B-4C6D-4614-9E8B-87A9D8FF067B}">
      <dgm:prSet/>
      <dgm:spPr/>
      <dgm:t>
        <a:bodyPr/>
        <a:lstStyle/>
        <a:p>
          <a:endParaRPr lang="en-GB"/>
        </a:p>
      </dgm:t>
    </dgm:pt>
    <dgm:pt modelId="{4B1E4C02-1AE3-4476-9E40-2F4C121C7C9E}">
      <dgm:prSet/>
      <dgm:spPr>
        <a:solidFill>
          <a:schemeClr val="accent1"/>
        </a:solidFill>
      </dgm:spPr>
      <dgm:t>
        <a:bodyPr/>
        <a:lstStyle/>
        <a:p>
          <a:r>
            <a:rPr lang="en-GB" dirty="0">
              <a:solidFill>
                <a:schemeClr val="bg1"/>
              </a:solidFill>
            </a:rPr>
            <a:t>4. Collaboration</a:t>
          </a:r>
        </a:p>
      </dgm:t>
    </dgm:pt>
    <dgm:pt modelId="{73CF156D-6D31-4E9B-98F9-CB900F0DA681}" type="parTrans" cxnId="{9228F23E-F2F3-4811-9F02-93B0A60DC89B}">
      <dgm:prSet/>
      <dgm:spPr/>
      <dgm:t>
        <a:bodyPr/>
        <a:lstStyle/>
        <a:p>
          <a:endParaRPr lang="en-GB"/>
        </a:p>
      </dgm:t>
    </dgm:pt>
    <dgm:pt modelId="{280C87B5-BC42-47FB-B3CD-E2787E8E4741}" type="sibTrans" cxnId="{9228F23E-F2F3-4811-9F02-93B0A60DC89B}">
      <dgm:prSet/>
      <dgm:spPr/>
      <dgm:t>
        <a:bodyPr/>
        <a:lstStyle/>
        <a:p>
          <a:endParaRPr lang="en-GB"/>
        </a:p>
      </dgm:t>
    </dgm:pt>
    <dgm:pt modelId="{CB432B26-ECB4-4F23-9A96-01A20DB08F7E}">
      <dgm:prSet/>
      <dgm:spPr>
        <a:solidFill>
          <a:schemeClr val="accent1"/>
        </a:solidFill>
      </dgm:spPr>
      <dgm:t>
        <a:bodyPr/>
        <a:lstStyle/>
        <a:p>
          <a:r>
            <a:rPr lang="en-GB" dirty="0">
              <a:solidFill>
                <a:schemeClr val="bg1"/>
              </a:solidFill>
            </a:rPr>
            <a:t>5. Leadership</a:t>
          </a:r>
        </a:p>
      </dgm:t>
    </dgm:pt>
    <dgm:pt modelId="{4887D5A5-1B56-4456-87C9-12D5C7FCA448}" type="parTrans" cxnId="{2E1B51BB-87A8-4D2B-A526-C6478DED59D9}">
      <dgm:prSet/>
      <dgm:spPr/>
      <dgm:t>
        <a:bodyPr/>
        <a:lstStyle/>
        <a:p>
          <a:endParaRPr lang="en-GB"/>
        </a:p>
      </dgm:t>
    </dgm:pt>
    <dgm:pt modelId="{B1D45FC8-E080-4AB2-BE89-D86E83C65FDF}" type="sibTrans" cxnId="{2E1B51BB-87A8-4D2B-A526-C6478DED59D9}">
      <dgm:prSet/>
      <dgm:spPr/>
      <dgm:t>
        <a:bodyPr/>
        <a:lstStyle/>
        <a:p>
          <a:endParaRPr lang="en-GB"/>
        </a:p>
      </dgm:t>
    </dgm:pt>
    <dgm:pt modelId="{0C580072-491E-48DC-9580-B12ECD602564}">
      <dgm:prSet/>
      <dgm:spPr>
        <a:solidFill>
          <a:schemeClr val="accent1"/>
        </a:solidFill>
      </dgm:spPr>
      <dgm:t>
        <a:bodyPr/>
        <a:lstStyle/>
        <a:p>
          <a:r>
            <a:rPr lang="en-GB" dirty="0">
              <a:solidFill>
                <a:schemeClr val="bg1"/>
              </a:solidFill>
            </a:rPr>
            <a:t>6. Community led action</a:t>
          </a:r>
        </a:p>
      </dgm:t>
    </dgm:pt>
    <dgm:pt modelId="{DBF066F9-5F92-4336-A4E3-F89E1522684C}" type="parTrans" cxnId="{A8E55AE3-49E7-4027-8CEA-0D2FAF6179C0}">
      <dgm:prSet/>
      <dgm:spPr/>
      <dgm:t>
        <a:bodyPr/>
        <a:lstStyle/>
        <a:p>
          <a:endParaRPr lang="en-GB"/>
        </a:p>
      </dgm:t>
    </dgm:pt>
    <dgm:pt modelId="{C5C5BF5A-D120-42B6-97C7-C2ED1897351D}" type="sibTrans" cxnId="{A8E55AE3-49E7-4027-8CEA-0D2FAF6179C0}">
      <dgm:prSet/>
      <dgm:spPr/>
      <dgm:t>
        <a:bodyPr/>
        <a:lstStyle/>
        <a:p>
          <a:endParaRPr lang="en-GB"/>
        </a:p>
      </dgm:t>
    </dgm:pt>
    <dgm:pt modelId="{92212116-4D7E-460E-B087-F71C64778410}">
      <dgm:prSet/>
      <dgm:spPr>
        <a:solidFill>
          <a:schemeClr val="accent1"/>
        </a:solidFill>
      </dgm:spPr>
      <dgm:t>
        <a:bodyPr/>
        <a:lstStyle/>
        <a:p>
          <a:r>
            <a:rPr lang="en-GB" dirty="0">
              <a:solidFill>
                <a:schemeClr val="bg1"/>
              </a:solidFill>
            </a:rPr>
            <a:t>7. Cultures and practices for physical activity</a:t>
          </a:r>
        </a:p>
      </dgm:t>
    </dgm:pt>
    <dgm:pt modelId="{842D2ED1-C81F-40F6-B8F8-541E05ED1FFC}" type="parTrans" cxnId="{59008118-98D5-48C5-A8EB-75BC30978F97}">
      <dgm:prSet/>
      <dgm:spPr/>
      <dgm:t>
        <a:bodyPr/>
        <a:lstStyle/>
        <a:p>
          <a:endParaRPr lang="en-GB"/>
        </a:p>
      </dgm:t>
    </dgm:pt>
    <dgm:pt modelId="{9FF06F7E-DF85-4EA1-BAD6-2166EABEB1AF}" type="sibTrans" cxnId="{59008118-98D5-48C5-A8EB-75BC30978F97}">
      <dgm:prSet/>
      <dgm:spPr/>
      <dgm:t>
        <a:bodyPr/>
        <a:lstStyle/>
        <a:p>
          <a:endParaRPr lang="en-GB"/>
        </a:p>
      </dgm:t>
    </dgm:pt>
    <dgm:pt modelId="{0F8EB032-628B-477B-A75E-22C58CA81A0C}">
      <dgm:prSet/>
      <dgm:spPr>
        <a:solidFill>
          <a:schemeClr val="accent1"/>
        </a:solidFill>
      </dgm:spPr>
      <dgm:t>
        <a:bodyPr/>
        <a:lstStyle/>
        <a:p>
          <a:r>
            <a:rPr lang="en-GB" dirty="0">
              <a:solidFill>
                <a:schemeClr val="bg1"/>
              </a:solidFill>
            </a:rPr>
            <a:t>8. Physical environments that enable physical activity</a:t>
          </a:r>
        </a:p>
      </dgm:t>
    </dgm:pt>
    <dgm:pt modelId="{ED8FD6D9-FB07-47D8-92CA-64A80C216D9C}" type="parTrans" cxnId="{7CA13CA1-89F9-47EB-8E66-6FCA0BD0390A}">
      <dgm:prSet/>
      <dgm:spPr/>
      <dgm:t>
        <a:bodyPr/>
        <a:lstStyle/>
        <a:p>
          <a:endParaRPr lang="en-GB"/>
        </a:p>
      </dgm:t>
    </dgm:pt>
    <dgm:pt modelId="{618EB5C8-A949-436F-8D8A-732EE11AD8E3}" type="sibTrans" cxnId="{7CA13CA1-89F9-47EB-8E66-6FCA0BD0390A}">
      <dgm:prSet/>
      <dgm:spPr/>
      <dgm:t>
        <a:bodyPr/>
        <a:lstStyle/>
        <a:p>
          <a:endParaRPr lang="en-GB"/>
        </a:p>
      </dgm:t>
    </dgm:pt>
    <dgm:pt modelId="{4CB28BC2-2EDD-4FC3-B72F-9B1E94251EB6}">
      <dgm:prSet/>
      <dgm:spPr>
        <a:solidFill>
          <a:schemeClr val="accent1"/>
        </a:solidFill>
      </dgm:spPr>
      <dgm:t>
        <a:bodyPr/>
        <a:lstStyle/>
        <a:p>
          <a:r>
            <a:rPr lang="en-GB" dirty="0">
              <a:solidFill>
                <a:schemeClr val="bg1"/>
              </a:solidFill>
            </a:rPr>
            <a:t>9. Cycles of learning and action </a:t>
          </a:r>
        </a:p>
      </dgm:t>
    </dgm:pt>
    <dgm:pt modelId="{D0ECF4B4-C5B5-441E-8047-B91E2222C12F}" type="parTrans" cxnId="{BE5896D7-FB2D-4656-B1FE-CEA4F623AB7A}">
      <dgm:prSet/>
      <dgm:spPr/>
      <dgm:t>
        <a:bodyPr/>
        <a:lstStyle/>
        <a:p>
          <a:endParaRPr lang="en-GB"/>
        </a:p>
      </dgm:t>
    </dgm:pt>
    <dgm:pt modelId="{F3A533D8-B9F7-4736-B18F-A69C389D751D}" type="sibTrans" cxnId="{BE5896D7-FB2D-4656-B1FE-CEA4F623AB7A}">
      <dgm:prSet/>
      <dgm:spPr/>
      <dgm:t>
        <a:bodyPr/>
        <a:lstStyle/>
        <a:p>
          <a:endParaRPr lang="en-GB"/>
        </a:p>
      </dgm:t>
    </dgm:pt>
    <dgm:pt modelId="{5F7DCB72-542A-4D2A-ADE9-E7202A9AEDA6}">
      <dgm:prSet/>
      <dgm:spPr/>
      <dgm:t>
        <a:bodyPr/>
        <a:lstStyle/>
        <a:p>
          <a:r>
            <a:rPr lang="en-GB" dirty="0"/>
            <a:t>3. Capacity and capability across the workforce</a:t>
          </a:r>
        </a:p>
      </dgm:t>
    </dgm:pt>
    <dgm:pt modelId="{F84CD784-E51D-4186-9344-9D5D395D5703}" type="parTrans" cxnId="{2579C58A-7525-4497-ADB7-DC3B91713D90}">
      <dgm:prSet/>
      <dgm:spPr/>
      <dgm:t>
        <a:bodyPr/>
        <a:lstStyle/>
        <a:p>
          <a:endParaRPr lang="en-GB"/>
        </a:p>
      </dgm:t>
    </dgm:pt>
    <dgm:pt modelId="{AE565516-CB05-4C34-AA60-97FC5DA91AE1}" type="sibTrans" cxnId="{2579C58A-7525-4497-ADB7-DC3B91713D90}">
      <dgm:prSet/>
      <dgm:spPr/>
      <dgm:t>
        <a:bodyPr/>
        <a:lstStyle/>
        <a:p>
          <a:endParaRPr lang="en-GB"/>
        </a:p>
      </dgm:t>
    </dgm:pt>
    <dgm:pt modelId="{4E7DD0F8-3071-4834-AC1F-39CD890E7E36}" type="pres">
      <dgm:prSet presAssocID="{A5A5A6BE-C847-44B9-97EC-58D756D367C7}" presName="diagram" presStyleCnt="0">
        <dgm:presLayoutVars>
          <dgm:dir/>
          <dgm:resizeHandles val="exact"/>
        </dgm:presLayoutVars>
      </dgm:prSet>
      <dgm:spPr/>
    </dgm:pt>
    <dgm:pt modelId="{E113B12C-3253-4C5E-857A-991C2210D9BD}" type="pres">
      <dgm:prSet presAssocID="{4D7E4D73-002C-400D-9D4E-0DF92A79E6C8}" presName="node" presStyleLbl="node1" presStyleIdx="0" presStyleCnt="9">
        <dgm:presLayoutVars>
          <dgm:bulletEnabled val="1"/>
        </dgm:presLayoutVars>
      </dgm:prSet>
      <dgm:spPr/>
    </dgm:pt>
    <dgm:pt modelId="{A1A16E53-82D5-40FD-9AC7-7B2BD1FB8C62}" type="pres">
      <dgm:prSet presAssocID="{F384E467-8933-4F4A-9EF2-1DC4ABE9DD6C}" presName="sibTrans" presStyleCnt="0"/>
      <dgm:spPr/>
    </dgm:pt>
    <dgm:pt modelId="{1BF17D90-04B7-48A6-849A-4848C69325B5}" type="pres">
      <dgm:prSet presAssocID="{26AC50F9-79CA-47CA-9AD5-4EB718BE86F6}" presName="node" presStyleLbl="node1" presStyleIdx="1" presStyleCnt="9">
        <dgm:presLayoutVars>
          <dgm:bulletEnabled val="1"/>
        </dgm:presLayoutVars>
      </dgm:prSet>
      <dgm:spPr/>
    </dgm:pt>
    <dgm:pt modelId="{E2840695-AD43-4D00-B804-D99EC8AF4BED}" type="pres">
      <dgm:prSet presAssocID="{20FAFCFF-C602-4FFA-AA88-EC14BE6D64F0}" presName="sibTrans" presStyleCnt="0"/>
      <dgm:spPr/>
    </dgm:pt>
    <dgm:pt modelId="{27853520-D937-47E9-A7A0-4FDBC9FF517A}" type="pres">
      <dgm:prSet presAssocID="{5F7DCB72-542A-4D2A-ADE9-E7202A9AEDA6}" presName="node" presStyleLbl="node1" presStyleIdx="2" presStyleCnt="9">
        <dgm:presLayoutVars>
          <dgm:bulletEnabled val="1"/>
        </dgm:presLayoutVars>
      </dgm:prSet>
      <dgm:spPr/>
    </dgm:pt>
    <dgm:pt modelId="{639C1FE4-E14A-4D76-BBF1-EABD9E869ADD}" type="pres">
      <dgm:prSet presAssocID="{AE565516-CB05-4C34-AA60-97FC5DA91AE1}" presName="sibTrans" presStyleCnt="0"/>
      <dgm:spPr/>
    </dgm:pt>
    <dgm:pt modelId="{40E69E0F-D061-45DC-8379-3085DDEA1526}" type="pres">
      <dgm:prSet presAssocID="{4B1E4C02-1AE3-4476-9E40-2F4C121C7C9E}" presName="node" presStyleLbl="node1" presStyleIdx="3" presStyleCnt="9" custLinFactNeighborX="856" custLinFactNeighborY="1831">
        <dgm:presLayoutVars>
          <dgm:bulletEnabled val="1"/>
        </dgm:presLayoutVars>
      </dgm:prSet>
      <dgm:spPr/>
    </dgm:pt>
    <dgm:pt modelId="{94C18D98-FB16-4CFD-8EEC-1C485D66A8A0}" type="pres">
      <dgm:prSet presAssocID="{280C87B5-BC42-47FB-B3CD-E2787E8E4741}" presName="sibTrans" presStyleCnt="0"/>
      <dgm:spPr/>
    </dgm:pt>
    <dgm:pt modelId="{6FDB05DC-7407-4C69-81AE-8336452353E4}" type="pres">
      <dgm:prSet presAssocID="{CB432B26-ECB4-4F23-9A96-01A20DB08F7E}" presName="node" presStyleLbl="node1" presStyleIdx="4" presStyleCnt="9" custLinFactNeighborX="856" custLinFactNeighborY="1831">
        <dgm:presLayoutVars>
          <dgm:bulletEnabled val="1"/>
        </dgm:presLayoutVars>
      </dgm:prSet>
      <dgm:spPr/>
    </dgm:pt>
    <dgm:pt modelId="{5AE55438-F369-451D-B174-10C42DD32342}" type="pres">
      <dgm:prSet presAssocID="{B1D45FC8-E080-4AB2-BE89-D86E83C65FDF}" presName="sibTrans" presStyleCnt="0"/>
      <dgm:spPr/>
    </dgm:pt>
    <dgm:pt modelId="{67A0387E-254A-4861-87DD-D813D1297F33}" type="pres">
      <dgm:prSet presAssocID="{0C580072-491E-48DC-9580-B12ECD602564}" presName="node" presStyleLbl="node1" presStyleIdx="5" presStyleCnt="9" custLinFactNeighborX="856" custLinFactNeighborY="1831">
        <dgm:presLayoutVars>
          <dgm:bulletEnabled val="1"/>
        </dgm:presLayoutVars>
      </dgm:prSet>
      <dgm:spPr/>
    </dgm:pt>
    <dgm:pt modelId="{BB3FA560-9D57-4EF7-9B72-18756481F187}" type="pres">
      <dgm:prSet presAssocID="{C5C5BF5A-D120-42B6-97C7-C2ED1897351D}" presName="sibTrans" presStyleCnt="0"/>
      <dgm:spPr/>
    </dgm:pt>
    <dgm:pt modelId="{5126E0C6-91C8-473E-B668-F33CBA3CBD6D}" type="pres">
      <dgm:prSet presAssocID="{92212116-4D7E-460E-B087-F71C64778410}" presName="node" presStyleLbl="node1" presStyleIdx="6" presStyleCnt="9">
        <dgm:presLayoutVars>
          <dgm:bulletEnabled val="1"/>
        </dgm:presLayoutVars>
      </dgm:prSet>
      <dgm:spPr/>
    </dgm:pt>
    <dgm:pt modelId="{424B8135-75E6-4CA9-950A-CFF350570CD2}" type="pres">
      <dgm:prSet presAssocID="{9FF06F7E-DF85-4EA1-BAD6-2166EABEB1AF}" presName="sibTrans" presStyleCnt="0"/>
      <dgm:spPr/>
    </dgm:pt>
    <dgm:pt modelId="{346948EB-B3A2-400A-BC50-0BBC1FC05E44}" type="pres">
      <dgm:prSet presAssocID="{0F8EB032-628B-477B-A75E-22C58CA81A0C}" presName="node" presStyleLbl="node1" presStyleIdx="7" presStyleCnt="9">
        <dgm:presLayoutVars>
          <dgm:bulletEnabled val="1"/>
        </dgm:presLayoutVars>
      </dgm:prSet>
      <dgm:spPr/>
    </dgm:pt>
    <dgm:pt modelId="{D967A195-F57C-4088-84EB-9723210003FC}" type="pres">
      <dgm:prSet presAssocID="{618EB5C8-A949-436F-8D8A-732EE11AD8E3}" presName="sibTrans" presStyleCnt="0"/>
      <dgm:spPr/>
    </dgm:pt>
    <dgm:pt modelId="{C19B7D78-10E8-4623-9066-81BB26B3299B}" type="pres">
      <dgm:prSet presAssocID="{4CB28BC2-2EDD-4FC3-B72F-9B1E94251EB6}" presName="node" presStyleLbl="node1" presStyleIdx="8" presStyleCnt="9">
        <dgm:presLayoutVars>
          <dgm:bulletEnabled val="1"/>
        </dgm:presLayoutVars>
      </dgm:prSet>
      <dgm:spPr/>
    </dgm:pt>
  </dgm:ptLst>
  <dgm:cxnLst>
    <dgm:cxn modelId="{59008118-98D5-48C5-A8EB-75BC30978F97}" srcId="{A5A5A6BE-C847-44B9-97EC-58D756D367C7}" destId="{92212116-4D7E-460E-B087-F71C64778410}" srcOrd="6" destOrd="0" parTransId="{842D2ED1-C81F-40F6-B8F8-541E05ED1FFC}" sibTransId="{9FF06F7E-DF85-4EA1-BAD6-2166EABEB1AF}"/>
    <dgm:cxn modelId="{72D35539-C0A1-45B4-98F2-A40DB29D58F3}" type="presOf" srcId="{4B1E4C02-1AE3-4476-9E40-2F4C121C7C9E}" destId="{40E69E0F-D061-45DC-8379-3085DDEA1526}" srcOrd="0" destOrd="0" presId="urn:microsoft.com/office/officeart/2005/8/layout/default"/>
    <dgm:cxn modelId="{9228F23E-F2F3-4811-9F02-93B0A60DC89B}" srcId="{A5A5A6BE-C847-44B9-97EC-58D756D367C7}" destId="{4B1E4C02-1AE3-4476-9E40-2F4C121C7C9E}" srcOrd="3" destOrd="0" parTransId="{73CF156D-6D31-4E9B-98F9-CB900F0DA681}" sibTransId="{280C87B5-BC42-47FB-B3CD-E2787E8E4741}"/>
    <dgm:cxn modelId="{46649161-D27A-4A8F-A446-135702871A16}" type="presOf" srcId="{A5A5A6BE-C847-44B9-97EC-58D756D367C7}" destId="{4E7DD0F8-3071-4834-AC1F-39CD890E7E36}" srcOrd="0" destOrd="0" presId="urn:microsoft.com/office/officeart/2005/8/layout/default"/>
    <dgm:cxn modelId="{F99D2347-1802-41B8-86CC-48D750746F42}" type="presOf" srcId="{92212116-4D7E-460E-B087-F71C64778410}" destId="{5126E0C6-91C8-473E-B668-F33CBA3CBD6D}" srcOrd="0" destOrd="0" presId="urn:microsoft.com/office/officeart/2005/8/layout/default"/>
    <dgm:cxn modelId="{7387A84C-0BA3-461D-B7C9-4BC65229961B}" type="presOf" srcId="{0C580072-491E-48DC-9580-B12ECD602564}" destId="{67A0387E-254A-4861-87DD-D813D1297F33}" srcOrd="0" destOrd="0" presId="urn:microsoft.com/office/officeart/2005/8/layout/default"/>
    <dgm:cxn modelId="{A955F76F-06F7-4ED2-AF78-A25AC13ACAA7}" type="presOf" srcId="{26AC50F9-79CA-47CA-9AD5-4EB718BE86F6}" destId="{1BF17D90-04B7-48A6-849A-4848C69325B5}" srcOrd="0" destOrd="0" presId="urn:microsoft.com/office/officeart/2005/8/layout/default"/>
    <dgm:cxn modelId="{FAE55480-2B86-430E-BD8B-B17D8F6646C0}" type="presOf" srcId="{0F8EB032-628B-477B-A75E-22C58CA81A0C}" destId="{346948EB-B3A2-400A-BC50-0BBC1FC05E44}" srcOrd="0" destOrd="0" presId="urn:microsoft.com/office/officeart/2005/8/layout/default"/>
    <dgm:cxn modelId="{27962A85-6833-4382-8794-F03BBF4CC4B0}" type="presOf" srcId="{5F7DCB72-542A-4D2A-ADE9-E7202A9AEDA6}" destId="{27853520-D937-47E9-A7A0-4FDBC9FF517A}" srcOrd="0" destOrd="0" presId="urn:microsoft.com/office/officeart/2005/8/layout/default"/>
    <dgm:cxn modelId="{2579C58A-7525-4497-ADB7-DC3B91713D90}" srcId="{A5A5A6BE-C847-44B9-97EC-58D756D367C7}" destId="{5F7DCB72-542A-4D2A-ADE9-E7202A9AEDA6}" srcOrd="2" destOrd="0" parTransId="{F84CD784-E51D-4186-9344-9D5D395D5703}" sibTransId="{AE565516-CB05-4C34-AA60-97FC5DA91AE1}"/>
    <dgm:cxn modelId="{611E759B-4C6D-4614-9E8B-87A9D8FF067B}" srcId="{A5A5A6BE-C847-44B9-97EC-58D756D367C7}" destId="{26AC50F9-79CA-47CA-9AD5-4EB718BE86F6}" srcOrd="1" destOrd="0" parTransId="{385BFBCF-9801-4062-BB82-94CB72AC5558}" sibTransId="{20FAFCFF-C602-4FFA-AA88-EC14BE6D64F0}"/>
    <dgm:cxn modelId="{7CA13CA1-89F9-47EB-8E66-6FCA0BD0390A}" srcId="{A5A5A6BE-C847-44B9-97EC-58D756D367C7}" destId="{0F8EB032-628B-477B-A75E-22C58CA81A0C}" srcOrd="7" destOrd="0" parTransId="{ED8FD6D9-FB07-47D8-92CA-64A80C216D9C}" sibTransId="{618EB5C8-A949-436F-8D8A-732EE11AD8E3}"/>
    <dgm:cxn modelId="{2E1B51BB-87A8-4D2B-A526-C6478DED59D9}" srcId="{A5A5A6BE-C847-44B9-97EC-58D756D367C7}" destId="{CB432B26-ECB4-4F23-9A96-01A20DB08F7E}" srcOrd="4" destOrd="0" parTransId="{4887D5A5-1B56-4456-87C9-12D5C7FCA448}" sibTransId="{B1D45FC8-E080-4AB2-BE89-D86E83C65FDF}"/>
    <dgm:cxn modelId="{BE5896D7-FB2D-4656-B1FE-CEA4F623AB7A}" srcId="{A5A5A6BE-C847-44B9-97EC-58D756D367C7}" destId="{4CB28BC2-2EDD-4FC3-B72F-9B1E94251EB6}" srcOrd="8" destOrd="0" parTransId="{D0ECF4B4-C5B5-441E-8047-B91E2222C12F}" sibTransId="{F3A533D8-B9F7-4736-B18F-A69C389D751D}"/>
    <dgm:cxn modelId="{229267D9-E1A1-4942-AC44-7DE3D222D077}" type="presOf" srcId="{4D7E4D73-002C-400D-9D4E-0DF92A79E6C8}" destId="{E113B12C-3253-4C5E-857A-991C2210D9BD}" srcOrd="0" destOrd="0" presId="urn:microsoft.com/office/officeart/2005/8/layout/default"/>
    <dgm:cxn modelId="{9D1E98DA-F668-4CD9-88AB-639B83D252A8}" type="presOf" srcId="{4CB28BC2-2EDD-4FC3-B72F-9B1E94251EB6}" destId="{C19B7D78-10E8-4623-9066-81BB26B3299B}" srcOrd="0" destOrd="0" presId="urn:microsoft.com/office/officeart/2005/8/layout/default"/>
    <dgm:cxn modelId="{A8E55AE3-49E7-4027-8CEA-0D2FAF6179C0}" srcId="{A5A5A6BE-C847-44B9-97EC-58D756D367C7}" destId="{0C580072-491E-48DC-9580-B12ECD602564}" srcOrd="5" destOrd="0" parTransId="{DBF066F9-5F92-4336-A4E3-F89E1522684C}" sibTransId="{C5C5BF5A-D120-42B6-97C7-C2ED1897351D}"/>
    <dgm:cxn modelId="{6DE369EF-EBED-4804-A155-8694C39F6F45}" srcId="{A5A5A6BE-C847-44B9-97EC-58D756D367C7}" destId="{4D7E4D73-002C-400D-9D4E-0DF92A79E6C8}" srcOrd="0" destOrd="0" parTransId="{40386BC5-2585-4D94-BBDC-DE5F0BBFDA05}" sibTransId="{F384E467-8933-4F4A-9EF2-1DC4ABE9DD6C}"/>
    <dgm:cxn modelId="{2C3A51FC-F4D9-4158-9E8E-160442411FE0}" type="presOf" srcId="{CB432B26-ECB4-4F23-9A96-01A20DB08F7E}" destId="{6FDB05DC-7407-4C69-81AE-8336452353E4}" srcOrd="0" destOrd="0" presId="urn:microsoft.com/office/officeart/2005/8/layout/default"/>
    <dgm:cxn modelId="{13458048-7F1D-4C51-BD7B-E41F6F6E5E9A}" type="presParOf" srcId="{4E7DD0F8-3071-4834-AC1F-39CD890E7E36}" destId="{E113B12C-3253-4C5E-857A-991C2210D9BD}" srcOrd="0" destOrd="0" presId="urn:microsoft.com/office/officeart/2005/8/layout/default"/>
    <dgm:cxn modelId="{DBC4BCD6-97A1-49EB-9066-28251E07162F}" type="presParOf" srcId="{4E7DD0F8-3071-4834-AC1F-39CD890E7E36}" destId="{A1A16E53-82D5-40FD-9AC7-7B2BD1FB8C62}" srcOrd="1" destOrd="0" presId="urn:microsoft.com/office/officeart/2005/8/layout/default"/>
    <dgm:cxn modelId="{AD5E2BBA-9DC1-4AD3-B2EF-1FB66A40F830}" type="presParOf" srcId="{4E7DD0F8-3071-4834-AC1F-39CD890E7E36}" destId="{1BF17D90-04B7-48A6-849A-4848C69325B5}" srcOrd="2" destOrd="0" presId="urn:microsoft.com/office/officeart/2005/8/layout/default"/>
    <dgm:cxn modelId="{A57510E7-19FE-4C49-A60C-CEC482A44EFE}" type="presParOf" srcId="{4E7DD0F8-3071-4834-AC1F-39CD890E7E36}" destId="{E2840695-AD43-4D00-B804-D99EC8AF4BED}" srcOrd="3" destOrd="0" presId="urn:microsoft.com/office/officeart/2005/8/layout/default"/>
    <dgm:cxn modelId="{2B4A6577-5C77-4CAE-B748-6263713BC0FC}" type="presParOf" srcId="{4E7DD0F8-3071-4834-AC1F-39CD890E7E36}" destId="{27853520-D937-47E9-A7A0-4FDBC9FF517A}" srcOrd="4" destOrd="0" presId="urn:microsoft.com/office/officeart/2005/8/layout/default"/>
    <dgm:cxn modelId="{500BF652-A48B-4DD3-A359-23EA116CF295}" type="presParOf" srcId="{4E7DD0F8-3071-4834-AC1F-39CD890E7E36}" destId="{639C1FE4-E14A-4D76-BBF1-EABD9E869ADD}" srcOrd="5" destOrd="0" presId="urn:microsoft.com/office/officeart/2005/8/layout/default"/>
    <dgm:cxn modelId="{5C62C730-1D03-47AC-8377-8CE75800369E}" type="presParOf" srcId="{4E7DD0F8-3071-4834-AC1F-39CD890E7E36}" destId="{40E69E0F-D061-45DC-8379-3085DDEA1526}" srcOrd="6" destOrd="0" presId="urn:microsoft.com/office/officeart/2005/8/layout/default"/>
    <dgm:cxn modelId="{9CC4667F-0CE3-486F-B373-3049BBE3F6D9}" type="presParOf" srcId="{4E7DD0F8-3071-4834-AC1F-39CD890E7E36}" destId="{94C18D98-FB16-4CFD-8EEC-1C485D66A8A0}" srcOrd="7" destOrd="0" presId="urn:microsoft.com/office/officeart/2005/8/layout/default"/>
    <dgm:cxn modelId="{32633688-805F-4DC1-A6B4-F67AD1127C0B}" type="presParOf" srcId="{4E7DD0F8-3071-4834-AC1F-39CD890E7E36}" destId="{6FDB05DC-7407-4C69-81AE-8336452353E4}" srcOrd="8" destOrd="0" presId="urn:microsoft.com/office/officeart/2005/8/layout/default"/>
    <dgm:cxn modelId="{5870E9C0-46A6-4CD9-BA57-31CB45DA80DC}" type="presParOf" srcId="{4E7DD0F8-3071-4834-AC1F-39CD890E7E36}" destId="{5AE55438-F369-451D-B174-10C42DD32342}" srcOrd="9" destOrd="0" presId="urn:microsoft.com/office/officeart/2005/8/layout/default"/>
    <dgm:cxn modelId="{9D2C0C59-46B8-4ED0-B3F9-ACB96444D280}" type="presParOf" srcId="{4E7DD0F8-3071-4834-AC1F-39CD890E7E36}" destId="{67A0387E-254A-4861-87DD-D813D1297F33}" srcOrd="10" destOrd="0" presId="urn:microsoft.com/office/officeart/2005/8/layout/default"/>
    <dgm:cxn modelId="{97490D2A-0536-43C6-AFA3-BB6170C7107A}" type="presParOf" srcId="{4E7DD0F8-3071-4834-AC1F-39CD890E7E36}" destId="{BB3FA560-9D57-4EF7-9B72-18756481F187}" srcOrd="11" destOrd="0" presId="urn:microsoft.com/office/officeart/2005/8/layout/default"/>
    <dgm:cxn modelId="{2A350074-3371-40CC-A420-B1612B556517}" type="presParOf" srcId="{4E7DD0F8-3071-4834-AC1F-39CD890E7E36}" destId="{5126E0C6-91C8-473E-B668-F33CBA3CBD6D}" srcOrd="12" destOrd="0" presId="urn:microsoft.com/office/officeart/2005/8/layout/default"/>
    <dgm:cxn modelId="{9D60E6CF-5C0F-4D75-AFB3-A5D4C5DE5647}" type="presParOf" srcId="{4E7DD0F8-3071-4834-AC1F-39CD890E7E36}" destId="{424B8135-75E6-4CA9-950A-CFF350570CD2}" srcOrd="13" destOrd="0" presId="urn:microsoft.com/office/officeart/2005/8/layout/default"/>
    <dgm:cxn modelId="{DA9B2691-5372-4BB5-9664-D82A8E1567F9}" type="presParOf" srcId="{4E7DD0F8-3071-4834-AC1F-39CD890E7E36}" destId="{346948EB-B3A2-400A-BC50-0BBC1FC05E44}" srcOrd="14" destOrd="0" presId="urn:microsoft.com/office/officeart/2005/8/layout/default"/>
    <dgm:cxn modelId="{A883C101-BFF3-4D88-8153-959A0E425D30}" type="presParOf" srcId="{4E7DD0F8-3071-4834-AC1F-39CD890E7E36}" destId="{D967A195-F57C-4088-84EB-9723210003FC}" srcOrd="15" destOrd="0" presId="urn:microsoft.com/office/officeart/2005/8/layout/default"/>
    <dgm:cxn modelId="{1965EDDC-FF62-4A36-8FF5-52EB0BC5ADB8}" type="presParOf" srcId="{4E7DD0F8-3071-4834-AC1F-39CD890E7E36}" destId="{C19B7D78-10E8-4623-9066-81BB26B3299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A5A6BE-C847-44B9-97EC-58D756D367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7E4D73-002C-400D-9D4E-0DF92A79E6C8}">
      <dgm:prSet phldrT="[Text]"/>
      <dgm:spPr/>
      <dgm:t>
        <a:bodyPr/>
        <a:lstStyle/>
        <a:p>
          <a:r>
            <a:rPr lang="en-GB" dirty="0"/>
            <a:t>1. Identify the barriers and enablers of physical activity</a:t>
          </a:r>
        </a:p>
      </dgm:t>
    </dgm:pt>
    <dgm:pt modelId="{40386BC5-2585-4D94-BBDC-DE5F0BBFDA05}" type="parTrans" cxnId="{6DE369EF-EBED-4804-A155-8694C39F6F45}">
      <dgm:prSet/>
      <dgm:spPr/>
      <dgm:t>
        <a:bodyPr/>
        <a:lstStyle/>
        <a:p>
          <a:endParaRPr lang="en-GB"/>
        </a:p>
      </dgm:t>
    </dgm:pt>
    <dgm:pt modelId="{F384E467-8933-4F4A-9EF2-1DC4ABE9DD6C}" type="sibTrans" cxnId="{6DE369EF-EBED-4804-A155-8694C39F6F45}">
      <dgm:prSet/>
      <dgm:spPr/>
      <dgm:t>
        <a:bodyPr/>
        <a:lstStyle/>
        <a:p>
          <a:endParaRPr lang="en-GB"/>
        </a:p>
      </dgm:t>
    </dgm:pt>
    <dgm:pt modelId="{26AC50F9-79CA-47CA-9AD5-4EB718BE86F6}">
      <dgm:prSet/>
      <dgm:spPr/>
      <dgm:t>
        <a:bodyPr/>
        <a:lstStyle/>
        <a:p>
          <a:r>
            <a:rPr lang="en-GB" dirty="0"/>
            <a:t>2. Organisational policies that enable place-based working</a:t>
          </a:r>
        </a:p>
      </dgm:t>
    </dgm:pt>
    <dgm:pt modelId="{385BFBCF-9801-4062-BB82-94CB72AC5558}" type="parTrans" cxnId="{611E759B-4C6D-4614-9E8B-87A9D8FF067B}">
      <dgm:prSet/>
      <dgm:spPr/>
      <dgm:t>
        <a:bodyPr/>
        <a:lstStyle/>
        <a:p>
          <a:endParaRPr lang="en-GB"/>
        </a:p>
      </dgm:t>
    </dgm:pt>
    <dgm:pt modelId="{20FAFCFF-C602-4FFA-AA88-EC14BE6D64F0}" type="sibTrans" cxnId="{611E759B-4C6D-4614-9E8B-87A9D8FF067B}">
      <dgm:prSet/>
      <dgm:spPr/>
      <dgm:t>
        <a:bodyPr/>
        <a:lstStyle/>
        <a:p>
          <a:endParaRPr lang="en-GB"/>
        </a:p>
      </dgm:t>
    </dgm:pt>
    <dgm:pt modelId="{4B1E4C02-1AE3-4476-9E40-2F4C121C7C9E}">
      <dgm:prSet/>
      <dgm:spPr>
        <a:solidFill>
          <a:schemeClr val="accent1"/>
        </a:solidFill>
      </dgm:spPr>
      <dgm:t>
        <a:bodyPr/>
        <a:lstStyle/>
        <a:p>
          <a:r>
            <a:rPr lang="en-GB" dirty="0">
              <a:solidFill>
                <a:schemeClr val="bg1"/>
              </a:solidFill>
            </a:rPr>
            <a:t>4. Collaboration</a:t>
          </a:r>
        </a:p>
      </dgm:t>
    </dgm:pt>
    <dgm:pt modelId="{73CF156D-6D31-4E9B-98F9-CB900F0DA681}" type="parTrans" cxnId="{9228F23E-F2F3-4811-9F02-93B0A60DC89B}">
      <dgm:prSet/>
      <dgm:spPr/>
      <dgm:t>
        <a:bodyPr/>
        <a:lstStyle/>
        <a:p>
          <a:endParaRPr lang="en-GB"/>
        </a:p>
      </dgm:t>
    </dgm:pt>
    <dgm:pt modelId="{280C87B5-BC42-47FB-B3CD-E2787E8E4741}" type="sibTrans" cxnId="{9228F23E-F2F3-4811-9F02-93B0A60DC89B}">
      <dgm:prSet/>
      <dgm:spPr/>
      <dgm:t>
        <a:bodyPr/>
        <a:lstStyle/>
        <a:p>
          <a:endParaRPr lang="en-GB"/>
        </a:p>
      </dgm:t>
    </dgm:pt>
    <dgm:pt modelId="{CB432B26-ECB4-4F23-9A96-01A20DB08F7E}">
      <dgm:prSet/>
      <dgm:spPr>
        <a:solidFill>
          <a:schemeClr val="accent1"/>
        </a:solidFill>
      </dgm:spPr>
      <dgm:t>
        <a:bodyPr/>
        <a:lstStyle/>
        <a:p>
          <a:r>
            <a:rPr lang="en-GB" dirty="0">
              <a:solidFill>
                <a:schemeClr val="bg1"/>
              </a:solidFill>
            </a:rPr>
            <a:t>5. Leadership</a:t>
          </a:r>
        </a:p>
      </dgm:t>
    </dgm:pt>
    <dgm:pt modelId="{4887D5A5-1B56-4456-87C9-12D5C7FCA448}" type="parTrans" cxnId="{2E1B51BB-87A8-4D2B-A526-C6478DED59D9}">
      <dgm:prSet/>
      <dgm:spPr/>
      <dgm:t>
        <a:bodyPr/>
        <a:lstStyle/>
        <a:p>
          <a:endParaRPr lang="en-GB"/>
        </a:p>
      </dgm:t>
    </dgm:pt>
    <dgm:pt modelId="{B1D45FC8-E080-4AB2-BE89-D86E83C65FDF}" type="sibTrans" cxnId="{2E1B51BB-87A8-4D2B-A526-C6478DED59D9}">
      <dgm:prSet/>
      <dgm:spPr/>
      <dgm:t>
        <a:bodyPr/>
        <a:lstStyle/>
        <a:p>
          <a:endParaRPr lang="en-GB"/>
        </a:p>
      </dgm:t>
    </dgm:pt>
    <dgm:pt modelId="{0C580072-491E-48DC-9580-B12ECD602564}">
      <dgm:prSet/>
      <dgm:spPr>
        <a:solidFill>
          <a:schemeClr val="accent1"/>
        </a:solidFill>
      </dgm:spPr>
      <dgm:t>
        <a:bodyPr/>
        <a:lstStyle/>
        <a:p>
          <a:r>
            <a:rPr lang="en-GB" dirty="0">
              <a:solidFill>
                <a:schemeClr val="bg1"/>
              </a:solidFill>
            </a:rPr>
            <a:t>6. Community led action</a:t>
          </a:r>
        </a:p>
      </dgm:t>
    </dgm:pt>
    <dgm:pt modelId="{DBF066F9-5F92-4336-A4E3-F89E1522684C}" type="parTrans" cxnId="{A8E55AE3-49E7-4027-8CEA-0D2FAF6179C0}">
      <dgm:prSet/>
      <dgm:spPr/>
      <dgm:t>
        <a:bodyPr/>
        <a:lstStyle/>
        <a:p>
          <a:endParaRPr lang="en-GB"/>
        </a:p>
      </dgm:t>
    </dgm:pt>
    <dgm:pt modelId="{C5C5BF5A-D120-42B6-97C7-C2ED1897351D}" type="sibTrans" cxnId="{A8E55AE3-49E7-4027-8CEA-0D2FAF6179C0}">
      <dgm:prSet/>
      <dgm:spPr/>
      <dgm:t>
        <a:bodyPr/>
        <a:lstStyle/>
        <a:p>
          <a:endParaRPr lang="en-GB"/>
        </a:p>
      </dgm:t>
    </dgm:pt>
    <dgm:pt modelId="{92212116-4D7E-460E-B087-F71C64778410}">
      <dgm:prSet/>
      <dgm:spPr>
        <a:solidFill>
          <a:schemeClr val="accent1"/>
        </a:solidFill>
      </dgm:spPr>
      <dgm:t>
        <a:bodyPr/>
        <a:lstStyle/>
        <a:p>
          <a:r>
            <a:rPr lang="en-GB" dirty="0">
              <a:solidFill>
                <a:schemeClr val="bg1"/>
              </a:solidFill>
            </a:rPr>
            <a:t>7. Cultures and practices for physical activity</a:t>
          </a:r>
        </a:p>
      </dgm:t>
    </dgm:pt>
    <dgm:pt modelId="{842D2ED1-C81F-40F6-B8F8-541E05ED1FFC}" type="parTrans" cxnId="{59008118-98D5-48C5-A8EB-75BC30978F97}">
      <dgm:prSet/>
      <dgm:spPr/>
      <dgm:t>
        <a:bodyPr/>
        <a:lstStyle/>
        <a:p>
          <a:endParaRPr lang="en-GB"/>
        </a:p>
      </dgm:t>
    </dgm:pt>
    <dgm:pt modelId="{9FF06F7E-DF85-4EA1-BAD6-2166EABEB1AF}" type="sibTrans" cxnId="{59008118-98D5-48C5-A8EB-75BC30978F97}">
      <dgm:prSet/>
      <dgm:spPr/>
      <dgm:t>
        <a:bodyPr/>
        <a:lstStyle/>
        <a:p>
          <a:endParaRPr lang="en-GB"/>
        </a:p>
      </dgm:t>
    </dgm:pt>
    <dgm:pt modelId="{0F8EB032-628B-477B-A75E-22C58CA81A0C}">
      <dgm:prSet/>
      <dgm:spPr>
        <a:solidFill>
          <a:schemeClr val="accent1"/>
        </a:solidFill>
      </dgm:spPr>
      <dgm:t>
        <a:bodyPr/>
        <a:lstStyle/>
        <a:p>
          <a:r>
            <a:rPr lang="en-GB" dirty="0">
              <a:solidFill>
                <a:schemeClr val="bg1"/>
              </a:solidFill>
            </a:rPr>
            <a:t>8. Physical environments that enable physical activity</a:t>
          </a:r>
        </a:p>
      </dgm:t>
    </dgm:pt>
    <dgm:pt modelId="{ED8FD6D9-FB07-47D8-92CA-64A80C216D9C}" type="parTrans" cxnId="{7CA13CA1-89F9-47EB-8E66-6FCA0BD0390A}">
      <dgm:prSet/>
      <dgm:spPr/>
      <dgm:t>
        <a:bodyPr/>
        <a:lstStyle/>
        <a:p>
          <a:endParaRPr lang="en-GB"/>
        </a:p>
      </dgm:t>
    </dgm:pt>
    <dgm:pt modelId="{618EB5C8-A949-436F-8D8A-732EE11AD8E3}" type="sibTrans" cxnId="{7CA13CA1-89F9-47EB-8E66-6FCA0BD0390A}">
      <dgm:prSet/>
      <dgm:spPr/>
      <dgm:t>
        <a:bodyPr/>
        <a:lstStyle/>
        <a:p>
          <a:endParaRPr lang="en-GB"/>
        </a:p>
      </dgm:t>
    </dgm:pt>
    <dgm:pt modelId="{4CB28BC2-2EDD-4FC3-B72F-9B1E94251EB6}">
      <dgm:prSet/>
      <dgm:spPr>
        <a:solidFill>
          <a:schemeClr val="accent1"/>
        </a:solidFill>
      </dgm:spPr>
      <dgm:t>
        <a:bodyPr/>
        <a:lstStyle/>
        <a:p>
          <a:r>
            <a:rPr lang="en-GB" dirty="0">
              <a:solidFill>
                <a:schemeClr val="bg1"/>
              </a:solidFill>
            </a:rPr>
            <a:t>9. Cycles of learning and action </a:t>
          </a:r>
        </a:p>
      </dgm:t>
    </dgm:pt>
    <dgm:pt modelId="{D0ECF4B4-C5B5-441E-8047-B91E2222C12F}" type="parTrans" cxnId="{BE5896D7-FB2D-4656-B1FE-CEA4F623AB7A}">
      <dgm:prSet/>
      <dgm:spPr/>
      <dgm:t>
        <a:bodyPr/>
        <a:lstStyle/>
        <a:p>
          <a:endParaRPr lang="en-GB"/>
        </a:p>
      </dgm:t>
    </dgm:pt>
    <dgm:pt modelId="{F3A533D8-B9F7-4736-B18F-A69C389D751D}" type="sibTrans" cxnId="{BE5896D7-FB2D-4656-B1FE-CEA4F623AB7A}">
      <dgm:prSet/>
      <dgm:spPr/>
      <dgm:t>
        <a:bodyPr/>
        <a:lstStyle/>
        <a:p>
          <a:endParaRPr lang="en-GB"/>
        </a:p>
      </dgm:t>
    </dgm:pt>
    <dgm:pt modelId="{5F7DCB72-542A-4D2A-ADE9-E7202A9AEDA6}">
      <dgm:prSet/>
      <dgm:spPr/>
      <dgm:t>
        <a:bodyPr/>
        <a:lstStyle/>
        <a:p>
          <a:r>
            <a:rPr lang="en-GB" dirty="0"/>
            <a:t>3. Capacity and capability across the workforce</a:t>
          </a:r>
        </a:p>
      </dgm:t>
    </dgm:pt>
    <dgm:pt modelId="{F84CD784-E51D-4186-9344-9D5D395D5703}" type="parTrans" cxnId="{2579C58A-7525-4497-ADB7-DC3B91713D90}">
      <dgm:prSet/>
      <dgm:spPr/>
      <dgm:t>
        <a:bodyPr/>
        <a:lstStyle/>
        <a:p>
          <a:endParaRPr lang="en-GB"/>
        </a:p>
      </dgm:t>
    </dgm:pt>
    <dgm:pt modelId="{AE565516-CB05-4C34-AA60-97FC5DA91AE1}" type="sibTrans" cxnId="{2579C58A-7525-4497-ADB7-DC3B91713D90}">
      <dgm:prSet/>
      <dgm:spPr/>
      <dgm:t>
        <a:bodyPr/>
        <a:lstStyle/>
        <a:p>
          <a:endParaRPr lang="en-GB"/>
        </a:p>
      </dgm:t>
    </dgm:pt>
    <dgm:pt modelId="{4E7DD0F8-3071-4834-AC1F-39CD890E7E36}" type="pres">
      <dgm:prSet presAssocID="{A5A5A6BE-C847-44B9-97EC-58D756D367C7}" presName="diagram" presStyleCnt="0">
        <dgm:presLayoutVars>
          <dgm:dir/>
          <dgm:resizeHandles val="exact"/>
        </dgm:presLayoutVars>
      </dgm:prSet>
      <dgm:spPr/>
    </dgm:pt>
    <dgm:pt modelId="{E113B12C-3253-4C5E-857A-991C2210D9BD}" type="pres">
      <dgm:prSet presAssocID="{4D7E4D73-002C-400D-9D4E-0DF92A79E6C8}" presName="node" presStyleLbl="node1" presStyleIdx="0" presStyleCnt="9">
        <dgm:presLayoutVars>
          <dgm:bulletEnabled val="1"/>
        </dgm:presLayoutVars>
      </dgm:prSet>
      <dgm:spPr/>
    </dgm:pt>
    <dgm:pt modelId="{A1A16E53-82D5-40FD-9AC7-7B2BD1FB8C62}" type="pres">
      <dgm:prSet presAssocID="{F384E467-8933-4F4A-9EF2-1DC4ABE9DD6C}" presName="sibTrans" presStyleCnt="0"/>
      <dgm:spPr/>
    </dgm:pt>
    <dgm:pt modelId="{1BF17D90-04B7-48A6-849A-4848C69325B5}" type="pres">
      <dgm:prSet presAssocID="{26AC50F9-79CA-47CA-9AD5-4EB718BE86F6}" presName="node" presStyleLbl="node1" presStyleIdx="1" presStyleCnt="9">
        <dgm:presLayoutVars>
          <dgm:bulletEnabled val="1"/>
        </dgm:presLayoutVars>
      </dgm:prSet>
      <dgm:spPr/>
    </dgm:pt>
    <dgm:pt modelId="{E2840695-AD43-4D00-B804-D99EC8AF4BED}" type="pres">
      <dgm:prSet presAssocID="{20FAFCFF-C602-4FFA-AA88-EC14BE6D64F0}" presName="sibTrans" presStyleCnt="0"/>
      <dgm:spPr/>
    </dgm:pt>
    <dgm:pt modelId="{27853520-D937-47E9-A7A0-4FDBC9FF517A}" type="pres">
      <dgm:prSet presAssocID="{5F7DCB72-542A-4D2A-ADE9-E7202A9AEDA6}" presName="node" presStyleLbl="node1" presStyleIdx="2" presStyleCnt="9">
        <dgm:presLayoutVars>
          <dgm:bulletEnabled val="1"/>
        </dgm:presLayoutVars>
      </dgm:prSet>
      <dgm:spPr/>
    </dgm:pt>
    <dgm:pt modelId="{639C1FE4-E14A-4D76-BBF1-EABD9E869ADD}" type="pres">
      <dgm:prSet presAssocID="{AE565516-CB05-4C34-AA60-97FC5DA91AE1}" presName="sibTrans" presStyleCnt="0"/>
      <dgm:spPr/>
    </dgm:pt>
    <dgm:pt modelId="{40E69E0F-D061-45DC-8379-3085DDEA1526}" type="pres">
      <dgm:prSet presAssocID="{4B1E4C02-1AE3-4476-9E40-2F4C121C7C9E}" presName="node" presStyleLbl="node1" presStyleIdx="3" presStyleCnt="9" custLinFactNeighborX="856" custLinFactNeighborY="1831">
        <dgm:presLayoutVars>
          <dgm:bulletEnabled val="1"/>
        </dgm:presLayoutVars>
      </dgm:prSet>
      <dgm:spPr/>
    </dgm:pt>
    <dgm:pt modelId="{94C18D98-FB16-4CFD-8EEC-1C485D66A8A0}" type="pres">
      <dgm:prSet presAssocID="{280C87B5-BC42-47FB-B3CD-E2787E8E4741}" presName="sibTrans" presStyleCnt="0"/>
      <dgm:spPr/>
    </dgm:pt>
    <dgm:pt modelId="{6FDB05DC-7407-4C69-81AE-8336452353E4}" type="pres">
      <dgm:prSet presAssocID="{CB432B26-ECB4-4F23-9A96-01A20DB08F7E}" presName="node" presStyleLbl="node1" presStyleIdx="4" presStyleCnt="9" custLinFactNeighborX="856" custLinFactNeighborY="1831">
        <dgm:presLayoutVars>
          <dgm:bulletEnabled val="1"/>
        </dgm:presLayoutVars>
      </dgm:prSet>
      <dgm:spPr/>
    </dgm:pt>
    <dgm:pt modelId="{5AE55438-F369-451D-B174-10C42DD32342}" type="pres">
      <dgm:prSet presAssocID="{B1D45FC8-E080-4AB2-BE89-D86E83C65FDF}" presName="sibTrans" presStyleCnt="0"/>
      <dgm:spPr/>
    </dgm:pt>
    <dgm:pt modelId="{67A0387E-254A-4861-87DD-D813D1297F33}" type="pres">
      <dgm:prSet presAssocID="{0C580072-491E-48DC-9580-B12ECD602564}" presName="node" presStyleLbl="node1" presStyleIdx="5" presStyleCnt="9" custLinFactNeighborX="856" custLinFactNeighborY="1831">
        <dgm:presLayoutVars>
          <dgm:bulletEnabled val="1"/>
        </dgm:presLayoutVars>
      </dgm:prSet>
      <dgm:spPr/>
    </dgm:pt>
    <dgm:pt modelId="{BB3FA560-9D57-4EF7-9B72-18756481F187}" type="pres">
      <dgm:prSet presAssocID="{C5C5BF5A-D120-42B6-97C7-C2ED1897351D}" presName="sibTrans" presStyleCnt="0"/>
      <dgm:spPr/>
    </dgm:pt>
    <dgm:pt modelId="{5126E0C6-91C8-473E-B668-F33CBA3CBD6D}" type="pres">
      <dgm:prSet presAssocID="{92212116-4D7E-460E-B087-F71C64778410}" presName="node" presStyleLbl="node1" presStyleIdx="6" presStyleCnt="9">
        <dgm:presLayoutVars>
          <dgm:bulletEnabled val="1"/>
        </dgm:presLayoutVars>
      </dgm:prSet>
      <dgm:spPr/>
    </dgm:pt>
    <dgm:pt modelId="{424B8135-75E6-4CA9-950A-CFF350570CD2}" type="pres">
      <dgm:prSet presAssocID="{9FF06F7E-DF85-4EA1-BAD6-2166EABEB1AF}" presName="sibTrans" presStyleCnt="0"/>
      <dgm:spPr/>
    </dgm:pt>
    <dgm:pt modelId="{346948EB-B3A2-400A-BC50-0BBC1FC05E44}" type="pres">
      <dgm:prSet presAssocID="{0F8EB032-628B-477B-A75E-22C58CA81A0C}" presName="node" presStyleLbl="node1" presStyleIdx="7" presStyleCnt="9">
        <dgm:presLayoutVars>
          <dgm:bulletEnabled val="1"/>
        </dgm:presLayoutVars>
      </dgm:prSet>
      <dgm:spPr/>
    </dgm:pt>
    <dgm:pt modelId="{D967A195-F57C-4088-84EB-9723210003FC}" type="pres">
      <dgm:prSet presAssocID="{618EB5C8-A949-436F-8D8A-732EE11AD8E3}" presName="sibTrans" presStyleCnt="0"/>
      <dgm:spPr/>
    </dgm:pt>
    <dgm:pt modelId="{C19B7D78-10E8-4623-9066-81BB26B3299B}" type="pres">
      <dgm:prSet presAssocID="{4CB28BC2-2EDD-4FC3-B72F-9B1E94251EB6}" presName="node" presStyleLbl="node1" presStyleIdx="8" presStyleCnt="9">
        <dgm:presLayoutVars>
          <dgm:bulletEnabled val="1"/>
        </dgm:presLayoutVars>
      </dgm:prSet>
      <dgm:spPr/>
    </dgm:pt>
  </dgm:ptLst>
  <dgm:cxnLst>
    <dgm:cxn modelId="{59008118-98D5-48C5-A8EB-75BC30978F97}" srcId="{A5A5A6BE-C847-44B9-97EC-58D756D367C7}" destId="{92212116-4D7E-460E-B087-F71C64778410}" srcOrd="6" destOrd="0" parTransId="{842D2ED1-C81F-40F6-B8F8-541E05ED1FFC}" sibTransId="{9FF06F7E-DF85-4EA1-BAD6-2166EABEB1AF}"/>
    <dgm:cxn modelId="{72D35539-C0A1-45B4-98F2-A40DB29D58F3}" type="presOf" srcId="{4B1E4C02-1AE3-4476-9E40-2F4C121C7C9E}" destId="{40E69E0F-D061-45DC-8379-3085DDEA1526}" srcOrd="0" destOrd="0" presId="urn:microsoft.com/office/officeart/2005/8/layout/default"/>
    <dgm:cxn modelId="{9228F23E-F2F3-4811-9F02-93B0A60DC89B}" srcId="{A5A5A6BE-C847-44B9-97EC-58D756D367C7}" destId="{4B1E4C02-1AE3-4476-9E40-2F4C121C7C9E}" srcOrd="3" destOrd="0" parTransId="{73CF156D-6D31-4E9B-98F9-CB900F0DA681}" sibTransId="{280C87B5-BC42-47FB-B3CD-E2787E8E4741}"/>
    <dgm:cxn modelId="{46649161-D27A-4A8F-A446-135702871A16}" type="presOf" srcId="{A5A5A6BE-C847-44B9-97EC-58D756D367C7}" destId="{4E7DD0F8-3071-4834-AC1F-39CD890E7E36}" srcOrd="0" destOrd="0" presId="urn:microsoft.com/office/officeart/2005/8/layout/default"/>
    <dgm:cxn modelId="{F99D2347-1802-41B8-86CC-48D750746F42}" type="presOf" srcId="{92212116-4D7E-460E-B087-F71C64778410}" destId="{5126E0C6-91C8-473E-B668-F33CBA3CBD6D}" srcOrd="0" destOrd="0" presId="urn:microsoft.com/office/officeart/2005/8/layout/default"/>
    <dgm:cxn modelId="{7387A84C-0BA3-461D-B7C9-4BC65229961B}" type="presOf" srcId="{0C580072-491E-48DC-9580-B12ECD602564}" destId="{67A0387E-254A-4861-87DD-D813D1297F33}" srcOrd="0" destOrd="0" presId="urn:microsoft.com/office/officeart/2005/8/layout/default"/>
    <dgm:cxn modelId="{A955F76F-06F7-4ED2-AF78-A25AC13ACAA7}" type="presOf" srcId="{26AC50F9-79CA-47CA-9AD5-4EB718BE86F6}" destId="{1BF17D90-04B7-48A6-849A-4848C69325B5}" srcOrd="0" destOrd="0" presId="urn:microsoft.com/office/officeart/2005/8/layout/default"/>
    <dgm:cxn modelId="{FAE55480-2B86-430E-BD8B-B17D8F6646C0}" type="presOf" srcId="{0F8EB032-628B-477B-A75E-22C58CA81A0C}" destId="{346948EB-B3A2-400A-BC50-0BBC1FC05E44}" srcOrd="0" destOrd="0" presId="urn:microsoft.com/office/officeart/2005/8/layout/default"/>
    <dgm:cxn modelId="{27962A85-6833-4382-8794-F03BBF4CC4B0}" type="presOf" srcId="{5F7DCB72-542A-4D2A-ADE9-E7202A9AEDA6}" destId="{27853520-D937-47E9-A7A0-4FDBC9FF517A}" srcOrd="0" destOrd="0" presId="urn:microsoft.com/office/officeart/2005/8/layout/default"/>
    <dgm:cxn modelId="{2579C58A-7525-4497-ADB7-DC3B91713D90}" srcId="{A5A5A6BE-C847-44B9-97EC-58D756D367C7}" destId="{5F7DCB72-542A-4D2A-ADE9-E7202A9AEDA6}" srcOrd="2" destOrd="0" parTransId="{F84CD784-E51D-4186-9344-9D5D395D5703}" sibTransId="{AE565516-CB05-4C34-AA60-97FC5DA91AE1}"/>
    <dgm:cxn modelId="{611E759B-4C6D-4614-9E8B-87A9D8FF067B}" srcId="{A5A5A6BE-C847-44B9-97EC-58D756D367C7}" destId="{26AC50F9-79CA-47CA-9AD5-4EB718BE86F6}" srcOrd="1" destOrd="0" parTransId="{385BFBCF-9801-4062-BB82-94CB72AC5558}" sibTransId="{20FAFCFF-C602-4FFA-AA88-EC14BE6D64F0}"/>
    <dgm:cxn modelId="{7CA13CA1-89F9-47EB-8E66-6FCA0BD0390A}" srcId="{A5A5A6BE-C847-44B9-97EC-58D756D367C7}" destId="{0F8EB032-628B-477B-A75E-22C58CA81A0C}" srcOrd="7" destOrd="0" parTransId="{ED8FD6D9-FB07-47D8-92CA-64A80C216D9C}" sibTransId="{618EB5C8-A949-436F-8D8A-732EE11AD8E3}"/>
    <dgm:cxn modelId="{2E1B51BB-87A8-4D2B-A526-C6478DED59D9}" srcId="{A5A5A6BE-C847-44B9-97EC-58D756D367C7}" destId="{CB432B26-ECB4-4F23-9A96-01A20DB08F7E}" srcOrd="4" destOrd="0" parTransId="{4887D5A5-1B56-4456-87C9-12D5C7FCA448}" sibTransId="{B1D45FC8-E080-4AB2-BE89-D86E83C65FDF}"/>
    <dgm:cxn modelId="{BE5896D7-FB2D-4656-B1FE-CEA4F623AB7A}" srcId="{A5A5A6BE-C847-44B9-97EC-58D756D367C7}" destId="{4CB28BC2-2EDD-4FC3-B72F-9B1E94251EB6}" srcOrd="8" destOrd="0" parTransId="{D0ECF4B4-C5B5-441E-8047-B91E2222C12F}" sibTransId="{F3A533D8-B9F7-4736-B18F-A69C389D751D}"/>
    <dgm:cxn modelId="{229267D9-E1A1-4942-AC44-7DE3D222D077}" type="presOf" srcId="{4D7E4D73-002C-400D-9D4E-0DF92A79E6C8}" destId="{E113B12C-3253-4C5E-857A-991C2210D9BD}" srcOrd="0" destOrd="0" presId="urn:microsoft.com/office/officeart/2005/8/layout/default"/>
    <dgm:cxn modelId="{9D1E98DA-F668-4CD9-88AB-639B83D252A8}" type="presOf" srcId="{4CB28BC2-2EDD-4FC3-B72F-9B1E94251EB6}" destId="{C19B7D78-10E8-4623-9066-81BB26B3299B}" srcOrd="0" destOrd="0" presId="urn:microsoft.com/office/officeart/2005/8/layout/default"/>
    <dgm:cxn modelId="{A8E55AE3-49E7-4027-8CEA-0D2FAF6179C0}" srcId="{A5A5A6BE-C847-44B9-97EC-58D756D367C7}" destId="{0C580072-491E-48DC-9580-B12ECD602564}" srcOrd="5" destOrd="0" parTransId="{DBF066F9-5F92-4336-A4E3-F89E1522684C}" sibTransId="{C5C5BF5A-D120-42B6-97C7-C2ED1897351D}"/>
    <dgm:cxn modelId="{6DE369EF-EBED-4804-A155-8694C39F6F45}" srcId="{A5A5A6BE-C847-44B9-97EC-58D756D367C7}" destId="{4D7E4D73-002C-400D-9D4E-0DF92A79E6C8}" srcOrd="0" destOrd="0" parTransId="{40386BC5-2585-4D94-BBDC-DE5F0BBFDA05}" sibTransId="{F384E467-8933-4F4A-9EF2-1DC4ABE9DD6C}"/>
    <dgm:cxn modelId="{2C3A51FC-F4D9-4158-9E8E-160442411FE0}" type="presOf" srcId="{CB432B26-ECB4-4F23-9A96-01A20DB08F7E}" destId="{6FDB05DC-7407-4C69-81AE-8336452353E4}" srcOrd="0" destOrd="0" presId="urn:microsoft.com/office/officeart/2005/8/layout/default"/>
    <dgm:cxn modelId="{13458048-7F1D-4C51-BD7B-E41F6F6E5E9A}" type="presParOf" srcId="{4E7DD0F8-3071-4834-AC1F-39CD890E7E36}" destId="{E113B12C-3253-4C5E-857A-991C2210D9BD}" srcOrd="0" destOrd="0" presId="urn:microsoft.com/office/officeart/2005/8/layout/default"/>
    <dgm:cxn modelId="{DBC4BCD6-97A1-49EB-9066-28251E07162F}" type="presParOf" srcId="{4E7DD0F8-3071-4834-AC1F-39CD890E7E36}" destId="{A1A16E53-82D5-40FD-9AC7-7B2BD1FB8C62}" srcOrd="1" destOrd="0" presId="urn:microsoft.com/office/officeart/2005/8/layout/default"/>
    <dgm:cxn modelId="{AD5E2BBA-9DC1-4AD3-B2EF-1FB66A40F830}" type="presParOf" srcId="{4E7DD0F8-3071-4834-AC1F-39CD890E7E36}" destId="{1BF17D90-04B7-48A6-849A-4848C69325B5}" srcOrd="2" destOrd="0" presId="urn:microsoft.com/office/officeart/2005/8/layout/default"/>
    <dgm:cxn modelId="{A57510E7-19FE-4C49-A60C-CEC482A44EFE}" type="presParOf" srcId="{4E7DD0F8-3071-4834-AC1F-39CD890E7E36}" destId="{E2840695-AD43-4D00-B804-D99EC8AF4BED}" srcOrd="3" destOrd="0" presId="urn:microsoft.com/office/officeart/2005/8/layout/default"/>
    <dgm:cxn modelId="{2B4A6577-5C77-4CAE-B748-6263713BC0FC}" type="presParOf" srcId="{4E7DD0F8-3071-4834-AC1F-39CD890E7E36}" destId="{27853520-D937-47E9-A7A0-4FDBC9FF517A}" srcOrd="4" destOrd="0" presId="urn:microsoft.com/office/officeart/2005/8/layout/default"/>
    <dgm:cxn modelId="{500BF652-A48B-4DD3-A359-23EA116CF295}" type="presParOf" srcId="{4E7DD0F8-3071-4834-AC1F-39CD890E7E36}" destId="{639C1FE4-E14A-4D76-BBF1-EABD9E869ADD}" srcOrd="5" destOrd="0" presId="urn:microsoft.com/office/officeart/2005/8/layout/default"/>
    <dgm:cxn modelId="{5C62C730-1D03-47AC-8377-8CE75800369E}" type="presParOf" srcId="{4E7DD0F8-3071-4834-AC1F-39CD890E7E36}" destId="{40E69E0F-D061-45DC-8379-3085DDEA1526}" srcOrd="6" destOrd="0" presId="urn:microsoft.com/office/officeart/2005/8/layout/default"/>
    <dgm:cxn modelId="{9CC4667F-0CE3-486F-B373-3049BBE3F6D9}" type="presParOf" srcId="{4E7DD0F8-3071-4834-AC1F-39CD890E7E36}" destId="{94C18D98-FB16-4CFD-8EEC-1C485D66A8A0}" srcOrd="7" destOrd="0" presId="urn:microsoft.com/office/officeart/2005/8/layout/default"/>
    <dgm:cxn modelId="{32633688-805F-4DC1-A6B4-F67AD1127C0B}" type="presParOf" srcId="{4E7DD0F8-3071-4834-AC1F-39CD890E7E36}" destId="{6FDB05DC-7407-4C69-81AE-8336452353E4}" srcOrd="8" destOrd="0" presId="urn:microsoft.com/office/officeart/2005/8/layout/default"/>
    <dgm:cxn modelId="{5870E9C0-46A6-4CD9-BA57-31CB45DA80DC}" type="presParOf" srcId="{4E7DD0F8-3071-4834-AC1F-39CD890E7E36}" destId="{5AE55438-F369-451D-B174-10C42DD32342}" srcOrd="9" destOrd="0" presId="urn:microsoft.com/office/officeart/2005/8/layout/default"/>
    <dgm:cxn modelId="{9D2C0C59-46B8-4ED0-B3F9-ACB96444D280}" type="presParOf" srcId="{4E7DD0F8-3071-4834-AC1F-39CD890E7E36}" destId="{67A0387E-254A-4861-87DD-D813D1297F33}" srcOrd="10" destOrd="0" presId="urn:microsoft.com/office/officeart/2005/8/layout/default"/>
    <dgm:cxn modelId="{97490D2A-0536-43C6-AFA3-BB6170C7107A}" type="presParOf" srcId="{4E7DD0F8-3071-4834-AC1F-39CD890E7E36}" destId="{BB3FA560-9D57-4EF7-9B72-18756481F187}" srcOrd="11" destOrd="0" presId="urn:microsoft.com/office/officeart/2005/8/layout/default"/>
    <dgm:cxn modelId="{2A350074-3371-40CC-A420-B1612B556517}" type="presParOf" srcId="{4E7DD0F8-3071-4834-AC1F-39CD890E7E36}" destId="{5126E0C6-91C8-473E-B668-F33CBA3CBD6D}" srcOrd="12" destOrd="0" presId="urn:microsoft.com/office/officeart/2005/8/layout/default"/>
    <dgm:cxn modelId="{9D60E6CF-5C0F-4D75-AFB3-A5D4C5DE5647}" type="presParOf" srcId="{4E7DD0F8-3071-4834-AC1F-39CD890E7E36}" destId="{424B8135-75E6-4CA9-950A-CFF350570CD2}" srcOrd="13" destOrd="0" presId="urn:microsoft.com/office/officeart/2005/8/layout/default"/>
    <dgm:cxn modelId="{DA9B2691-5372-4BB5-9664-D82A8E1567F9}" type="presParOf" srcId="{4E7DD0F8-3071-4834-AC1F-39CD890E7E36}" destId="{346948EB-B3A2-400A-BC50-0BBC1FC05E44}" srcOrd="14" destOrd="0" presId="urn:microsoft.com/office/officeart/2005/8/layout/default"/>
    <dgm:cxn modelId="{A883C101-BFF3-4D88-8153-959A0E425D30}" type="presParOf" srcId="{4E7DD0F8-3071-4834-AC1F-39CD890E7E36}" destId="{D967A195-F57C-4088-84EB-9723210003FC}" srcOrd="15" destOrd="0" presId="urn:microsoft.com/office/officeart/2005/8/layout/default"/>
    <dgm:cxn modelId="{1965EDDC-FF62-4A36-8FF5-52EB0BC5ADB8}" type="presParOf" srcId="{4E7DD0F8-3071-4834-AC1F-39CD890E7E36}" destId="{C19B7D78-10E8-4623-9066-81BB26B3299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A5A6BE-C847-44B9-97EC-58D756D367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7E4D73-002C-400D-9D4E-0DF92A79E6C8}">
      <dgm:prSet phldrT="[Text]"/>
      <dgm:spPr/>
      <dgm:t>
        <a:bodyPr/>
        <a:lstStyle/>
        <a:p>
          <a:r>
            <a:rPr lang="en-GB" dirty="0"/>
            <a:t>1. Identify the barriers and enablers of physical activity</a:t>
          </a:r>
        </a:p>
      </dgm:t>
    </dgm:pt>
    <dgm:pt modelId="{40386BC5-2585-4D94-BBDC-DE5F0BBFDA05}" type="parTrans" cxnId="{6DE369EF-EBED-4804-A155-8694C39F6F45}">
      <dgm:prSet/>
      <dgm:spPr/>
      <dgm:t>
        <a:bodyPr/>
        <a:lstStyle/>
        <a:p>
          <a:endParaRPr lang="en-GB"/>
        </a:p>
      </dgm:t>
    </dgm:pt>
    <dgm:pt modelId="{F384E467-8933-4F4A-9EF2-1DC4ABE9DD6C}" type="sibTrans" cxnId="{6DE369EF-EBED-4804-A155-8694C39F6F45}">
      <dgm:prSet/>
      <dgm:spPr/>
      <dgm:t>
        <a:bodyPr/>
        <a:lstStyle/>
        <a:p>
          <a:endParaRPr lang="en-GB"/>
        </a:p>
      </dgm:t>
    </dgm:pt>
    <dgm:pt modelId="{26AC50F9-79CA-47CA-9AD5-4EB718BE86F6}">
      <dgm:prSet/>
      <dgm:spPr/>
      <dgm:t>
        <a:bodyPr/>
        <a:lstStyle/>
        <a:p>
          <a:r>
            <a:rPr lang="en-GB" dirty="0"/>
            <a:t>2. Organisational policies that enable place-based working</a:t>
          </a:r>
        </a:p>
      </dgm:t>
    </dgm:pt>
    <dgm:pt modelId="{385BFBCF-9801-4062-BB82-94CB72AC5558}" type="parTrans" cxnId="{611E759B-4C6D-4614-9E8B-87A9D8FF067B}">
      <dgm:prSet/>
      <dgm:spPr/>
      <dgm:t>
        <a:bodyPr/>
        <a:lstStyle/>
        <a:p>
          <a:endParaRPr lang="en-GB"/>
        </a:p>
      </dgm:t>
    </dgm:pt>
    <dgm:pt modelId="{20FAFCFF-C602-4FFA-AA88-EC14BE6D64F0}" type="sibTrans" cxnId="{611E759B-4C6D-4614-9E8B-87A9D8FF067B}">
      <dgm:prSet/>
      <dgm:spPr/>
      <dgm:t>
        <a:bodyPr/>
        <a:lstStyle/>
        <a:p>
          <a:endParaRPr lang="en-GB"/>
        </a:p>
      </dgm:t>
    </dgm:pt>
    <dgm:pt modelId="{4B1E4C02-1AE3-4476-9E40-2F4C121C7C9E}">
      <dgm:prSet/>
      <dgm:spPr>
        <a:solidFill>
          <a:schemeClr val="accent1"/>
        </a:solidFill>
      </dgm:spPr>
      <dgm:t>
        <a:bodyPr/>
        <a:lstStyle/>
        <a:p>
          <a:r>
            <a:rPr lang="en-GB" dirty="0">
              <a:solidFill>
                <a:schemeClr val="bg1"/>
              </a:solidFill>
            </a:rPr>
            <a:t>4. Collaboration</a:t>
          </a:r>
        </a:p>
      </dgm:t>
    </dgm:pt>
    <dgm:pt modelId="{73CF156D-6D31-4E9B-98F9-CB900F0DA681}" type="parTrans" cxnId="{9228F23E-F2F3-4811-9F02-93B0A60DC89B}">
      <dgm:prSet/>
      <dgm:spPr/>
      <dgm:t>
        <a:bodyPr/>
        <a:lstStyle/>
        <a:p>
          <a:endParaRPr lang="en-GB"/>
        </a:p>
      </dgm:t>
    </dgm:pt>
    <dgm:pt modelId="{280C87B5-BC42-47FB-B3CD-E2787E8E4741}" type="sibTrans" cxnId="{9228F23E-F2F3-4811-9F02-93B0A60DC89B}">
      <dgm:prSet/>
      <dgm:spPr/>
      <dgm:t>
        <a:bodyPr/>
        <a:lstStyle/>
        <a:p>
          <a:endParaRPr lang="en-GB"/>
        </a:p>
      </dgm:t>
    </dgm:pt>
    <dgm:pt modelId="{CB432B26-ECB4-4F23-9A96-01A20DB08F7E}">
      <dgm:prSet/>
      <dgm:spPr>
        <a:solidFill>
          <a:schemeClr val="accent1"/>
        </a:solidFill>
      </dgm:spPr>
      <dgm:t>
        <a:bodyPr/>
        <a:lstStyle/>
        <a:p>
          <a:r>
            <a:rPr lang="en-GB" dirty="0">
              <a:solidFill>
                <a:schemeClr val="bg1"/>
              </a:solidFill>
            </a:rPr>
            <a:t>5. Leadership</a:t>
          </a:r>
        </a:p>
      </dgm:t>
    </dgm:pt>
    <dgm:pt modelId="{4887D5A5-1B56-4456-87C9-12D5C7FCA448}" type="parTrans" cxnId="{2E1B51BB-87A8-4D2B-A526-C6478DED59D9}">
      <dgm:prSet/>
      <dgm:spPr/>
      <dgm:t>
        <a:bodyPr/>
        <a:lstStyle/>
        <a:p>
          <a:endParaRPr lang="en-GB"/>
        </a:p>
      </dgm:t>
    </dgm:pt>
    <dgm:pt modelId="{B1D45FC8-E080-4AB2-BE89-D86E83C65FDF}" type="sibTrans" cxnId="{2E1B51BB-87A8-4D2B-A526-C6478DED59D9}">
      <dgm:prSet/>
      <dgm:spPr/>
      <dgm:t>
        <a:bodyPr/>
        <a:lstStyle/>
        <a:p>
          <a:endParaRPr lang="en-GB"/>
        </a:p>
      </dgm:t>
    </dgm:pt>
    <dgm:pt modelId="{0C580072-491E-48DC-9580-B12ECD602564}">
      <dgm:prSet/>
      <dgm:spPr>
        <a:solidFill>
          <a:schemeClr val="accent1"/>
        </a:solidFill>
      </dgm:spPr>
      <dgm:t>
        <a:bodyPr/>
        <a:lstStyle/>
        <a:p>
          <a:r>
            <a:rPr lang="en-GB" dirty="0">
              <a:solidFill>
                <a:schemeClr val="bg1"/>
              </a:solidFill>
            </a:rPr>
            <a:t>6. Community led action</a:t>
          </a:r>
        </a:p>
      </dgm:t>
    </dgm:pt>
    <dgm:pt modelId="{DBF066F9-5F92-4336-A4E3-F89E1522684C}" type="parTrans" cxnId="{A8E55AE3-49E7-4027-8CEA-0D2FAF6179C0}">
      <dgm:prSet/>
      <dgm:spPr/>
      <dgm:t>
        <a:bodyPr/>
        <a:lstStyle/>
        <a:p>
          <a:endParaRPr lang="en-GB"/>
        </a:p>
      </dgm:t>
    </dgm:pt>
    <dgm:pt modelId="{C5C5BF5A-D120-42B6-97C7-C2ED1897351D}" type="sibTrans" cxnId="{A8E55AE3-49E7-4027-8CEA-0D2FAF6179C0}">
      <dgm:prSet/>
      <dgm:spPr/>
      <dgm:t>
        <a:bodyPr/>
        <a:lstStyle/>
        <a:p>
          <a:endParaRPr lang="en-GB"/>
        </a:p>
      </dgm:t>
    </dgm:pt>
    <dgm:pt modelId="{92212116-4D7E-460E-B087-F71C64778410}">
      <dgm:prSet/>
      <dgm:spPr>
        <a:solidFill>
          <a:schemeClr val="accent1"/>
        </a:solidFill>
      </dgm:spPr>
      <dgm:t>
        <a:bodyPr/>
        <a:lstStyle/>
        <a:p>
          <a:r>
            <a:rPr lang="en-GB" dirty="0">
              <a:solidFill>
                <a:schemeClr val="bg1"/>
              </a:solidFill>
            </a:rPr>
            <a:t>7. Cultures and practices for physical activity</a:t>
          </a:r>
        </a:p>
      </dgm:t>
    </dgm:pt>
    <dgm:pt modelId="{842D2ED1-C81F-40F6-B8F8-541E05ED1FFC}" type="parTrans" cxnId="{59008118-98D5-48C5-A8EB-75BC30978F97}">
      <dgm:prSet/>
      <dgm:spPr/>
      <dgm:t>
        <a:bodyPr/>
        <a:lstStyle/>
        <a:p>
          <a:endParaRPr lang="en-GB"/>
        </a:p>
      </dgm:t>
    </dgm:pt>
    <dgm:pt modelId="{9FF06F7E-DF85-4EA1-BAD6-2166EABEB1AF}" type="sibTrans" cxnId="{59008118-98D5-48C5-A8EB-75BC30978F97}">
      <dgm:prSet/>
      <dgm:spPr/>
      <dgm:t>
        <a:bodyPr/>
        <a:lstStyle/>
        <a:p>
          <a:endParaRPr lang="en-GB"/>
        </a:p>
      </dgm:t>
    </dgm:pt>
    <dgm:pt modelId="{0F8EB032-628B-477B-A75E-22C58CA81A0C}">
      <dgm:prSet/>
      <dgm:spPr>
        <a:solidFill>
          <a:schemeClr val="accent1"/>
        </a:solidFill>
      </dgm:spPr>
      <dgm:t>
        <a:bodyPr/>
        <a:lstStyle/>
        <a:p>
          <a:r>
            <a:rPr lang="en-GB" dirty="0">
              <a:solidFill>
                <a:schemeClr val="bg1"/>
              </a:solidFill>
            </a:rPr>
            <a:t>8. Physical environments that enable physical activity</a:t>
          </a:r>
        </a:p>
      </dgm:t>
    </dgm:pt>
    <dgm:pt modelId="{ED8FD6D9-FB07-47D8-92CA-64A80C216D9C}" type="parTrans" cxnId="{7CA13CA1-89F9-47EB-8E66-6FCA0BD0390A}">
      <dgm:prSet/>
      <dgm:spPr/>
      <dgm:t>
        <a:bodyPr/>
        <a:lstStyle/>
        <a:p>
          <a:endParaRPr lang="en-GB"/>
        </a:p>
      </dgm:t>
    </dgm:pt>
    <dgm:pt modelId="{618EB5C8-A949-436F-8D8A-732EE11AD8E3}" type="sibTrans" cxnId="{7CA13CA1-89F9-47EB-8E66-6FCA0BD0390A}">
      <dgm:prSet/>
      <dgm:spPr/>
      <dgm:t>
        <a:bodyPr/>
        <a:lstStyle/>
        <a:p>
          <a:endParaRPr lang="en-GB"/>
        </a:p>
      </dgm:t>
    </dgm:pt>
    <dgm:pt modelId="{4CB28BC2-2EDD-4FC3-B72F-9B1E94251EB6}">
      <dgm:prSet/>
      <dgm:spPr>
        <a:solidFill>
          <a:schemeClr val="accent1"/>
        </a:solidFill>
      </dgm:spPr>
      <dgm:t>
        <a:bodyPr/>
        <a:lstStyle/>
        <a:p>
          <a:r>
            <a:rPr lang="en-GB" dirty="0">
              <a:solidFill>
                <a:schemeClr val="bg1"/>
              </a:solidFill>
            </a:rPr>
            <a:t>9. Cycles of learning and action </a:t>
          </a:r>
        </a:p>
      </dgm:t>
    </dgm:pt>
    <dgm:pt modelId="{D0ECF4B4-C5B5-441E-8047-B91E2222C12F}" type="parTrans" cxnId="{BE5896D7-FB2D-4656-B1FE-CEA4F623AB7A}">
      <dgm:prSet/>
      <dgm:spPr/>
      <dgm:t>
        <a:bodyPr/>
        <a:lstStyle/>
        <a:p>
          <a:endParaRPr lang="en-GB"/>
        </a:p>
      </dgm:t>
    </dgm:pt>
    <dgm:pt modelId="{F3A533D8-B9F7-4736-B18F-A69C389D751D}" type="sibTrans" cxnId="{BE5896D7-FB2D-4656-B1FE-CEA4F623AB7A}">
      <dgm:prSet/>
      <dgm:spPr/>
      <dgm:t>
        <a:bodyPr/>
        <a:lstStyle/>
        <a:p>
          <a:endParaRPr lang="en-GB"/>
        </a:p>
      </dgm:t>
    </dgm:pt>
    <dgm:pt modelId="{5F7DCB72-542A-4D2A-ADE9-E7202A9AEDA6}">
      <dgm:prSet/>
      <dgm:spPr/>
      <dgm:t>
        <a:bodyPr/>
        <a:lstStyle/>
        <a:p>
          <a:r>
            <a:rPr lang="en-GB" dirty="0"/>
            <a:t>3. Capacity and capability across the workforce</a:t>
          </a:r>
        </a:p>
      </dgm:t>
    </dgm:pt>
    <dgm:pt modelId="{F84CD784-E51D-4186-9344-9D5D395D5703}" type="parTrans" cxnId="{2579C58A-7525-4497-ADB7-DC3B91713D90}">
      <dgm:prSet/>
      <dgm:spPr/>
      <dgm:t>
        <a:bodyPr/>
        <a:lstStyle/>
        <a:p>
          <a:endParaRPr lang="en-GB"/>
        </a:p>
      </dgm:t>
    </dgm:pt>
    <dgm:pt modelId="{AE565516-CB05-4C34-AA60-97FC5DA91AE1}" type="sibTrans" cxnId="{2579C58A-7525-4497-ADB7-DC3B91713D90}">
      <dgm:prSet/>
      <dgm:spPr/>
      <dgm:t>
        <a:bodyPr/>
        <a:lstStyle/>
        <a:p>
          <a:endParaRPr lang="en-GB"/>
        </a:p>
      </dgm:t>
    </dgm:pt>
    <dgm:pt modelId="{4E7DD0F8-3071-4834-AC1F-39CD890E7E36}" type="pres">
      <dgm:prSet presAssocID="{A5A5A6BE-C847-44B9-97EC-58D756D367C7}" presName="diagram" presStyleCnt="0">
        <dgm:presLayoutVars>
          <dgm:dir/>
          <dgm:resizeHandles val="exact"/>
        </dgm:presLayoutVars>
      </dgm:prSet>
      <dgm:spPr/>
    </dgm:pt>
    <dgm:pt modelId="{E113B12C-3253-4C5E-857A-991C2210D9BD}" type="pres">
      <dgm:prSet presAssocID="{4D7E4D73-002C-400D-9D4E-0DF92A79E6C8}" presName="node" presStyleLbl="node1" presStyleIdx="0" presStyleCnt="9">
        <dgm:presLayoutVars>
          <dgm:bulletEnabled val="1"/>
        </dgm:presLayoutVars>
      </dgm:prSet>
      <dgm:spPr/>
    </dgm:pt>
    <dgm:pt modelId="{A1A16E53-82D5-40FD-9AC7-7B2BD1FB8C62}" type="pres">
      <dgm:prSet presAssocID="{F384E467-8933-4F4A-9EF2-1DC4ABE9DD6C}" presName="sibTrans" presStyleCnt="0"/>
      <dgm:spPr/>
    </dgm:pt>
    <dgm:pt modelId="{1BF17D90-04B7-48A6-849A-4848C69325B5}" type="pres">
      <dgm:prSet presAssocID="{26AC50F9-79CA-47CA-9AD5-4EB718BE86F6}" presName="node" presStyleLbl="node1" presStyleIdx="1" presStyleCnt="9">
        <dgm:presLayoutVars>
          <dgm:bulletEnabled val="1"/>
        </dgm:presLayoutVars>
      </dgm:prSet>
      <dgm:spPr/>
    </dgm:pt>
    <dgm:pt modelId="{E2840695-AD43-4D00-B804-D99EC8AF4BED}" type="pres">
      <dgm:prSet presAssocID="{20FAFCFF-C602-4FFA-AA88-EC14BE6D64F0}" presName="sibTrans" presStyleCnt="0"/>
      <dgm:spPr/>
    </dgm:pt>
    <dgm:pt modelId="{27853520-D937-47E9-A7A0-4FDBC9FF517A}" type="pres">
      <dgm:prSet presAssocID="{5F7DCB72-542A-4D2A-ADE9-E7202A9AEDA6}" presName="node" presStyleLbl="node1" presStyleIdx="2" presStyleCnt="9">
        <dgm:presLayoutVars>
          <dgm:bulletEnabled val="1"/>
        </dgm:presLayoutVars>
      </dgm:prSet>
      <dgm:spPr/>
    </dgm:pt>
    <dgm:pt modelId="{639C1FE4-E14A-4D76-BBF1-EABD9E869ADD}" type="pres">
      <dgm:prSet presAssocID="{AE565516-CB05-4C34-AA60-97FC5DA91AE1}" presName="sibTrans" presStyleCnt="0"/>
      <dgm:spPr/>
    </dgm:pt>
    <dgm:pt modelId="{40E69E0F-D061-45DC-8379-3085DDEA1526}" type="pres">
      <dgm:prSet presAssocID="{4B1E4C02-1AE3-4476-9E40-2F4C121C7C9E}" presName="node" presStyleLbl="node1" presStyleIdx="3" presStyleCnt="9" custLinFactNeighborX="856" custLinFactNeighborY="1831">
        <dgm:presLayoutVars>
          <dgm:bulletEnabled val="1"/>
        </dgm:presLayoutVars>
      </dgm:prSet>
      <dgm:spPr/>
    </dgm:pt>
    <dgm:pt modelId="{94C18D98-FB16-4CFD-8EEC-1C485D66A8A0}" type="pres">
      <dgm:prSet presAssocID="{280C87B5-BC42-47FB-B3CD-E2787E8E4741}" presName="sibTrans" presStyleCnt="0"/>
      <dgm:spPr/>
    </dgm:pt>
    <dgm:pt modelId="{6FDB05DC-7407-4C69-81AE-8336452353E4}" type="pres">
      <dgm:prSet presAssocID="{CB432B26-ECB4-4F23-9A96-01A20DB08F7E}" presName="node" presStyleLbl="node1" presStyleIdx="4" presStyleCnt="9" custLinFactNeighborX="856" custLinFactNeighborY="1831">
        <dgm:presLayoutVars>
          <dgm:bulletEnabled val="1"/>
        </dgm:presLayoutVars>
      </dgm:prSet>
      <dgm:spPr/>
    </dgm:pt>
    <dgm:pt modelId="{5AE55438-F369-451D-B174-10C42DD32342}" type="pres">
      <dgm:prSet presAssocID="{B1D45FC8-E080-4AB2-BE89-D86E83C65FDF}" presName="sibTrans" presStyleCnt="0"/>
      <dgm:spPr/>
    </dgm:pt>
    <dgm:pt modelId="{67A0387E-254A-4861-87DD-D813D1297F33}" type="pres">
      <dgm:prSet presAssocID="{0C580072-491E-48DC-9580-B12ECD602564}" presName="node" presStyleLbl="node1" presStyleIdx="5" presStyleCnt="9" custLinFactNeighborX="856" custLinFactNeighborY="1831">
        <dgm:presLayoutVars>
          <dgm:bulletEnabled val="1"/>
        </dgm:presLayoutVars>
      </dgm:prSet>
      <dgm:spPr/>
    </dgm:pt>
    <dgm:pt modelId="{BB3FA560-9D57-4EF7-9B72-18756481F187}" type="pres">
      <dgm:prSet presAssocID="{C5C5BF5A-D120-42B6-97C7-C2ED1897351D}" presName="sibTrans" presStyleCnt="0"/>
      <dgm:spPr/>
    </dgm:pt>
    <dgm:pt modelId="{5126E0C6-91C8-473E-B668-F33CBA3CBD6D}" type="pres">
      <dgm:prSet presAssocID="{92212116-4D7E-460E-B087-F71C64778410}" presName="node" presStyleLbl="node1" presStyleIdx="6" presStyleCnt="9">
        <dgm:presLayoutVars>
          <dgm:bulletEnabled val="1"/>
        </dgm:presLayoutVars>
      </dgm:prSet>
      <dgm:spPr/>
    </dgm:pt>
    <dgm:pt modelId="{424B8135-75E6-4CA9-950A-CFF350570CD2}" type="pres">
      <dgm:prSet presAssocID="{9FF06F7E-DF85-4EA1-BAD6-2166EABEB1AF}" presName="sibTrans" presStyleCnt="0"/>
      <dgm:spPr/>
    </dgm:pt>
    <dgm:pt modelId="{346948EB-B3A2-400A-BC50-0BBC1FC05E44}" type="pres">
      <dgm:prSet presAssocID="{0F8EB032-628B-477B-A75E-22C58CA81A0C}" presName="node" presStyleLbl="node1" presStyleIdx="7" presStyleCnt="9">
        <dgm:presLayoutVars>
          <dgm:bulletEnabled val="1"/>
        </dgm:presLayoutVars>
      </dgm:prSet>
      <dgm:spPr/>
    </dgm:pt>
    <dgm:pt modelId="{D967A195-F57C-4088-84EB-9723210003FC}" type="pres">
      <dgm:prSet presAssocID="{618EB5C8-A949-436F-8D8A-732EE11AD8E3}" presName="sibTrans" presStyleCnt="0"/>
      <dgm:spPr/>
    </dgm:pt>
    <dgm:pt modelId="{C19B7D78-10E8-4623-9066-81BB26B3299B}" type="pres">
      <dgm:prSet presAssocID="{4CB28BC2-2EDD-4FC3-B72F-9B1E94251EB6}" presName="node" presStyleLbl="node1" presStyleIdx="8" presStyleCnt="9">
        <dgm:presLayoutVars>
          <dgm:bulletEnabled val="1"/>
        </dgm:presLayoutVars>
      </dgm:prSet>
      <dgm:spPr/>
    </dgm:pt>
  </dgm:ptLst>
  <dgm:cxnLst>
    <dgm:cxn modelId="{59008118-98D5-48C5-A8EB-75BC30978F97}" srcId="{A5A5A6BE-C847-44B9-97EC-58D756D367C7}" destId="{92212116-4D7E-460E-B087-F71C64778410}" srcOrd="6" destOrd="0" parTransId="{842D2ED1-C81F-40F6-B8F8-541E05ED1FFC}" sibTransId="{9FF06F7E-DF85-4EA1-BAD6-2166EABEB1AF}"/>
    <dgm:cxn modelId="{72D35539-C0A1-45B4-98F2-A40DB29D58F3}" type="presOf" srcId="{4B1E4C02-1AE3-4476-9E40-2F4C121C7C9E}" destId="{40E69E0F-D061-45DC-8379-3085DDEA1526}" srcOrd="0" destOrd="0" presId="urn:microsoft.com/office/officeart/2005/8/layout/default"/>
    <dgm:cxn modelId="{9228F23E-F2F3-4811-9F02-93B0A60DC89B}" srcId="{A5A5A6BE-C847-44B9-97EC-58D756D367C7}" destId="{4B1E4C02-1AE3-4476-9E40-2F4C121C7C9E}" srcOrd="3" destOrd="0" parTransId="{73CF156D-6D31-4E9B-98F9-CB900F0DA681}" sibTransId="{280C87B5-BC42-47FB-B3CD-E2787E8E4741}"/>
    <dgm:cxn modelId="{46649161-D27A-4A8F-A446-135702871A16}" type="presOf" srcId="{A5A5A6BE-C847-44B9-97EC-58D756D367C7}" destId="{4E7DD0F8-3071-4834-AC1F-39CD890E7E36}" srcOrd="0" destOrd="0" presId="urn:microsoft.com/office/officeart/2005/8/layout/default"/>
    <dgm:cxn modelId="{F99D2347-1802-41B8-86CC-48D750746F42}" type="presOf" srcId="{92212116-4D7E-460E-B087-F71C64778410}" destId="{5126E0C6-91C8-473E-B668-F33CBA3CBD6D}" srcOrd="0" destOrd="0" presId="urn:microsoft.com/office/officeart/2005/8/layout/default"/>
    <dgm:cxn modelId="{7387A84C-0BA3-461D-B7C9-4BC65229961B}" type="presOf" srcId="{0C580072-491E-48DC-9580-B12ECD602564}" destId="{67A0387E-254A-4861-87DD-D813D1297F33}" srcOrd="0" destOrd="0" presId="urn:microsoft.com/office/officeart/2005/8/layout/default"/>
    <dgm:cxn modelId="{A955F76F-06F7-4ED2-AF78-A25AC13ACAA7}" type="presOf" srcId="{26AC50F9-79CA-47CA-9AD5-4EB718BE86F6}" destId="{1BF17D90-04B7-48A6-849A-4848C69325B5}" srcOrd="0" destOrd="0" presId="urn:microsoft.com/office/officeart/2005/8/layout/default"/>
    <dgm:cxn modelId="{FAE55480-2B86-430E-BD8B-B17D8F6646C0}" type="presOf" srcId="{0F8EB032-628B-477B-A75E-22C58CA81A0C}" destId="{346948EB-B3A2-400A-BC50-0BBC1FC05E44}" srcOrd="0" destOrd="0" presId="urn:microsoft.com/office/officeart/2005/8/layout/default"/>
    <dgm:cxn modelId="{27962A85-6833-4382-8794-F03BBF4CC4B0}" type="presOf" srcId="{5F7DCB72-542A-4D2A-ADE9-E7202A9AEDA6}" destId="{27853520-D937-47E9-A7A0-4FDBC9FF517A}" srcOrd="0" destOrd="0" presId="urn:microsoft.com/office/officeart/2005/8/layout/default"/>
    <dgm:cxn modelId="{2579C58A-7525-4497-ADB7-DC3B91713D90}" srcId="{A5A5A6BE-C847-44B9-97EC-58D756D367C7}" destId="{5F7DCB72-542A-4D2A-ADE9-E7202A9AEDA6}" srcOrd="2" destOrd="0" parTransId="{F84CD784-E51D-4186-9344-9D5D395D5703}" sibTransId="{AE565516-CB05-4C34-AA60-97FC5DA91AE1}"/>
    <dgm:cxn modelId="{611E759B-4C6D-4614-9E8B-87A9D8FF067B}" srcId="{A5A5A6BE-C847-44B9-97EC-58D756D367C7}" destId="{26AC50F9-79CA-47CA-9AD5-4EB718BE86F6}" srcOrd="1" destOrd="0" parTransId="{385BFBCF-9801-4062-BB82-94CB72AC5558}" sibTransId="{20FAFCFF-C602-4FFA-AA88-EC14BE6D64F0}"/>
    <dgm:cxn modelId="{7CA13CA1-89F9-47EB-8E66-6FCA0BD0390A}" srcId="{A5A5A6BE-C847-44B9-97EC-58D756D367C7}" destId="{0F8EB032-628B-477B-A75E-22C58CA81A0C}" srcOrd="7" destOrd="0" parTransId="{ED8FD6D9-FB07-47D8-92CA-64A80C216D9C}" sibTransId="{618EB5C8-A949-436F-8D8A-732EE11AD8E3}"/>
    <dgm:cxn modelId="{2E1B51BB-87A8-4D2B-A526-C6478DED59D9}" srcId="{A5A5A6BE-C847-44B9-97EC-58D756D367C7}" destId="{CB432B26-ECB4-4F23-9A96-01A20DB08F7E}" srcOrd="4" destOrd="0" parTransId="{4887D5A5-1B56-4456-87C9-12D5C7FCA448}" sibTransId="{B1D45FC8-E080-4AB2-BE89-D86E83C65FDF}"/>
    <dgm:cxn modelId="{BE5896D7-FB2D-4656-B1FE-CEA4F623AB7A}" srcId="{A5A5A6BE-C847-44B9-97EC-58D756D367C7}" destId="{4CB28BC2-2EDD-4FC3-B72F-9B1E94251EB6}" srcOrd="8" destOrd="0" parTransId="{D0ECF4B4-C5B5-441E-8047-B91E2222C12F}" sibTransId="{F3A533D8-B9F7-4736-B18F-A69C389D751D}"/>
    <dgm:cxn modelId="{229267D9-E1A1-4942-AC44-7DE3D222D077}" type="presOf" srcId="{4D7E4D73-002C-400D-9D4E-0DF92A79E6C8}" destId="{E113B12C-3253-4C5E-857A-991C2210D9BD}" srcOrd="0" destOrd="0" presId="urn:microsoft.com/office/officeart/2005/8/layout/default"/>
    <dgm:cxn modelId="{9D1E98DA-F668-4CD9-88AB-639B83D252A8}" type="presOf" srcId="{4CB28BC2-2EDD-4FC3-B72F-9B1E94251EB6}" destId="{C19B7D78-10E8-4623-9066-81BB26B3299B}" srcOrd="0" destOrd="0" presId="urn:microsoft.com/office/officeart/2005/8/layout/default"/>
    <dgm:cxn modelId="{A8E55AE3-49E7-4027-8CEA-0D2FAF6179C0}" srcId="{A5A5A6BE-C847-44B9-97EC-58D756D367C7}" destId="{0C580072-491E-48DC-9580-B12ECD602564}" srcOrd="5" destOrd="0" parTransId="{DBF066F9-5F92-4336-A4E3-F89E1522684C}" sibTransId="{C5C5BF5A-D120-42B6-97C7-C2ED1897351D}"/>
    <dgm:cxn modelId="{6DE369EF-EBED-4804-A155-8694C39F6F45}" srcId="{A5A5A6BE-C847-44B9-97EC-58D756D367C7}" destId="{4D7E4D73-002C-400D-9D4E-0DF92A79E6C8}" srcOrd="0" destOrd="0" parTransId="{40386BC5-2585-4D94-BBDC-DE5F0BBFDA05}" sibTransId="{F384E467-8933-4F4A-9EF2-1DC4ABE9DD6C}"/>
    <dgm:cxn modelId="{2C3A51FC-F4D9-4158-9E8E-160442411FE0}" type="presOf" srcId="{CB432B26-ECB4-4F23-9A96-01A20DB08F7E}" destId="{6FDB05DC-7407-4C69-81AE-8336452353E4}" srcOrd="0" destOrd="0" presId="urn:microsoft.com/office/officeart/2005/8/layout/default"/>
    <dgm:cxn modelId="{13458048-7F1D-4C51-BD7B-E41F6F6E5E9A}" type="presParOf" srcId="{4E7DD0F8-3071-4834-AC1F-39CD890E7E36}" destId="{E113B12C-3253-4C5E-857A-991C2210D9BD}" srcOrd="0" destOrd="0" presId="urn:microsoft.com/office/officeart/2005/8/layout/default"/>
    <dgm:cxn modelId="{DBC4BCD6-97A1-49EB-9066-28251E07162F}" type="presParOf" srcId="{4E7DD0F8-3071-4834-AC1F-39CD890E7E36}" destId="{A1A16E53-82D5-40FD-9AC7-7B2BD1FB8C62}" srcOrd="1" destOrd="0" presId="urn:microsoft.com/office/officeart/2005/8/layout/default"/>
    <dgm:cxn modelId="{AD5E2BBA-9DC1-4AD3-B2EF-1FB66A40F830}" type="presParOf" srcId="{4E7DD0F8-3071-4834-AC1F-39CD890E7E36}" destId="{1BF17D90-04B7-48A6-849A-4848C69325B5}" srcOrd="2" destOrd="0" presId="urn:microsoft.com/office/officeart/2005/8/layout/default"/>
    <dgm:cxn modelId="{A57510E7-19FE-4C49-A60C-CEC482A44EFE}" type="presParOf" srcId="{4E7DD0F8-3071-4834-AC1F-39CD890E7E36}" destId="{E2840695-AD43-4D00-B804-D99EC8AF4BED}" srcOrd="3" destOrd="0" presId="urn:microsoft.com/office/officeart/2005/8/layout/default"/>
    <dgm:cxn modelId="{2B4A6577-5C77-4CAE-B748-6263713BC0FC}" type="presParOf" srcId="{4E7DD0F8-3071-4834-AC1F-39CD890E7E36}" destId="{27853520-D937-47E9-A7A0-4FDBC9FF517A}" srcOrd="4" destOrd="0" presId="urn:microsoft.com/office/officeart/2005/8/layout/default"/>
    <dgm:cxn modelId="{500BF652-A48B-4DD3-A359-23EA116CF295}" type="presParOf" srcId="{4E7DD0F8-3071-4834-AC1F-39CD890E7E36}" destId="{639C1FE4-E14A-4D76-BBF1-EABD9E869ADD}" srcOrd="5" destOrd="0" presId="urn:microsoft.com/office/officeart/2005/8/layout/default"/>
    <dgm:cxn modelId="{5C62C730-1D03-47AC-8377-8CE75800369E}" type="presParOf" srcId="{4E7DD0F8-3071-4834-AC1F-39CD890E7E36}" destId="{40E69E0F-D061-45DC-8379-3085DDEA1526}" srcOrd="6" destOrd="0" presId="urn:microsoft.com/office/officeart/2005/8/layout/default"/>
    <dgm:cxn modelId="{9CC4667F-0CE3-486F-B373-3049BBE3F6D9}" type="presParOf" srcId="{4E7DD0F8-3071-4834-AC1F-39CD890E7E36}" destId="{94C18D98-FB16-4CFD-8EEC-1C485D66A8A0}" srcOrd="7" destOrd="0" presId="urn:microsoft.com/office/officeart/2005/8/layout/default"/>
    <dgm:cxn modelId="{32633688-805F-4DC1-A6B4-F67AD1127C0B}" type="presParOf" srcId="{4E7DD0F8-3071-4834-AC1F-39CD890E7E36}" destId="{6FDB05DC-7407-4C69-81AE-8336452353E4}" srcOrd="8" destOrd="0" presId="urn:microsoft.com/office/officeart/2005/8/layout/default"/>
    <dgm:cxn modelId="{5870E9C0-46A6-4CD9-BA57-31CB45DA80DC}" type="presParOf" srcId="{4E7DD0F8-3071-4834-AC1F-39CD890E7E36}" destId="{5AE55438-F369-451D-B174-10C42DD32342}" srcOrd="9" destOrd="0" presId="urn:microsoft.com/office/officeart/2005/8/layout/default"/>
    <dgm:cxn modelId="{9D2C0C59-46B8-4ED0-B3F9-ACB96444D280}" type="presParOf" srcId="{4E7DD0F8-3071-4834-AC1F-39CD890E7E36}" destId="{67A0387E-254A-4861-87DD-D813D1297F33}" srcOrd="10" destOrd="0" presId="urn:microsoft.com/office/officeart/2005/8/layout/default"/>
    <dgm:cxn modelId="{97490D2A-0536-43C6-AFA3-BB6170C7107A}" type="presParOf" srcId="{4E7DD0F8-3071-4834-AC1F-39CD890E7E36}" destId="{BB3FA560-9D57-4EF7-9B72-18756481F187}" srcOrd="11" destOrd="0" presId="urn:microsoft.com/office/officeart/2005/8/layout/default"/>
    <dgm:cxn modelId="{2A350074-3371-40CC-A420-B1612B556517}" type="presParOf" srcId="{4E7DD0F8-3071-4834-AC1F-39CD890E7E36}" destId="{5126E0C6-91C8-473E-B668-F33CBA3CBD6D}" srcOrd="12" destOrd="0" presId="urn:microsoft.com/office/officeart/2005/8/layout/default"/>
    <dgm:cxn modelId="{9D60E6CF-5C0F-4D75-AFB3-A5D4C5DE5647}" type="presParOf" srcId="{4E7DD0F8-3071-4834-AC1F-39CD890E7E36}" destId="{424B8135-75E6-4CA9-950A-CFF350570CD2}" srcOrd="13" destOrd="0" presId="urn:microsoft.com/office/officeart/2005/8/layout/default"/>
    <dgm:cxn modelId="{DA9B2691-5372-4BB5-9664-D82A8E1567F9}" type="presParOf" srcId="{4E7DD0F8-3071-4834-AC1F-39CD890E7E36}" destId="{346948EB-B3A2-400A-BC50-0BBC1FC05E44}" srcOrd="14" destOrd="0" presId="urn:microsoft.com/office/officeart/2005/8/layout/default"/>
    <dgm:cxn modelId="{A883C101-BFF3-4D88-8153-959A0E425D30}" type="presParOf" srcId="{4E7DD0F8-3071-4834-AC1F-39CD890E7E36}" destId="{D967A195-F57C-4088-84EB-9723210003FC}" srcOrd="15" destOrd="0" presId="urn:microsoft.com/office/officeart/2005/8/layout/default"/>
    <dgm:cxn modelId="{1965EDDC-FF62-4A36-8FF5-52EB0BC5ADB8}" type="presParOf" srcId="{4E7DD0F8-3071-4834-AC1F-39CD890E7E36}" destId="{C19B7D78-10E8-4623-9066-81BB26B3299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A5A6BE-C847-44B9-97EC-58D756D367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7E4D73-002C-400D-9D4E-0DF92A79E6C8}">
      <dgm:prSet phldrT="[Text]"/>
      <dgm:spPr/>
      <dgm:t>
        <a:bodyPr/>
        <a:lstStyle/>
        <a:p>
          <a:r>
            <a:rPr lang="en-GB" dirty="0"/>
            <a:t>1. Identify the barriers and enablers of physical activity</a:t>
          </a:r>
        </a:p>
      </dgm:t>
    </dgm:pt>
    <dgm:pt modelId="{40386BC5-2585-4D94-BBDC-DE5F0BBFDA05}" type="parTrans" cxnId="{6DE369EF-EBED-4804-A155-8694C39F6F45}">
      <dgm:prSet/>
      <dgm:spPr/>
      <dgm:t>
        <a:bodyPr/>
        <a:lstStyle/>
        <a:p>
          <a:endParaRPr lang="en-GB"/>
        </a:p>
      </dgm:t>
    </dgm:pt>
    <dgm:pt modelId="{F384E467-8933-4F4A-9EF2-1DC4ABE9DD6C}" type="sibTrans" cxnId="{6DE369EF-EBED-4804-A155-8694C39F6F45}">
      <dgm:prSet/>
      <dgm:spPr/>
      <dgm:t>
        <a:bodyPr/>
        <a:lstStyle/>
        <a:p>
          <a:endParaRPr lang="en-GB"/>
        </a:p>
      </dgm:t>
    </dgm:pt>
    <dgm:pt modelId="{26AC50F9-79CA-47CA-9AD5-4EB718BE86F6}">
      <dgm:prSet/>
      <dgm:spPr/>
      <dgm:t>
        <a:bodyPr/>
        <a:lstStyle/>
        <a:p>
          <a:r>
            <a:rPr lang="en-GB" dirty="0"/>
            <a:t>2. Organisational policies that enable place-based working</a:t>
          </a:r>
        </a:p>
      </dgm:t>
    </dgm:pt>
    <dgm:pt modelId="{385BFBCF-9801-4062-BB82-94CB72AC5558}" type="parTrans" cxnId="{611E759B-4C6D-4614-9E8B-87A9D8FF067B}">
      <dgm:prSet/>
      <dgm:spPr/>
      <dgm:t>
        <a:bodyPr/>
        <a:lstStyle/>
        <a:p>
          <a:endParaRPr lang="en-GB"/>
        </a:p>
      </dgm:t>
    </dgm:pt>
    <dgm:pt modelId="{20FAFCFF-C602-4FFA-AA88-EC14BE6D64F0}" type="sibTrans" cxnId="{611E759B-4C6D-4614-9E8B-87A9D8FF067B}">
      <dgm:prSet/>
      <dgm:spPr/>
      <dgm:t>
        <a:bodyPr/>
        <a:lstStyle/>
        <a:p>
          <a:endParaRPr lang="en-GB"/>
        </a:p>
      </dgm:t>
    </dgm:pt>
    <dgm:pt modelId="{4B1E4C02-1AE3-4476-9E40-2F4C121C7C9E}">
      <dgm:prSet/>
      <dgm:spPr>
        <a:solidFill>
          <a:schemeClr val="accent1"/>
        </a:solidFill>
      </dgm:spPr>
      <dgm:t>
        <a:bodyPr/>
        <a:lstStyle/>
        <a:p>
          <a:r>
            <a:rPr lang="en-GB" dirty="0">
              <a:solidFill>
                <a:schemeClr val="bg1"/>
              </a:solidFill>
            </a:rPr>
            <a:t>4. Collaboration</a:t>
          </a:r>
        </a:p>
      </dgm:t>
    </dgm:pt>
    <dgm:pt modelId="{73CF156D-6D31-4E9B-98F9-CB900F0DA681}" type="parTrans" cxnId="{9228F23E-F2F3-4811-9F02-93B0A60DC89B}">
      <dgm:prSet/>
      <dgm:spPr/>
      <dgm:t>
        <a:bodyPr/>
        <a:lstStyle/>
        <a:p>
          <a:endParaRPr lang="en-GB"/>
        </a:p>
      </dgm:t>
    </dgm:pt>
    <dgm:pt modelId="{280C87B5-BC42-47FB-B3CD-E2787E8E4741}" type="sibTrans" cxnId="{9228F23E-F2F3-4811-9F02-93B0A60DC89B}">
      <dgm:prSet/>
      <dgm:spPr/>
      <dgm:t>
        <a:bodyPr/>
        <a:lstStyle/>
        <a:p>
          <a:endParaRPr lang="en-GB"/>
        </a:p>
      </dgm:t>
    </dgm:pt>
    <dgm:pt modelId="{CB432B26-ECB4-4F23-9A96-01A20DB08F7E}">
      <dgm:prSet/>
      <dgm:spPr>
        <a:solidFill>
          <a:schemeClr val="accent1"/>
        </a:solidFill>
      </dgm:spPr>
      <dgm:t>
        <a:bodyPr/>
        <a:lstStyle/>
        <a:p>
          <a:r>
            <a:rPr lang="en-GB" dirty="0">
              <a:solidFill>
                <a:schemeClr val="bg1"/>
              </a:solidFill>
            </a:rPr>
            <a:t>5. Leadership</a:t>
          </a:r>
        </a:p>
      </dgm:t>
    </dgm:pt>
    <dgm:pt modelId="{4887D5A5-1B56-4456-87C9-12D5C7FCA448}" type="parTrans" cxnId="{2E1B51BB-87A8-4D2B-A526-C6478DED59D9}">
      <dgm:prSet/>
      <dgm:spPr/>
      <dgm:t>
        <a:bodyPr/>
        <a:lstStyle/>
        <a:p>
          <a:endParaRPr lang="en-GB"/>
        </a:p>
      </dgm:t>
    </dgm:pt>
    <dgm:pt modelId="{B1D45FC8-E080-4AB2-BE89-D86E83C65FDF}" type="sibTrans" cxnId="{2E1B51BB-87A8-4D2B-A526-C6478DED59D9}">
      <dgm:prSet/>
      <dgm:spPr/>
      <dgm:t>
        <a:bodyPr/>
        <a:lstStyle/>
        <a:p>
          <a:endParaRPr lang="en-GB"/>
        </a:p>
      </dgm:t>
    </dgm:pt>
    <dgm:pt modelId="{0C580072-491E-48DC-9580-B12ECD602564}">
      <dgm:prSet/>
      <dgm:spPr>
        <a:solidFill>
          <a:schemeClr val="accent1"/>
        </a:solidFill>
      </dgm:spPr>
      <dgm:t>
        <a:bodyPr/>
        <a:lstStyle/>
        <a:p>
          <a:r>
            <a:rPr lang="en-GB" dirty="0">
              <a:solidFill>
                <a:schemeClr val="bg1"/>
              </a:solidFill>
            </a:rPr>
            <a:t>6. Community led action</a:t>
          </a:r>
        </a:p>
      </dgm:t>
    </dgm:pt>
    <dgm:pt modelId="{DBF066F9-5F92-4336-A4E3-F89E1522684C}" type="parTrans" cxnId="{A8E55AE3-49E7-4027-8CEA-0D2FAF6179C0}">
      <dgm:prSet/>
      <dgm:spPr/>
      <dgm:t>
        <a:bodyPr/>
        <a:lstStyle/>
        <a:p>
          <a:endParaRPr lang="en-GB"/>
        </a:p>
      </dgm:t>
    </dgm:pt>
    <dgm:pt modelId="{C5C5BF5A-D120-42B6-97C7-C2ED1897351D}" type="sibTrans" cxnId="{A8E55AE3-49E7-4027-8CEA-0D2FAF6179C0}">
      <dgm:prSet/>
      <dgm:spPr/>
      <dgm:t>
        <a:bodyPr/>
        <a:lstStyle/>
        <a:p>
          <a:endParaRPr lang="en-GB"/>
        </a:p>
      </dgm:t>
    </dgm:pt>
    <dgm:pt modelId="{92212116-4D7E-460E-B087-F71C64778410}">
      <dgm:prSet/>
      <dgm:spPr>
        <a:solidFill>
          <a:schemeClr val="accent1"/>
        </a:solidFill>
      </dgm:spPr>
      <dgm:t>
        <a:bodyPr/>
        <a:lstStyle/>
        <a:p>
          <a:r>
            <a:rPr lang="en-GB" dirty="0">
              <a:solidFill>
                <a:schemeClr val="bg1"/>
              </a:solidFill>
            </a:rPr>
            <a:t>7. Cultures and practices for physical activity</a:t>
          </a:r>
        </a:p>
      </dgm:t>
    </dgm:pt>
    <dgm:pt modelId="{842D2ED1-C81F-40F6-B8F8-541E05ED1FFC}" type="parTrans" cxnId="{59008118-98D5-48C5-A8EB-75BC30978F97}">
      <dgm:prSet/>
      <dgm:spPr/>
      <dgm:t>
        <a:bodyPr/>
        <a:lstStyle/>
        <a:p>
          <a:endParaRPr lang="en-GB"/>
        </a:p>
      </dgm:t>
    </dgm:pt>
    <dgm:pt modelId="{9FF06F7E-DF85-4EA1-BAD6-2166EABEB1AF}" type="sibTrans" cxnId="{59008118-98D5-48C5-A8EB-75BC30978F97}">
      <dgm:prSet/>
      <dgm:spPr/>
      <dgm:t>
        <a:bodyPr/>
        <a:lstStyle/>
        <a:p>
          <a:endParaRPr lang="en-GB"/>
        </a:p>
      </dgm:t>
    </dgm:pt>
    <dgm:pt modelId="{0F8EB032-628B-477B-A75E-22C58CA81A0C}">
      <dgm:prSet/>
      <dgm:spPr>
        <a:solidFill>
          <a:schemeClr val="accent1"/>
        </a:solidFill>
      </dgm:spPr>
      <dgm:t>
        <a:bodyPr/>
        <a:lstStyle/>
        <a:p>
          <a:r>
            <a:rPr lang="en-GB" dirty="0">
              <a:solidFill>
                <a:schemeClr val="bg1"/>
              </a:solidFill>
            </a:rPr>
            <a:t>8. Physical environments that enable physical activity</a:t>
          </a:r>
        </a:p>
      </dgm:t>
    </dgm:pt>
    <dgm:pt modelId="{ED8FD6D9-FB07-47D8-92CA-64A80C216D9C}" type="parTrans" cxnId="{7CA13CA1-89F9-47EB-8E66-6FCA0BD0390A}">
      <dgm:prSet/>
      <dgm:spPr/>
      <dgm:t>
        <a:bodyPr/>
        <a:lstStyle/>
        <a:p>
          <a:endParaRPr lang="en-GB"/>
        </a:p>
      </dgm:t>
    </dgm:pt>
    <dgm:pt modelId="{618EB5C8-A949-436F-8D8A-732EE11AD8E3}" type="sibTrans" cxnId="{7CA13CA1-89F9-47EB-8E66-6FCA0BD0390A}">
      <dgm:prSet/>
      <dgm:spPr/>
      <dgm:t>
        <a:bodyPr/>
        <a:lstStyle/>
        <a:p>
          <a:endParaRPr lang="en-GB"/>
        </a:p>
      </dgm:t>
    </dgm:pt>
    <dgm:pt modelId="{4CB28BC2-2EDD-4FC3-B72F-9B1E94251EB6}">
      <dgm:prSet/>
      <dgm:spPr>
        <a:solidFill>
          <a:schemeClr val="accent1"/>
        </a:solidFill>
      </dgm:spPr>
      <dgm:t>
        <a:bodyPr/>
        <a:lstStyle/>
        <a:p>
          <a:r>
            <a:rPr lang="en-GB" dirty="0">
              <a:solidFill>
                <a:schemeClr val="bg1"/>
              </a:solidFill>
            </a:rPr>
            <a:t>9. Cycles of learning and action </a:t>
          </a:r>
        </a:p>
      </dgm:t>
    </dgm:pt>
    <dgm:pt modelId="{D0ECF4B4-C5B5-441E-8047-B91E2222C12F}" type="parTrans" cxnId="{BE5896D7-FB2D-4656-B1FE-CEA4F623AB7A}">
      <dgm:prSet/>
      <dgm:spPr/>
      <dgm:t>
        <a:bodyPr/>
        <a:lstStyle/>
        <a:p>
          <a:endParaRPr lang="en-GB"/>
        </a:p>
      </dgm:t>
    </dgm:pt>
    <dgm:pt modelId="{F3A533D8-B9F7-4736-B18F-A69C389D751D}" type="sibTrans" cxnId="{BE5896D7-FB2D-4656-B1FE-CEA4F623AB7A}">
      <dgm:prSet/>
      <dgm:spPr/>
      <dgm:t>
        <a:bodyPr/>
        <a:lstStyle/>
        <a:p>
          <a:endParaRPr lang="en-GB"/>
        </a:p>
      </dgm:t>
    </dgm:pt>
    <dgm:pt modelId="{5F7DCB72-542A-4D2A-ADE9-E7202A9AEDA6}">
      <dgm:prSet/>
      <dgm:spPr/>
      <dgm:t>
        <a:bodyPr/>
        <a:lstStyle/>
        <a:p>
          <a:r>
            <a:rPr lang="en-GB" dirty="0"/>
            <a:t>3. Capacity and capability across the workforce</a:t>
          </a:r>
        </a:p>
      </dgm:t>
    </dgm:pt>
    <dgm:pt modelId="{F84CD784-E51D-4186-9344-9D5D395D5703}" type="parTrans" cxnId="{2579C58A-7525-4497-ADB7-DC3B91713D90}">
      <dgm:prSet/>
      <dgm:spPr/>
      <dgm:t>
        <a:bodyPr/>
        <a:lstStyle/>
        <a:p>
          <a:endParaRPr lang="en-GB"/>
        </a:p>
      </dgm:t>
    </dgm:pt>
    <dgm:pt modelId="{AE565516-CB05-4C34-AA60-97FC5DA91AE1}" type="sibTrans" cxnId="{2579C58A-7525-4497-ADB7-DC3B91713D90}">
      <dgm:prSet/>
      <dgm:spPr/>
      <dgm:t>
        <a:bodyPr/>
        <a:lstStyle/>
        <a:p>
          <a:endParaRPr lang="en-GB"/>
        </a:p>
      </dgm:t>
    </dgm:pt>
    <dgm:pt modelId="{4E7DD0F8-3071-4834-AC1F-39CD890E7E36}" type="pres">
      <dgm:prSet presAssocID="{A5A5A6BE-C847-44B9-97EC-58D756D367C7}" presName="diagram" presStyleCnt="0">
        <dgm:presLayoutVars>
          <dgm:dir/>
          <dgm:resizeHandles val="exact"/>
        </dgm:presLayoutVars>
      </dgm:prSet>
      <dgm:spPr/>
    </dgm:pt>
    <dgm:pt modelId="{E113B12C-3253-4C5E-857A-991C2210D9BD}" type="pres">
      <dgm:prSet presAssocID="{4D7E4D73-002C-400D-9D4E-0DF92A79E6C8}" presName="node" presStyleLbl="node1" presStyleIdx="0" presStyleCnt="9">
        <dgm:presLayoutVars>
          <dgm:bulletEnabled val="1"/>
        </dgm:presLayoutVars>
      </dgm:prSet>
      <dgm:spPr/>
    </dgm:pt>
    <dgm:pt modelId="{A1A16E53-82D5-40FD-9AC7-7B2BD1FB8C62}" type="pres">
      <dgm:prSet presAssocID="{F384E467-8933-4F4A-9EF2-1DC4ABE9DD6C}" presName="sibTrans" presStyleCnt="0"/>
      <dgm:spPr/>
    </dgm:pt>
    <dgm:pt modelId="{1BF17D90-04B7-48A6-849A-4848C69325B5}" type="pres">
      <dgm:prSet presAssocID="{26AC50F9-79CA-47CA-9AD5-4EB718BE86F6}" presName="node" presStyleLbl="node1" presStyleIdx="1" presStyleCnt="9">
        <dgm:presLayoutVars>
          <dgm:bulletEnabled val="1"/>
        </dgm:presLayoutVars>
      </dgm:prSet>
      <dgm:spPr/>
    </dgm:pt>
    <dgm:pt modelId="{E2840695-AD43-4D00-B804-D99EC8AF4BED}" type="pres">
      <dgm:prSet presAssocID="{20FAFCFF-C602-4FFA-AA88-EC14BE6D64F0}" presName="sibTrans" presStyleCnt="0"/>
      <dgm:spPr/>
    </dgm:pt>
    <dgm:pt modelId="{27853520-D937-47E9-A7A0-4FDBC9FF517A}" type="pres">
      <dgm:prSet presAssocID="{5F7DCB72-542A-4D2A-ADE9-E7202A9AEDA6}" presName="node" presStyleLbl="node1" presStyleIdx="2" presStyleCnt="9">
        <dgm:presLayoutVars>
          <dgm:bulletEnabled val="1"/>
        </dgm:presLayoutVars>
      </dgm:prSet>
      <dgm:spPr/>
    </dgm:pt>
    <dgm:pt modelId="{639C1FE4-E14A-4D76-BBF1-EABD9E869ADD}" type="pres">
      <dgm:prSet presAssocID="{AE565516-CB05-4C34-AA60-97FC5DA91AE1}" presName="sibTrans" presStyleCnt="0"/>
      <dgm:spPr/>
    </dgm:pt>
    <dgm:pt modelId="{40E69E0F-D061-45DC-8379-3085DDEA1526}" type="pres">
      <dgm:prSet presAssocID="{4B1E4C02-1AE3-4476-9E40-2F4C121C7C9E}" presName="node" presStyleLbl="node1" presStyleIdx="3" presStyleCnt="9" custLinFactNeighborX="856" custLinFactNeighborY="1831">
        <dgm:presLayoutVars>
          <dgm:bulletEnabled val="1"/>
        </dgm:presLayoutVars>
      </dgm:prSet>
      <dgm:spPr/>
    </dgm:pt>
    <dgm:pt modelId="{94C18D98-FB16-4CFD-8EEC-1C485D66A8A0}" type="pres">
      <dgm:prSet presAssocID="{280C87B5-BC42-47FB-B3CD-E2787E8E4741}" presName="sibTrans" presStyleCnt="0"/>
      <dgm:spPr/>
    </dgm:pt>
    <dgm:pt modelId="{6FDB05DC-7407-4C69-81AE-8336452353E4}" type="pres">
      <dgm:prSet presAssocID="{CB432B26-ECB4-4F23-9A96-01A20DB08F7E}" presName="node" presStyleLbl="node1" presStyleIdx="4" presStyleCnt="9" custLinFactNeighborX="856" custLinFactNeighborY="1831">
        <dgm:presLayoutVars>
          <dgm:bulletEnabled val="1"/>
        </dgm:presLayoutVars>
      </dgm:prSet>
      <dgm:spPr/>
    </dgm:pt>
    <dgm:pt modelId="{5AE55438-F369-451D-B174-10C42DD32342}" type="pres">
      <dgm:prSet presAssocID="{B1D45FC8-E080-4AB2-BE89-D86E83C65FDF}" presName="sibTrans" presStyleCnt="0"/>
      <dgm:spPr/>
    </dgm:pt>
    <dgm:pt modelId="{67A0387E-254A-4861-87DD-D813D1297F33}" type="pres">
      <dgm:prSet presAssocID="{0C580072-491E-48DC-9580-B12ECD602564}" presName="node" presStyleLbl="node1" presStyleIdx="5" presStyleCnt="9" custLinFactNeighborX="856" custLinFactNeighborY="1831">
        <dgm:presLayoutVars>
          <dgm:bulletEnabled val="1"/>
        </dgm:presLayoutVars>
      </dgm:prSet>
      <dgm:spPr/>
    </dgm:pt>
    <dgm:pt modelId="{BB3FA560-9D57-4EF7-9B72-18756481F187}" type="pres">
      <dgm:prSet presAssocID="{C5C5BF5A-D120-42B6-97C7-C2ED1897351D}" presName="sibTrans" presStyleCnt="0"/>
      <dgm:spPr/>
    </dgm:pt>
    <dgm:pt modelId="{5126E0C6-91C8-473E-B668-F33CBA3CBD6D}" type="pres">
      <dgm:prSet presAssocID="{92212116-4D7E-460E-B087-F71C64778410}" presName="node" presStyleLbl="node1" presStyleIdx="6" presStyleCnt="9">
        <dgm:presLayoutVars>
          <dgm:bulletEnabled val="1"/>
        </dgm:presLayoutVars>
      </dgm:prSet>
      <dgm:spPr/>
    </dgm:pt>
    <dgm:pt modelId="{424B8135-75E6-4CA9-950A-CFF350570CD2}" type="pres">
      <dgm:prSet presAssocID="{9FF06F7E-DF85-4EA1-BAD6-2166EABEB1AF}" presName="sibTrans" presStyleCnt="0"/>
      <dgm:spPr/>
    </dgm:pt>
    <dgm:pt modelId="{346948EB-B3A2-400A-BC50-0BBC1FC05E44}" type="pres">
      <dgm:prSet presAssocID="{0F8EB032-628B-477B-A75E-22C58CA81A0C}" presName="node" presStyleLbl="node1" presStyleIdx="7" presStyleCnt="9">
        <dgm:presLayoutVars>
          <dgm:bulletEnabled val="1"/>
        </dgm:presLayoutVars>
      </dgm:prSet>
      <dgm:spPr/>
    </dgm:pt>
    <dgm:pt modelId="{D967A195-F57C-4088-84EB-9723210003FC}" type="pres">
      <dgm:prSet presAssocID="{618EB5C8-A949-436F-8D8A-732EE11AD8E3}" presName="sibTrans" presStyleCnt="0"/>
      <dgm:spPr/>
    </dgm:pt>
    <dgm:pt modelId="{C19B7D78-10E8-4623-9066-81BB26B3299B}" type="pres">
      <dgm:prSet presAssocID="{4CB28BC2-2EDD-4FC3-B72F-9B1E94251EB6}" presName="node" presStyleLbl="node1" presStyleIdx="8" presStyleCnt="9">
        <dgm:presLayoutVars>
          <dgm:bulletEnabled val="1"/>
        </dgm:presLayoutVars>
      </dgm:prSet>
      <dgm:spPr/>
    </dgm:pt>
  </dgm:ptLst>
  <dgm:cxnLst>
    <dgm:cxn modelId="{59008118-98D5-48C5-A8EB-75BC30978F97}" srcId="{A5A5A6BE-C847-44B9-97EC-58D756D367C7}" destId="{92212116-4D7E-460E-B087-F71C64778410}" srcOrd="6" destOrd="0" parTransId="{842D2ED1-C81F-40F6-B8F8-541E05ED1FFC}" sibTransId="{9FF06F7E-DF85-4EA1-BAD6-2166EABEB1AF}"/>
    <dgm:cxn modelId="{72D35539-C0A1-45B4-98F2-A40DB29D58F3}" type="presOf" srcId="{4B1E4C02-1AE3-4476-9E40-2F4C121C7C9E}" destId="{40E69E0F-D061-45DC-8379-3085DDEA1526}" srcOrd="0" destOrd="0" presId="urn:microsoft.com/office/officeart/2005/8/layout/default"/>
    <dgm:cxn modelId="{9228F23E-F2F3-4811-9F02-93B0A60DC89B}" srcId="{A5A5A6BE-C847-44B9-97EC-58D756D367C7}" destId="{4B1E4C02-1AE3-4476-9E40-2F4C121C7C9E}" srcOrd="3" destOrd="0" parTransId="{73CF156D-6D31-4E9B-98F9-CB900F0DA681}" sibTransId="{280C87B5-BC42-47FB-B3CD-E2787E8E4741}"/>
    <dgm:cxn modelId="{46649161-D27A-4A8F-A446-135702871A16}" type="presOf" srcId="{A5A5A6BE-C847-44B9-97EC-58D756D367C7}" destId="{4E7DD0F8-3071-4834-AC1F-39CD890E7E36}" srcOrd="0" destOrd="0" presId="urn:microsoft.com/office/officeart/2005/8/layout/default"/>
    <dgm:cxn modelId="{F99D2347-1802-41B8-86CC-48D750746F42}" type="presOf" srcId="{92212116-4D7E-460E-B087-F71C64778410}" destId="{5126E0C6-91C8-473E-B668-F33CBA3CBD6D}" srcOrd="0" destOrd="0" presId="urn:microsoft.com/office/officeart/2005/8/layout/default"/>
    <dgm:cxn modelId="{7387A84C-0BA3-461D-B7C9-4BC65229961B}" type="presOf" srcId="{0C580072-491E-48DC-9580-B12ECD602564}" destId="{67A0387E-254A-4861-87DD-D813D1297F33}" srcOrd="0" destOrd="0" presId="urn:microsoft.com/office/officeart/2005/8/layout/default"/>
    <dgm:cxn modelId="{A955F76F-06F7-4ED2-AF78-A25AC13ACAA7}" type="presOf" srcId="{26AC50F9-79CA-47CA-9AD5-4EB718BE86F6}" destId="{1BF17D90-04B7-48A6-849A-4848C69325B5}" srcOrd="0" destOrd="0" presId="urn:microsoft.com/office/officeart/2005/8/layout/default"/>
    <dgm:cxn modelId="{FAE55480-2B86-430E-BD8B-B17D8F6646C0}" type="presOf" srcId="{0F8EB032-628B-477B-A75E-22C58CA81A0C}" destId="{346948EB-B3A2-400A-BC50-0BBC1FC05E44}" srcOrd="0" destOrd="0" presId="urn:microsoft.com/office/officeart/2005/8/layout/default"/>
    <dgm:cxn modelId="{27962A85-6833-4382-8794-F03BBF4CC4B0}" type="presOf" srcId="{5F7DCB72-542A-4D2A-ADE9-E7202A9AEDA6}" destId="{27853520-D937-47E9-A7A0-4FDBC9FF517A}" srcOrd="0" destOrd="0" presId="urn:microsoft.com/office/officeart/2005/8/layout/default"/>
    <dgm:cxn modelId="{2579C58A-7525-4497-ADB7-DC3B91713D90}" srcId="{A5A5A6BE-C847-44B9-97EC-58D756D367C7}" destId="{5F7DCB72-542A-4D2A-ADE9-E7202A9AEDA6}" srcOrd="2" destOrd="0" parTransId="{F84CD784-E51D-4186-9344-9D5D395D5703}" sibTransId="{AE565516-CB05-4C34-AA60-97FC5DA91AE1}"/>
    <dgm:cxn modelId="{611E759B-4C6D-4614-9E8B-87A9D8FF067B}" srcId="{A5A5A6BE-C847-44B9-97EC-58D756D367C7}" destId="{26AC50F9-79CA-47CA-9AD5-4EB718BE86F6}" srcOrd="1" destOrd="0" parTransId="{385BFBCF-9801-4062-BB82-94CB72AC5558}" sibTransId="{20FAFCFF-C602-4FFA-AA88-EC14BE6D64F0}"/>
    <dgm:cxn modelId="{7CA13CA1-89F9-47EB-8E66-6FCA0BD0390A}" srcId="{A5A5A6BE-C847-44B9-97EC-58D756D367C7}" destId="{0F8EB032-628B-477B-A75E-22C58CA81A0C}" srcOrd="7" destOrd="0" parTransId="{ED8FD6D9-FB07-47D8-92CA-64A80C216D9C}" sibTransId="{618EB5C8-A949-436F-8D8A-732EE11AD8E3}"/>
    <dgm:cxn modelId="{2E1B51BB-87A8-4D2B-A526-C6478DED59D9}" srcId="{A5A5A6BE-C847-44B9-97EC-58D756D367C7}" destId="{CB432B26-ECB4-4F23-9A96-01A20DB08F7E}" srcOrd="4" destOrd="0" parTransId="{4887D5A5-1B56-4456-87C9-12D5C7FCA448}" sibTransId="{B1D45FC8-E080-4AB2-BE89-D86E83C65FDF}"/>
    <dgm:cxn modelId="{BE5896D7-FB2D-4656-B1FE-CEA4F623AB7A}" srcId="{A5A5A6BE-C847-44B9-97EC-58D756D367C7}" destId="{4CB28BC2-2EDD-4FC3-B72F-9B1E94251EB6}" srcOrd="8" destOrd="0" parTransId="{D0ECF4B4-C5B5-441E-8047-B91E2222C12F}" sibTransId="{F3A533D8-B9F7-4736-B18F-A69C389D751D}"/>
    <dgm:cxn modelId="{229267D9-E1A1-4942-AC44-7DE3D222D077}" type="presOf" srcId="{4D7E4D73-002C-400D-9D4E-0DF92A79E6C8}" destId="{E113B12C-3253-4C5E-857A-991C2210D9BD}" srcOrd="0" destOrd="0" presId="urn:microsoft.com/office/officeart/2005/8/layout/default"/>
    <dgm:cxn modelId="{9D1E98DA-F668-4CD9-88AB-639B83D252A8}" type="presOf" srcId="{4CB28BC2-2EDD-4FC3-B72F-9B1E94251EB6}" destId="{C19B7D78-10E8-4623-9066-81BB26B3299B}" srcOrd="0" destOrd="0" presId="urn:microsoft.com/office/officeart/2005/8/layout/default"/>
    <dgm:cxn modelId="{A8E55AE3-49E7-4027-8CEA-0D2FAF6179C0}" srcId="{A5A5A6BE-C847-44B9-97EC-58D756D367C7}" destId="{0C580072-491E-48DC-9580-B12ECD602564}" srcOrd="5" destOrd="0" parTransId="{DBF066F9-5F92-4336-A4E3-F89E1522684C}" sibTransId="{C5C5BF5A-D120-42B6-97C7-C2ED1897351D}"/>
    <dgm:cxn modelId="{6DE369EF-EBED-4804-A155-8694C39F6F45}" srcId="{A5A5A6BE-C847-44B9-97EC-58D756D367C7}" destId="{4D7E4D73-002C-400D-9D4E-0DF92A79E6C8}" srcOrd="0" destOrd="0" parTransId="{40386BC5-2585-4D94-BBDC-DE5F0BBFDA05}" sibTransId="{F384E467-8933-4F4A-9EF2-1DC4ABE9DD6C}"/>
    <dgm:cxn modelId="{2C3A51FC-F4D9-4158-9E8E-160442411FE0}" type="presOf" srcId="{CB432B26-ECB4-4F23-9A96-01A20DB08F7E}" destId="{6FDB05DC-7407-4C69-81AE-8336452353E4}" srcOrd="0" destOrd="0" presId="urn:microsoft.com/office/officeart/2005/8/layout/default"/>
    <dgm:cxn modelId="{13458048-7F1D-4C51-BD7B-E41F6F6E5E9A}" type="presParOf" srcId="{4E7DD0F8-3071-4834-AC1F-39CD890E7E36}" destId="{E113B12C-3253-4C5E-857A-991C2210D9BD}" srcOrd="0" destOrd="0" presId="urn:microsoft.com/office/officeart/2005/8/layout/default"/>
    <dgm:cxn modelId="{DBC4BCD6-97A1-49EB-9066-28251E07162F}" type="presParOf" srcId="{4E7DD0F8-3071-4834-AC1F-39CD890E7E36}" destId="{A1A16E53-82D5-40FD-9AC7-7B2BD1FB8C62}" srcOrd="1" destOrd="0" presId="urn:microsoft.com/office/officeart/2005/8/layout/default"/>
    <dgm:cxn modelId="{AD5E2BBA-9DC1-4AD3-B2EF-1FB66A40F830}" type="presParOf" srcId="{4E7DD0F8-3071-4834-AC1F-39CD890E7E36}" destId="{1BF17D90-04B7-48A6-849A-4848C69325B5}" srcOrd="2" destOrd="0" presId="urn:microsoft.com/office/officeart/2005/8/layout/default"/>
    <dgm:cxn modelId="{A57510E7-19FE-4C49-A60C-CEC482A44EFE}" type="presParOf" srcId="{4E7DD0F8-3071-4834-AC1F-39CD890E7E36}" destId="{E2840695-AD43-4D00-B804-D99EC8AF4BED}" srcOrd="3" destOrd="0" presId="urn:microsoft.com/office/officeart/2005/8/layout/default"/>
    <dgm:cxn modelId="{2B4A6577-5C77-4CAE-B748-6263713BC0FC}" type="presParOf" srcId="{4E7DD0F8-3071-4834-AC1F-39CD890E7E36}" destId="{27853520-D937-47E9-A7A0-4FDBC9FF517A}" srcOrd="4" destOrd="0" presId="urn:microsoft.com/office/officeart/2005/8/layout/default"/>
    <dgm:cxn modelId="{500BF652-A48B-4DD3-A359-23EA116CF295}" type="presParOf" srcId="{4E7DD0F8-3071-4834-AC1F-39CD890E7E36}" destId="{639C1FE4-E14A-4D76-BBF1-EABD9E869ADD}" srcOrd="5" destOrd="0" presId="urn:microsoft.com/office/officeart/2005/8/layout/default"/>
    <dgm:cxn modelId="{5C62C730-1D03-47AC-8377-8CE75800369E}" type="presParOf" srcId="{4E7DD0F8-3071-4834-AC1F-39CD890E7E36}" destId="{40E69E0F-D061-45DC-8379-3085DDEA1526}" srcOrd="6" destOrd="0" presId="urn:microsoft.com/office/officeart/2005/8/layout/default"/>
    <dgm:cxn modelId="{9CC4667F-0CE3-486F-B373-3049BBE3F6D9}" type="presParOf" srcId="{4E7DD0F8-3071-4834-AC1F-39CD890E7E36}" destId="{94C18D98-FB16-4CFD-8EEC-1C485D66A8A0}" srcOrd="7" destOrd="0" presId="urn:microsoft.com/office/officeart/2005/8/layout/default"/>
    <dgm:cxn modelId="{32633688-805F-4DC1-A6B4-F67AD1127C0B}" type="presParOf" srcId="{4E7DD0F8-3071-4834-AC1F-39CD890E7E36}" destId="{6FDB05DC-7407-4C69-81AE-8336452353E4}" srcOrd="8" destOrd="0" presId="urn:microsoft.com/office/officeart/2005/8/layout/default"/>
    <dgm:cxn modelId="{5870E9C0-46A6-4CD9-BA57-31CB45DA80DC}" type="presParOf" srcId="{4E7DD0F8-3071-4834-AC1F-39CD890E7E36}" destId="{5AE55438-F369-451D-B174-10C42DD32342}" srcOrd="9" destOrd="0" presId="urn:microsoft.com/office/officeart/2005/8/layout/default"/>
    <dgm:cxn modelId="{9D2C0C59-46B8-4ED0-B3F9-ACB96444D280}" type="presParOf" srcId="{4E7DD0F8-3071-4834-AC1F-39CD890E7E36}" destId="{67A0387E-254A-4861-87DD-D813D1297F33}" srcOrd="10" destOrd="0" presId="urn:microsoft.com/office/officeart/2005/8/layout/default"/>
    <dgm:cxn modelId="{97490D2A-0536-43C6-AFA3-BB6170C7107A}" type="presParOf" srcId="{4E7DD0F8-3071-4834-AC1F-39CD890E7E36}" destId="{BB3FA560-9D57-4EF7-9B72-18756481F187}" srcOrd="11" destOrd="0" presId="urn:microsoft.com/office/officeart/2005/8/layout/default"/>
    <dgm:cxn modelId="{2A350074-3371-40CC-A420-B1612B556517}" type="presParOf" srcId="{4E7DD0F8-3071-4834-AC1F-39CD890E7E36}" destId="{5126E0C6-91C8-473E-B668-F33CBA3CBD6D}" srcOrd="12" destOrd="0" presId="urn:microsoft.com/office/officeart/2005/8/layout/default"/>
    <dgm:cxn modelId="{9D60E6CF-5C0F-4D75-AFB3-A5D4C5DE5647}" type="presParOf" srcId="{4E7DD0F8-3071-4834-AC1F-39CD890E7E36}" destId="{424B8135-75E6-4CA9-950A-CFF350570CD2}" srcOrd="13" destOrd="0" presId="urn:microsoft.com/office/officeart/2005/8/layout/default"/>
    <dgm:cxn modelId="{DA9B2691-5372-4BB5-9664-D82A8E1567F9}" type="presParOf" srcId="{4E7DD0F8-3071-4834-AC1F-39CD890E7E36}" destId="{346948EB-B3A2-400A-BC50-0BBC1FC05E44}" srcOrd="14" destOrd="0" presId="urn:microsoft.com/office/officeart/2005/8/layout/default"/>
    <dgm:cxn modelId="{A883C101-BFF3-4D88-8153-959A0E425D30}" type="presParOf" srcId="{4E7DD0F8-3071-4834-AC1F-39CD890E7E36}" destId="{D967A195-F57C-4088-84EB-9723210003FC}" srcOrd="15" destOrd="0" presId="urn:microsoft.com/office/officeart/2005/8/layout/default"/>
    <dgm:cxn modelId="{1965EDDC-FF62-4A36-8FF5-52EB0BC5ADB8}" type="presParOf" srcId="{4E7DD0F8-3071-4834-AC1F-39CD890E7E36}" destId="{C19B7D78-10E8-4623-9066-81BB26B3299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A5A6BE-C847-44B9-97EC-58D756D367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7E4D73-002C-400D-9D4E-0DF92A79E6C8}">
      <dgm:prSet phldrT="[Text]"/>
      <dgm:spPr/>
      <dgm:t>
        <a:bodyPr/>
        <a:lstStyle/>
        <a:p>
          <a:r>
            <a:rPr lang="en-GB" dirty="0"/>
            <a:t>1. Identify the barriers and enablers of physical activity</a:t>
          </a:r>
        </a:p>
      </dgm:t>
    </dgm:pt>
    <dgm:pt modelId="{40386BC5-2585-4D94-BBDC-DE5F0BBFDA05}" type="parTrans" cxnId="{6DE369EF-EBED-4804-A155-8694C39F6F45}">
      <dgm:prSet/>
      <dgm:spPr/>
      <dgm:t>
        <a:bodyPr/>
        <a:lstStyle/>
        <a:p>
          <a:endParaRPr lang="en-GB"/>
        </a:p>
      </dgm:t>
    </dgm:pt>
    <dgm:pt modelId="{F384E467-8933-4F4A-9EF2-1DC4ABE9DD6C}" type="sibTrans" cxnId="{6DE369EF-EBED-4804-A155-8694C39F6F45}">
      <dgm:prSet/>
      <dgm:spPr/>
      <dgm:t>
        <a:bodyPr/>
        <a:lstStyle/>
        <a:p>
          <a:endParaRPr lang="en-GB"/>
        </a:p>
      </dgm:t>
    </dgm:pt>
    <dgm:pt modelId="{26AC50F9-79CA-47CA-9AD5-4EB718BE86F6}">
      <dgm:prSet/>
      <dgm:spPr/>
      <dgm:t>
        <a:bodyPr/>
        <a:lstStyle/>
        <a:p>
          <a:r>
            <a:rPr lang="en-GB" dirty="0"/>
            <a:t>2. Organisational policies that enable place-based working</a:t>
          </a:r>
        </a:p>
      </dgm:t>
    </dgm:pt>
    <dgm:pt modelId="{385BFBCF-9801-4062-BB82-94CB72AC5558}" type="parTrans" cxnId="{611E759B-4C6D-4614-9E8B-87A9D8FF067B}">
      <dgm:prSet/>
      <dgm:spPr/>
      <dgm:t>
        <a:bodyPr/>
        <a:lstStyle/>
        <a:p>
          <a:endParaRPr lang="en-GB"/>
        </a:p>
      </dgm:t>
    </dgm:pt>
    <dgm:pt modelId="{20FAFCFF-C602-4FFA-AA88-EC14BE6D64F0}" type="sibTrans" cxnId="{611E759B-4C6D-4614-9E8B-87A9D8FF067B}">
      <dgm:prSet/>
      <dgm:spPr/>
      <dgm:t>
        <a:bodyPr/>
        <a:lstStyle/>
        <a:p>
          <a:endParaRPr lang="en-GB"/>
        </a:p>
      </dgm:t>
    </dgm:pt>
    <dgm:pt modelId="{4B1E4C02-1AE3-4476-9E40-2F4C121C7C9E}">
      <dgm:prSet/>
      <dgm:spPr>
        <a:solidFill>
          <a:schemeClr val="accent1"/>
        </a:solidFill>
      </dgm:spPr>
      <dgm:t>
        <a:bodyPr/>
        <a:lstStyle/>
        <a:p>
          <a:r>
            <a:rPr lang="en-GB" dirty="0">
              <a:solidFill>
                <a:schemeClr val="bg1"/>
              </a:solidFill>
            </a:rPr>
            <a:t>4. Collaboration</a:t>
          </a:r>
        </a:p>
      </dgm:t>
    </dgm:pt>
    <dgm:pt modelId="{73CF156D-6D31-4E9B-98F9-CB900F0DA681}" type="parTrans" cxnId="{9228F23E-F2F3-4811-9F02-93B0A60DC89B}">
      <dgm:prSet/>
      <dgm:spPr/>
      <dgm:t>
        <a:bodyPr/>
        <a:lstStyle/>
        <a:p>
          <a:endParaRPr lang="en-GB"/>
        </a:p>
      </dgm:t>
    </dgm:pt>
    <dgm:pt modelId="{280C87B5-BC42-47FB-B3CD-E2787E8E4741}" type="sibTrans" cxnId="{9228F23E-F2F3-4811-9F02-93B0A60DC89B}">
      <dgm:prSet/>
      <dgm:spPr/>
      <dgm:t>
        <a:bodyPr/>
        <a:lstStyle/>
        <a:p>
          <a:endParaRPr lang="en-GB"/>
        </a:p>
      </dgm:t>
    </dgm:pt>
    <dgm:pt modelId="{CB432B26-ECB4-4F23-9A96-01A20DB08F7E}">
      <dgm:prSet/>
      <dgm:spPr>
        <a:solidFill>
          <a:schemeClr val="accent1"/>
        </a:solidFill>
      </dgm:spPr>
      <dgm:t>
        <a:bodyPr/>
        <a:lstStyle/>
        <a:p>
          <a:r>
            <a:rPr lang="en-GB" dirty="0">
              <a:solidFill>
                <a:schemeClr val="bg1"/>
              </a:solidFill>
            </a:rPr>
            <a:t>5. Leadership</a:t>
          </a:r>
        </a:p>
      </dgm:t>
    </dgm:pt>
    <dgm:pt modelId="{4887D5A5-1B56-4456-87C9-12D5C7FCA448}" type="parTrans" cxnId="{2E1B51BB-87A8-4D2B-A526-C6478DED59D9}">
      <dgm:prSet/>
      <dgm:spPr/>
      <dgm:t>
        <a:bodyPr/>
        <a:lstStyle/>
        <a:p>
          <a:endParaRPr lang="en-GB"/>
        </a:p>
      </dgm:t>
    </dgm:pt>
    <dgm:pt modelId="{B1D45FC8-E080-4AB2-BE89-D86E83C65FDF}" type="sibTrans" cxnId="{2E1B51BB-87A8-4D2B-A526-C6478DED59D9}">
      <dgm:prSet/>
      <dgm:spPr/>
      <dgm:t>
        <a:bodyPr/>
        <a:lstStyle/>
        <a:p>
          <a:endParaRPr lang="en-GB"/>
        </a:p>
      </dgm:t>
    </dgm:pt>
    <dgm:pt modelId="{0C580072-491E-48DC-9580-B12ECD602564}">
      <dgm:prSet/>
      <dgm:spPr>
        <a:solidFill>
          <a:schemeClr val="accent1"/>
        </a:solidFill>
      </dgm:spPr>
      <dgm:t>
        <a:bodyPr/>
        <a:lstStyle/>
        <a:p>
          <a:r>
            <a:rPr lang="en-GB" dirty="0">
              <a:solidFill>
                <a:schemeClr val="bg1"/>
              </a:solidFill>
            </a:rPr>
            <a:t>6. Community led action</a:t>
          </a:r>
        </a:p>
      </dgm:t>
    </dgm:pt>
    <dgm:pt modelId="{DBF066F9-5F92-4336-A4E3-F89E1522684C}" type="parTrans" cxnId="{A8E55AE3-49E7-4027-8CEA-0D2FAF6179C0}">
      <dgm:prSet/>
      <dgm:spPr/>
      <dgm:t>
        <a:bodyPr/>
        <a:lstStyle/>
        <a:p>
          <a:endParaRPr lang="en-GB"/>
        </a:p>
      </dgm:t>
    </dgm:pt>
    <dgm:pt modelId="{C5C5BF5A-D120-42B6-97C7-C2ED1897351D}" type="sibTrans" cxnId="{A8E55AE3-49E7-4027-8CEA-0D2FAF6179C0}">
      <dgm:prSet/>
      <dgm:spPr/>
      <dgm:t>
        <a:bodyPr/>
        <a:lstStyle/>
        <a:p>
          <a:endParaRPr lang="en-GB"/>
        </a:p>
      </dgm:t>
    </dgm:pt>
    <dgm:pt modelId="{92212116-4D7E-460E-B087-F71C64778410}">
      <dgm:prSet/>
      <dgm:spPr>
        <a:solidFill>
          <a:schemeClr val="accent1"/>
        </a:solidFill>
      </dgm:spPr>
      <dgm:t>
        <a:bodyPr/>
        <a:lstStyle/>
        <a:p>
          <a:r>
            <a:rPr lang="en-GB" dirty="0">
              <a:solidFill>
                <a:schemeClr val="bg1"/>
              </a:solidFill>
            </a:rPr>
            <a:t>7. Cultures and practices for physical activity</a:t>
          </a:r>
        </a:p>
      </dgm:t>
    </dgm:pt>
    <dgm:pt modelId="{842D2ED1-C81F-40F6-B8F8-541E05ED1FFC}" type="parTrans" cxnId="{59008118-98D5-48C5-A8EB-75BC30978F97}">
      <dgm:prSet/>
      <dgm:spPr/>
      <dgm:t>
        <a:bodyPr/>
        <a:lstStyle/>
        <a:p>
          <a:endParaRPr lang="en-GB"/>
        </a:p>
      </dgm:t>
    </dgm:pt>
    <dgm:pt modelId="{9FF06F7E-DF85-4EA1-BAD6-2166EABEB1AF}" type="sibTrans" cxnId="{59008118-98D5-48C5-A8EB-75BC30978F97}">
      <dgm:prSet/>
      <dgm:spPr/>
      <dgm:t>
        <a:bodyPr/>
        <a:lstStyle/>
        <a:p>
          <a:endParaRPr lang="en-GB"/>
        </a:p>
      </dgm:t>
    </dgm:pt>
    <dgm:pt modelId="{0F8EB032-628B-477B-A75E-22C58CA81A0C}">
      <dgm:prSet/>
      <dgm:spPr>
        <a:solidFill>
          <a:schemeClr val="accent1"/>
        </a:solidFill>
      </dgm:spPr>
      <dgm:t>
        <a:bodyPr/>
        <a:lstStyle/>
        <a:p>
          <a:r>
            <a:rPr lang="en-GB" dirty="0">
              <a:solidFill>
                <a:schemeClr val="bg1"/>
              </a:solidFill>
            </a:rPr>
            <a:t>8. Physical environments that enable physical activity</a:t>
          </a:r>
        </a:p>
      </dgm:t>
    </dgm:pt>
    <dgm:pt modelId="{ED8FD6D9-FB07-47D8-92CA-64A80C216D9C}" type="parTrans" cxnId="{7CA13CA1-89F9-47EB-8E66-6FCA0BD0390A}">
      <dgm:prSet/>
      <dgm:spPr/>
      <dgm:t>
        <a:bodyPr/>
        <a:lstStyle/>
        <a:p>
          <a:endParaRPr lang="en-GB"/>
        </a:p>
      </dgm:t>
    </dgm:pt>
    <dgm:pt modelId="{618EB5C8-A949-436F-8D8A-732EE11AD8E3}" type="sibTrans" cxnId="{7CA13CA1-89F9-47EB-8E66-6FCA0BD0390A}">
      <dgm:prSet/>
      <dgm:spPr/>
      <dgm:t>
        <a:bodyPr/>
        <a:lstStyle/>
        <a:p>
          <a:endParaRPr lang="en-GB"/>
        </a:p>
      </dgm:t>
    </dgm:pt>
    <dgm:pt modelId="{4CB28BC2-2EDD-4FC3-B72F-9B1E94251EB6}">
      <dgm:prSet/>
      <dgm:spPr>
        <a:solidFill>
          <a:schemeClr val="accent1"/>
        </a:solidFill>
      </dgm:spPr>
      <dgm:t>
        <a:bodyPr/>
        <a:lstStyle/>
        <a:p>
          <a:r>
            <a:rPr lang="en-GB" dirty="0">
              <a:solidFill>
                <a:schemeClr val="bg1"/>
              </a:solidFill>
            </a:rPr>
            <a:t>9. Cycles of learning and action </a:t>
          </a:r>
        </a:p>
      </dgm:t>
    </dgm:pt>
    <dgm:pt modelId="{D0ECF4B4-C5B5-441E-8047-B91E2222C12F}" type="parTrans" cxnId="{BE5896D7-FB2D-4656-B1FE-CEA4F623AB7A}">
      <dgm:prSet/>
      <dgm:spPr/>
      <dgm:t>
        <a:bodyPr/>
        <a:lstStyle/>
        <a:p>
          <a:endParaRPr lang="en-GB"/>
        </a:p>
      </dgm:t>
    </dgm:pt>
    <dgm:pt modelId="{F3A533D8-B9F7-4736-B18F-A69C389D751D}" type="sibTrans" cxnId="{BE5896D7-FB2D-4656-B1FE-CEA4F623AB7A}">
      <dgm:prSet/>
      <dgm:spPr/>
      <dgm:t>
        <a:bodyPr/>
        <a:lstStyle/>
        <a:p>
          <a:endParaRPr lang="en-GB"/>
        </a:p>
      </dgm:t>
    </dgm:pt>
    <dgm:pt modelId="{5F7DCB72-542A-4D2A-ADE9-E7202A9AEDA6}">
      <dgm:prSet/>
      <dgm:spPr/>
      <dgm:t>
        <a:bodyPr/>
        <a:lstStyle/>
        <a:p>
          <a:r>
            <a:rPr lang="en-GB" dirty="0"/>
            <a:t>3. Capacity and capability across the workforce</a:t>
          </a:r>
        </a:p>
      </dgm:t>
    </dgm:pt>
    <dgm:pt modelId="{F84CD784-E51D-4186-9344-9D5D395D5703}" type="parTrans" cxnId="{2579C58A-7525-4497-ADB7-DC3B91713D90}">
      <dgm:prSet/>
      <dgm:spPr/>
      <dgm:t>
        <a:bodyPr/>
        <a:lstStyle/>
        <a:p>
          <a:endParaRPr lang="en-GB"/>
        </a:p>
      </dgm:t>
    </dgm:pt>
    <dgm:pt modelId="{AE565516-CB05-4C34-AA60-97FC5DA91AE1}" type="sibTrans" cxnId="{2579C58A-7525-4497-ADB7-DC3B91713D90}">
      <dgm:prSet/>
      <dgm:spPr/>
      <dgm:t>
        <a:bodyPr/>
        <a:lstStyle/>
        <a:p>
          <a:endParaRPr lang="en-GB"/>
        </a:p>
      </dgm:t>
    </dgm:pt>
    <dgm:pt modelId="{4E7DD0F8-3071-4834-AC1F-39CD890E7E36}" type="pres">
      <dgm:prSet presAssocID="{A5A5A6BE-C847-44B9-97EC-58D756D367C7}" presName="diagram" presStyleCnt="0">
        <dgm:presLayoutVars>
          <dgm:dir/>
          <dgm:resizeHandles val="exact"/>
        </dgm:presLayoutVars>
      </dgm:prSet>
      <dgm:spPr/>
    </dgm:pt>
    <dgm:pt modelId="{E113B12C-3253-4C5E-857A-991C2210D9BD}" type="pres">
      <dgm:prSet presAssocID="{4D7E4D73-002C-400D-9D4E-0DF92A79E6C8}" presName="node" presStyleLbl="node1" presStyleIdx="0" presStyleCnt="9">
        <dgm:presLayoutVars>
          <dgm:bulletEnabled val="1"/>
        </dgm:presLayoutVars>
      </dgm:prSet>
      <dgm:spPr/>
    </dgm:pt>
    <dgm:pt modelId="{A1A16E53-82D5-40FD-9AC7-7B2BD1FB8C62}" type="pres">
      <dgm:prSet presAssocID="{F384E467-8933-4F4A-9EF2-1DC4ABE9DD6C}" presName="sibTrans" presStyleCnt="0"/>
      <dgm:spPr/>
    </dgm:pt>
    <dgm:pt modelId="{1BF17D90-04B7-48A6-849A-4848C69325B5}" type="pres">
      <dgm:prSet presAssocID="{26AC50F9-79CA-47CA-9AD5-4EB718BE86F6}" presName="node" presStyleLbl="node1" presStyleIdx="1" presStyleCnt="9">
        <dgm:presLayoutVars>
          <dgm:bulletEnabled val="1"/>
        </dgm:presLayoutVars>
      </dgm:prSet>
      <dgm:spPr/>
    </dgm:pt>
    <dgm:pt modelId="{E2840695-AD43-4D00-B804-D99EC8AF4BED}" type="pres">
      <dgm:prSet presAssocID="{20FAFCFF-C602-4FFA-AA88-EC14BE6D64F0}" presName="sibTrans" presStyleCnt="0"/>
      <dgm:spPr/>
    </dgm:pt>
    <dgm:pt modelId="{27853520-D937-47E9-A7A0-4FDBC9FF517A}" type="pres">
      <dgm:prSet presAssocID="{5F7DCB72-542A-4D2A-ADE9-E7202A9AEDA6}" presName="node" presStyleLbl="node1" presStyleIdx="2" presStyleCnt="9">
        <dgm:presLayoutVars>
          <dgm:bulletEnabled val="1"/>
        </dgm:presLayoutVars>
      </dgm:prSet>
      <dgm:spPr/>
    </dgm:pt>
    <dgm:pt modelId="{639C1FE4-E14A-4D76-BBF1-EABD9E869ADD}" type="pres">
      <dgm:prSet presAssocID="{AE565516-CB05-4C34-AA60-97FC5DA91AE1}" presName="sibTrans" presStyleCnt="0"/>
      <dgm:spPr/>
    </dgm:pt>
    <dgm:pt modelId="{40E69E0F-D061-45DC-8379-3085DDEA1526}" type="pres">
      <dgm:prSet presAssocID="{4B1E4C02-1AE3-4476-9E40-2F4C121C7C9E}" presName="node" presStyleLbl="node1" presStyleIdx="3" presStyleCnt="9" custLinFactNeighborX="856" custLinFactNeighborY="1831">
        <dgm:presLayoutVars>
          <dgm:bulletEnabled val="1"/>
        </dgm:presLayoutVars>
      </dgm:prSet>
      <dgm:spPr/>
    </dgm:pt>
    <dgm:pt modelId="{94C18D98-FB16-4CFD-8EEC-1C485D66A8A0}" type="pres">
      <dgm:prSet presAssocID="{280C87B5-BC42-47FB-B3CD-E2787E8E4741}" presName="sibTrans" presStyleCnt="0"/>
      <dgm:spPr/>
    </dgm:pt>
    <dgm:pt modelId="{6FDB05DC-7407-4C69-81AE-8336452353E4}" type="pres">
      <dgm:prSet presAssocID="{CB432B26-ECB4-4F23-9A96-01A20DB08F7E}" presName="node" presStyleLbl="node1" presStyleIdx="4" presStyleCnt="9" custLinFactNeighborX="856" custLinFactNeighborY="1831">
        <dgm:presLayoutVars>
          <dgm:bulletEnabled val="1"/>
        </dgm:presLayoutVars>
      </dgm:prSet>
      <dgm:spPr/>
    </dgm:pt>
    <dgm:pt modelId="{5AE55438-F369-451D-B174-10C42DD32342}" type="pres">
      <dgm:prSet presAssocID="{B1D45FC8-E080-4AB2-BE89-D86E83C65FDF}" presName="sibTrans" presStyleCnt="0"/>
      <dgm:spPr/>
    </dgm:pt>
    <dgm:pt modelId="{67A0387E-254A-4861-87DD-D813D1297F33}" type="pres">
      <dgm:prSet presAssocID="{0C580072-491E-48DC-9580-B12ECD602564}" presName="node" presStyleLbl="node1" presStyleIdx="5" presStyleCnt="9" custLinFactNeighborX="856" custLinFactNeighborY="1831">
        <dgm:presLayoutVars>
          <dgm:bulletEnabled val="1"/>
        </dgm:presLayoutVars>
      </dgm:prSet>
      <dgm:spPr/>
    </dgm:pt>
    <dgm:pt modelId="{BB3FA560-9D57-4EF7-9B72-18756481F187}" type="pres">
      <dgm:prSet presAssocID="{C5C5BF5A-D120-42B6-97C7-C2ED1897351D}" presName="sibTrans" presStyleCnt="0"/>
      <dgm:spPr/>
    </dgm:pt>
    <dgm:pt modelId="{5126E0C6-91C8-473E-B668-F33CBA3CBD6D}" type="pres">
      <dgm:prSet presAssocID="{92212116-4D7E-460E-B087-F71C64778410}" presName="node" presStyleLbl="node1" presStyleIdx="6" presStyleCnt="9">
        <dgm:presLayoutVars>
          <dgm:bulletEnabled val="1"/>
        </dgm:presLayoutVars>
      </dgm:prSet>
      <dgm:spPr/>
    </dgm:pt>
    <dgm:pt modelId="{424B8135-75E6-4CA9-950A-CFF350570CD2}" type="pres">
      <dgm:prSet presAssocID="{9FF06F7E-DF85-4EA1-BAD6-2166EABEB1AF}" presName="sibTrans" presStyleCnt="0"/>
      <dgm:spPr/>
    </dgm:pt>
    <dgm:pt modelId="{346948EB-B3A2-400A-BC50-0BBC1FC05E44}" type="pres">
      <dgm:prSet presAssocID="{0F8EB032-628B-477B-A75E-22C58CA81A0C}" presName="node" presStyleLbl="node1" presStyleIdx="7" presStyleCnt="9">
        <dgm:presLayoutVars>
          <dgm:bulletEnabled val="1"/>
        </dgm:presLayoutVars>
      </dgm:prSet>
      <dgm:spPr/>
    </dgm:pt>
    <dgm:pt modelId="{D967A195-F57C-4088-84EB-9723210003FC}" type="pres">
      <dgm:prSet presAssocID="{618EB5C8-A949-436F-8D8A-732EE11AD8E3}" presName="sibTrans" presStyleCnt="0"/>
      <dgm:spPr/>
    </dgm:pt>
    <dgm:pt modelId="{C19B7D78-10E8-4623-9066-81BB26B3299B}" type="pres">
      <dgm:prSet presAssocID="{4CB28BC2-2EDD-4FC3-B72F-9B1E94251EB6}" presName="node" presStyleLbl="node1" presStyleIdx="8" presStyleCnt="9">
        <dgm:presLayoutVars>
          <dgm:bulletEnabled val="1"/>
        </dgm:presLayoutVars>
      </dgm:prSet>
      <dgm:spPr/>
    </dgm:pt>
  </dgm:ptLst>
  <dgm:cxnLst>
    <dgm:cxn modelId="{59008118-98D5-48C5-A8EB-75BC30978F97}" srcId="{A5A5A6BE-C847-44B9-97EC-58D756D367C7}" destId="{92212116-4D7E-460E-B087-F71C64778410}" srcOrd="6" destOrd="0" parTransId="{842D2ED1-C81F-40F6-B8F8-541E05ED1FFC}" sibTransId="{9FF06F7E-DF85-4EA1-BAD6-2166EABEB1AF}"/>
    <dgm:cxn modelId="{72D35539-C0A1-45B4-98F2-A40DB29D58F3}" type="presOf" srcId="{4B1E4C02-1AE3-4476-9E40-2F4C121C7C9E}" destId="{40E69E0F-D061-45DC-8379-3085DDEA1526}" srcOrd="0" destOrd="0" presId="urn:microsoft.com/office/officeart/2005/8/layout/default"/>
    <dgm:cxn modelId="{9228F23E-F2F3-4811-9F02-93B0A60DC89B}" srcId="{A5A5A6BE-C847-44B9-97EC-58D756D367C7}" destId="{4B1E4C02-1AE3-4476-9E40-2F4C121C7C9E}" srcOrd="3" destOrd="0" parTransId="{73CF156D-6D31-4E9B-98F9-CB900F0DA681}" sibTransId="{280C87B5-BC42-47FB-B3CD-E2787E8E4741}"/>
    <dgm:cxn modelId="{46649161-D27A-4A8F-A446-135702871A16}" type="presOf" srcId="{A5A5A6BE-C847-44B9-97EC-58D756D367C7}" destId="{4E7DD0F8-3071-4834-AC1F-39CD890E7E36}" srcOrd="0" destOrd="0" presId="urn:microsoft.com/office/officeart/2005/8/layout/default"/>
    <dgm:cxn modelId="{F99D2347-1802-41B8-86CC-48D750746F42}" type="presOf" srcId="{92212116-4D7E-460E-B087-F71C64778410}" destId="{5126E0C6-91C8-473E-B668-F33CBA3CBD6D}" srcOrd="0" destOrd="0" presId="urn:microsoft.com/office/officeart/2005/8/layout/default"/>
    <dgm:cxn modelId="{7387A84C-0BA3-461D-B7C9-4BC65229961B}" type="presOf" srcId="{0C580072-491E-48DC-9580-B12ECD602564}" destId="{67A0387E-254A-4861-87DD-D813D1297F33}" srcOrd="0" destOrd="0" presId="urn:microsoft.com/office/officeart/2005/8/layout/default"/>
    <dgm:cxn modelId="{A955F76F-06F7-4ED2-AF78-A25AC13ACAA7}" type="presOf" srcId="{26AC50F9-79CA-47CA-9AD5-4EB718BE86F6}" destId="{1BF17D90-04B7-48A6-849A-4848C69325B5}" srcOrd="0" destOrd="0" presId="urn:microsoft.com/office/officeart/2005/8/layout/default"/>
    <dgm:cxn modelId="{FAE55480-2B86-430E-BD8B-B17D8F6646C0}" type="presOf" srcId="{0F8EB032-628B-477B-A75E-22C58CA81A0C}" destId="{346948EB-B3A2-400A-BC50-0BBC1FC05E44}" srcOrd="0" destOrd="0" presId="urn:microsoft.com/office/officeart/2005/8/layout/default"/>
    <dgm:cxn modelId="{27962A85-6833-4382-8794-F03BBF4CC4B0}" type="presOf" srcId="{5F7DCB72-542A-4D2A-ADE9-E7202A9AEDA6}" destId="{27853520-D937-47E9-A7A0-4FDBC9FF517A}" srcOrd="0" destOrd="0" presId="urn:microsoft.com/office/officeart/2005/8/layout/default"/>
    <dgm:cxn modelId="{2579C58A-7525-4497-ADB7-DC3B91713D90}" srcId="{A5A5A6BE-C847-44B9-97EC-58D756D367C7}" destId="{5F7DCB72-542A-4D2A-ADE9-E7202A9AEDA6}" srcOrd="2" destOrd="0" parTransId="{F84CD784-E51D-4186-9344-9D5D395D5703}" sibTransId="{AE565516-CB05-4C34-AA60-97FC5DA91AE1}"/>
    <dgm:cxn modelId="{611E759B-4C6D-4614-9E8B-87A9D8FF067B}" srcId="{A5A5A6BE-C847-44B9-97EC-58D756D367C7}" destId="{26AC50F9-79CA-47CA-9AD5-4EB718BE86F6}" srcOrd="1" destOrd="0" parTransId="{385BFBCF-9801-4062-BB82-94CB72AC5558}" sibTransId="{20FAFCFF-C602-4FFA-AA88-EC14BE6D64F0}"/>
    <dgm:cxn modelId="{7CA13CA1-89F9-47EB-8E66-6FCA0BD0390A}" srcId="{A5A5A6BE-C847-44B9-97EC-58D756D367C7}" destId="{0F8EB032-628B-477B-A75E-22C58CA81A0C}" srcOrd="7" destOrd="0" parTransId="{ED8FD6D9-FB07-47D8-92CA-64A80C216D9C}" sibTransId="{618EB5C8-A949-436F-8D8A-732EE11AD8E3}"/>
    <dgm:cxn modelId="{2E1B51BB-87A8-4D2B-A526-C6478DED59D9}" srcId="{A5A5A6BE-C847-44B9-97EC-58D756D367C7}" destId="{CB432B26-ECB4-4F23-9A96-01A20DB08F7E}" srcOrd="4" destOrd="0" parTransId="{4887D5A5-1B56-4456-87C9-12D5C7FCA448}" sibTransId="{B1D45FC8-E080-4AB2-BE89-D86E83C65FDF}"/>
    <dgm:cxn modelId="{BE5896D7-FB2D-4656-B1FE-CEA4F623AB7A}" srcId="{A5A5A6BE-C847-44B9-97EC-58D756D367C7}" destId="{4CB28BC2-2EDD-4FC3-B72F-9B1E94251EB6}" srcOrd="8" destOrd="0" parTransId="{D0ECF4B4-C5B5-441E-8047-B91E2222C12F}" sibTransId="{F3A533D8-B9F7-4736-B18F-A69C389D751D}"/>
    <dgm:cxn modelId="{229267D9-E1A1-4942-AC44-7DE3D222D077}" type="presOf" srcId="{4D7E4D73-002C-400D-9D4E-0DF92A79E6C8}" destId="{E113B12C-3253-4C5E-857A-991C2210D9BD}" srcOrd="0" destOrd="0" presId="urn:microsoft.com/office/officeart/2005/8/layout/default"/>
    <dgm:cxn modelId="{9D1E98DA-F668-4CD9-88AB-639B83D252A8}" type="presOf" srcId="{4CB28BC2-2EDD-4FC3-B72F-9B1E94251EB6}" destId="{C19B7D78-10E8-4623-9066-81BB26B3299B}" srcOrd="0" destOrd="0" presId="urn:microsoft.com/office/officeart/2005/8/layout/default"/>
    <dgm:cxn modelId="{A8E55AE3-49E7-4027-8CEA-0D2FAF6179C0}" srcId="{A5A5A6BE-C847-44B9-97EC-58D756D367C7}" destId="{0C580072-491E-48DC-9580-B12ECD602564}" srcOrd="5" destOrd="0" parTransId="{DBF066F9-5F92-4336-A4E3-F89E1522684C}" sibTransId="{C5C5BF5A-D120-42B6-97C7-C2ED1897351D}"/>
    <dgm:cxn modelId="{6DE369EF-EBED-4804-A155-8694C39F6F45}" srcId="{A5A5A6BE-C847-44B9-97EC-58D756D367C7}" destId="{4D7E4D73-002C-400D-9D4E-0DF92A79E6C8}" srcOrd="0" destOrd="0" parTransId="{40386BC5-2585-4D94-BBDC-DE5F0BBFDA05}" sibTransId="{F384E467-8933-4F4A-9EF2-1DC4ABE9DD6C}"/>
    <dgm:cxn modelId="{2C3A51FC-F4D9-4158-9E8E-160442411FE0}" type="presOf" srcId="{CB432B26-ECB4-4F23-9A96-01A20DB08F7E}" destId="{6FDB05DC-7407-4C69-81AE-8336452353E4}" srcOrd="0" destOrd="0" presId="urn:microsoft.com/office/officeart/2005/8/layout/default"/>
    <dgm:cxn modelId="{13458048-7F1D-4C51-BD7B-E41F6F6E5E9A}" type="presParOf" srcId="{4E7DD0F8-3071-4834-AC1F-39CD890E7E36}" destId="{E113B12C-3253-4C5E-857A-991C2210D9BD}" srcOrd="0" destOrd="0" presId="urn:microsoft.com/office/officeart/2005/8/layout/default"/>
    <dgm:cxn modelId="{DBC4BCD6-97A1-49EB-9066-28251E07162F}" type="presParOf" srcId="{4E7DD0F8-3071-4834-AC1F-39CD890E7E36}" destId="{A1A16E53-82D5-40FD-9AC7-7B2BD1FB8C62}" srcOrd="1" destOrd="0" presId="urn:microsoft.com/office/officeart/2005/8/layout/default"/>
    <dgm:cxn modelId="{AD5E2BBA-9DC1-4AD3-B2EF-1FB66A40F830}" type="presParOf" srcId="{4E7DD0F8-3071-4834-AC1F-39CD890E7E36}" destId="{1BF17D90-04B7-48A6-849A-4848C69325B5}" srcOrd="2" destOrd="0" presId="urn:microsoft.com/office/officeart/2005/8/layout/default"/>
    <dgm:cxn modelId="{A57510E7-19FE-4C49-A60C-CEC482A44EFE}" type="presParOf" srcId="{4E7DD0F8-3071-4834-AC1F-39CD890E7E36}" destId="{E2840695-AD43-4D00-B804-D99EC8AF4BED}" srcOrd="3" destOrd="0" presId="urn:microsoft.com/office/officeart/2005/8/layout/default"/>
    <dgm:cxn modelId="{2B4A6577-5C77-4CAE-B748-6263713BC0FC}" type="presParOf" srcId="{4E7DD0F8-3071-4834-AC1F-39CD890E7E36}" destId="{27853520-D937-47E9-A7A0-4FDBC9FF517A}" srcOrd="4" destOrd="0" presId="urn:microsoft.com/office/officeart/2005/8/layout/default"/>
    <dgm:cxn modelId="{500BF652-A48B-4DD3-A359-23EA116CF295}" type="presParOf" srcId="{4E7DD0F8-3071-4834-AC1F-39CD890E7E36}" destId="{639C1FE4-E14A-4D76-BBF1-EABD9E869ADD}" srcOrd="5" destOrd="0" presId="urn:microsoft.com/office/officeart/2005/8/layout/default"/>
    <dgm:cxn modelId="{5C62C730-1D03-47AC-8377-8CE75800369E}" type="presParOf" srcId="{4E7DD0F8-3071-4834-AC1F-39CD890E7E36}" destId="{40E69E0F-D061-45DC-8379-3085DDEA1526}" srcOrd="6" destOrd="0" presId="urn:microsoft.com/office/officeart/2005/8/layout/default"/>
    <dgm:cxn modelId="{9CC4667F-0CE3-486F-B373-3049BBE3F6D9}" type="presParOf" srcId="{4E7DD0F8-3071-4834-AC1F-39CD890E7E36}" destId="{94C18D98-FB16-4CFD-8EEC-1C485D66A8A0}" srcOrd="7" destOrd="0" presId="urn:microsoft.com/office/officeart/2005/8/layout/default"/>
    <dgm:cxn modelId="{32633688-805F-4DC1-A6B4-F67AD1127C0B}" type="presParOf" srcId="{4E7DD0F8-3071-4834-AC1F-39CD890E7E36}" destId="{6FDB05DC-7407-4C69-81AE-8336452353E4}" srcOrd="8" destOrd="0" presId="urn:microsoft.com/office/officeart/2005/8/layout/default"/>
    <dgm:cxn modelId="{5870E9C0-46A6-4CD9-BA57-31CB45DA80DC}" type="presParOf" srcId="{4E7DD0F8-3071-4834-AC1F-39CD890E7E36}" destId="{5AE55438-F369-451D-B174-10C42DD32342}" srcOrd="9" destOrd="0" presId="urn:microsoft.com/office/officeart/2005/8/layout/default"/>
    <dgm:cxn modelId="{9D2C0C59-46B8-4ED0-B3F9-ACB96444D280}" type="presParOf" srcId="{4E7DD0F8-3071-4834-AC1F-39CD890E7E36}" destId="{67A0387E-254A-4861-87DD-D813D1297F33}" srcOrd="10" destOrd="0" presId="urn:microsoft.com/office/officeart/2005/8/layout/default"/>
    <dgm:cxn modelId="{97490D2A-0536-43C6-AFA3-BB6170C7107A}" type="presParOf" srcId="{4E7DD0F8-3071-4834-AC1F-39CD890E7E36}" destId="{BB3FA560-9D57-4EF7-9B72-18756481F187}" srcOrd="11" destOrd="0" presId="urn:microsoft.com/office/officeart/2005/8/layout/default"/>
    <dgm:cxn modelId="{2A350074-3371-40CC-A420-B1612B556517}" type="presParOf" srcId="{4E7DD0F8-3071-4834-AC1F-39CD890E7E36}" destId="{5126E0C6-91C8-473E-B668-F33CBA3CBD6D}" srcOrd="12" destOrd="0" presId="urn:microsoft.com/office/officeart/2005/8/layout/default"/>
    <dgm:cxn modelId="{9D60E6CF-5C0F-4D75-AFB3-A5D4C5DE5647}" type="presParOf" srcId="{4E7DD0F8-3071-4834-AC1F-39CD890E7E36}" destId="{424B8135-75E6-4CA9-950A-CFF350570CD2}" srcOrd="13" destOrd="0" presId="urn:microsoft.com/office/officeart/2005/8/layout/default"/>
    <dgm:cxn modelId="{DA9B2691-5372-4BB5-9664-D82A8E1567F9}" type="presParOf" srcId="{4E7DD0F8-3071-4834-AC1F-39CD890E7E36}" destId="{346948EB-B3A2-400A-BC50-0BBC1FC05E44}" srcOrd="14" destOrd="0" presId="urn:microsoft.com/office/officeart/2005/8/layout/default"/>
    <dgm:cxn modelId="{A883C101-BFF3-4D88-8153-959A0E425D30}" type="presParOf" srcId="{4E7DD0F8-3071-4834-AC1F-39CD890E7E36}" destId="{D967A195-F57C-4088-84EB-9723210003FC}" srcOrd="15" destOrd="0" presId="urn:microsoft.com/office/officeart/2005/8/layout/default"/>
    <dgm:cxn modelId="{1965EDDC-FF62-4A36-8FF5-52EB0BC5ADB8}" type="presParOf" srcId="{4E7DD0F8-3071-4834-AC1F-39CD890E7E36}" destId="{C19B7D78-10E8-4623-9066-81BB26B3299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3B12C-3253-4C5E-857A-991C2210D9BD}">
      <dsp:nvSpPr>
        <dsp:cNvPr id="0" name=""/>
        <dsp:cNvSpPr/>
      </dsp:nvSpPr>
      <dsp:spPr>
        <a:xfrm>
          <a:off x="1204402"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Identify the barriers and enablers of physical activity</a:t>
          </a:r>
        </a:p>
      </dsp:txBody>
      <dsp:txXfrm>
        <a:off x="1204402" y="895"/>
        <a:ext cx="2513424" cy="1508054"/>
      </dsp:txXfrm>
    </dsp:sp>
    <dsp:sp modelId="{1BF17D90-04B7-48A6-849A-4848C69325B5}">
      <dsp:nvSpPr>
        <dsp:cNvPr id="0" name=""/>
        <dsp:cNvSpPr/>
      </dsp:nvSpPr>
      <dsp:spPr>
        <a:xfrm>
          <a:off x="3969169"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2. Organisational policies that enable place-based working</a:t>
          </a:r>
        </a:p>
      </dsp:txBody>
      <dsp:txXfrm>
        <a:off x="3969169" y="895"/>
        <a:ext cx="2513424" cy="1508054"/>
      </dsp:txXfrm>
    </dsp:sp>
    <dsp:sp modelId="{27853520-D937-47E9-A7A0-4FDBC9FF517A}">
      <dsp:nvSpPr>
        <dsp:cNvPr id="0" name=""/>
        <dsp:cNvSpPr/>
      </dsp:nvSpPr>
      <dsp:spPr>
        <a:xfrm>
          <a:off x="6733936"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3. Capacity and capability across the workforce</a:t>
          </a:r>
        </a:p>
      </dsp:txBody>
      <dsp:txXfrm>
        <a:off x="6733936" y="895"/>
        <a:ext cx="2513424" cy="1508054"/>
      </dsp:txXfrm>
    </dsp:sp>
    <dsp:sp modelId="{40E69E0F-D061-45DC-8379-3085DDEA1526}">
      <dsp:nvSpPr>
        <dsp:cNvPr id="0" name=""/>
        <dsp:cNvSpPr/>
      </dsp:nvSpPr>
      <dsp:spPr>
        <a:xfrm>
          <a:off x="1225917"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4. Collaboration</a:t>
          </a:r>
        </a:p>
      </dsp:txBody>
      <dsp:txXfrm>
        <a:off x="1225917" y="1787905"/>
        <a:ext cx="2513424" cy="1508054"/>
      </dsp:txXfrm>
    </dsp:sp>
    <dsp:sp modelId="{6FDB05DC-7407-4C69-81AE-8336452353E4}">
      <dsp:nvSpPr>
        <dsp:cNvPr id="0" name=""/>
        <dsp:cNvSpPr/>
      </dsp:nvSpPr>
      <dsp:spPr>
        <a:xfrm>
          <a:off x="3990684"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5. Leadership</a:t>
          </a:r>
        </a:p>
      </dsp:txBody>
      <dsp:txXfrm>
        <a:off x="3990684" y="1787905"/>
        <a:ext cx="2513424" cy="1508054"/>
      </dsp:txXfrm>
    </dsp:sp>
    <dsp:sp modelId="{67A0387E-254A-4861-87DD-D813D1297F33}">
      <dsp:nvSpPr>
        <dsp:cNvPr id="0" name=""/>
        <dsp:cNvSpPr/>
      </dsp:nvSpPr>
      <dsp:spPr>
        <a:xfrm>
          <a:off x="6755451"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6. Community led action</a:t>
          </a:r>
        </a:p>
      </dsp:txBody>
      <dsp:txXfrm>
        <a:off x="6755451" y="1787905"/>
        <a:ext cx="2513424" cy="1508054"/>
      </dsp:txXfrm>
    </dsp:sp>
    <dsp:sp modelId="{5126E0C6-91C8-473E-B668-F33CBA3CBD6D}">
      <dsp:nvSpPr>
        <dsp:cNvPr id="0" name=""/>
        <dsp:cNvSpPr/>
      </dsp:nvSpPr>
      <dsp:spPr>
        <a:xfrm>
          <a:off x="1204402"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7. Cultures and practices for physical activity</a:t>
          </a:r>
        </a:p>
      </dsp:txBody>
      <dsp:txXfrm>
        <a:off x="1204402" y="3519689"/>
        <a:ext cx="2513424" cy="1508054"/>
      </dsp:txXfrm>
    </dsp:sp>
    <dsp:sp modelId="{346948EB-B3A2-400A-BC50-0BBC1FC05E44}">
      <dsp:nvSpPr>
        <dsp:cNvPr id="0" name=""/>
        <dsp:cNvSpPr/>
      </dsp:nvSpPr>
      <dsp:spPr>
        <a:xfrm>
          <a:off x="3969169"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8. Physical environments that enable physical activity</a:t>
          </a:r>
        </a:p>
      </dsp:txBody>
      <dsp:txXfrm>
        <a:off x="3969169" y="3519689"/>
        <a:ext cx="2513424" cy="1508054"/>
      </dsp:txXfrm>
    </dsp:sp>
    <dsp:sp modelId="{C19B7D78-10E8-4623-9066-81BB26B3299B}">
      <dsp:nvSpPr>
        <dsp:cNvPr id="0" name=""/>
        <dsp:cNvSpPr/>
      </dsp:nvSpPr>
      <dsp:spPr>
        <a:xfrm>
          <a:off x="6733936"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9. Cycles of learning and action </a:t>
          </a:r>
        </a:p>
      </dsp:txBody>
      <dsp:txXfrm>
        <a:off x="6733936" y="3519689"/>
        <a:ext cx="2513424" cy="1508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3B12C-3253-4C5E-857A-991C2210D9BD}">
      <dsp:nvSpPr>
        <dsp:cNvPr id="0" name=""/>
        <dsp:cNvSpPr/>
      </dsp:nvSpPr>
      <dsp:spPr>
        <a:xfrm>
          <a:off x="1204402"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Identify the barriers and enablers of physical activity</a:t>
          </a:r>
        </a:p>
      </dsp:txBody>
      <dsp:txXfrm>
        <a:off x="1204402" y="895"/>
        <a:ext cx="2513424" cy="1508054"/>
      </dsp:txXfrm>
    </dsp:sp>
    <dsp:sp modelId="{1BF17D90-04B7-48A6-849A-4848C69325B5}">
      <dsp:nvSpPr>
        <dsp:cNvPr id="0" name=""/>
        <dsp:cNvSpPr/>
      </dsp:nvSpPr>
      <dsp:spPr>
        <a:xfrm>
          <a:off x="3969169"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2. Organisational policies that enable place-based working</a:t>
          </a:r>
        </a:p>
      </dsp:txBody>
      <dsp:txXfrm>
        <a:off x="3969169" y="895"/>
        <a:ext cx="2513424" cy="1508054"/>
      </dsp:txXfrm>
    </dsp:sp>
    <dsp:sp modelId="{27853520-D937-47E9-A7A0-4FDBC9FF517A}">
      <dsp:nvSpPr>
        <dsp:cNvPr id="0" name=""/>
        <dsp:cNvSpPr/>
      </dsp:nvSpPr>
      <dsp:spPr>
        <a:xfrm>
          <a:off x="6733936"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3. Capacity and capability across the workforce</a:t>
          </a:r>
        </a:p>
      </dsp:txBody>
      <dsp:txXfrm>
        <a:off x="6733936" y="895"/>
        <a:ext cx="2513424" cy="1508054"/>
      </dsp:txXfrm>
    </dsp:sp>
    <dsp:sp modelId="{40E69E0F-D061-45DC-8379-3085DDEA1526}">
      <dsp:nvSpPr>
        <dsp:cNvPr id="0" name=""/>
        <dsp:cNvSpPr/>
      </dsp:nvSpPr>
      <dsp:spPr>
        <a:xfrm>
          <a:off x="1225917"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4. Collaboration</a:t>
          </a:r>
        </a:p>
      </dsp:txBody>
      <dsp:txXfrm>
        <a:off x="1225917" y="1787905"/>
        <a:ext cx="2513424" cy="1508054"/>
      </dsp:txXfrm>
    </dsp:sp>
    <dsp:sp modelId="{6FDB05DC-7407-4C69-81AE-8336452353E4}">
      <dsp:nvSpPr>
        <dsp:cNvPr id="0" name=""/>
        <dsp:cNvSpPr/>
      </dsp:nvSpPr>
      <dsp:spPr>
        <a:xfrm>
          <a:off x="3990684"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5. Leadership</a:t>
          </a:r>
        </a:p>
      </dsp:txBody>
      <dsp:txXfrm>
        <a:off x="3990684" y="1787905"/>
        <a:ext cx="2513424" cy="1508054"/>
      </dsp:txXfrm>
    </dsp:sp>
    <dsp:sp modelId="{67A0387E-254A-4861-87DD-D813D1297F33}">
      <dsp:nvSpPr>
        <dsp:cNvPr id="0" name=""/>
        <dsp:cNvSpPr/>
      </dsp:nvSpPr>
      <dsp:spPr>
        <a:xfrm>
          <a:off x="6755451"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6. Community led action</a:t>
          </a:r>
        </a:p>
      </dsp:txBody>
      <dsp:txXfrm>
        <a:off x="6755451" y="1787905"/>
        <a:ext cx="2513424" cy="1508054"/>
      </dsp:txXfrm>
    </dsp:sp>
    <dsp:sp modelId="{5126E0C6-91C8-473E-B668-F33CBA3CBD6D}">
      <dsp:nvSpPr>
        <dsp:cNvPr id="0" name=""/>
        <dsp:cNvSpPr/>
      </dsp:nvSpPr>
      <dsp:spPr>
        <a:xfrm>
          <a:off x="1204402"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7. Cultures and practices for physical activity</a:t>
          </a:r>
        </a:p>
      </dsp:txBody>
      <dsp:txXfrm>
        <a:off x="1204402" y="3519689"/>
        <a:ext cx="2513424" cy="1508054"/>
      </dsp:txXfrm>
    </dsp:sp>
    <dsp:sp modelId="{346948EB-B3A2-400A-BC50-0BBC1FC05E44}">
      <dsp:nvSpPr>
        <dsp:cNvPr id="0" name=""/>
        <dsp:cNvSpPr/>
      </dsp:nvSpPr>
      <dsp:spPr>
        <a:xfrm>
          <a:off x="3969169"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8. Physical environments that enable physical activity</a:t>
          </a:r>
        </a:p>
      </dsp:txBody>
      <dsp:txXfrm>
        <a:off x="3969169" y="3519689"/>
        <a:ext cx="2513424" cy="1508054"/>
      </dsp:txXfrm>
    </dsp:sp>
    <dsp:sp modelId="{C19B7D78-10E8-4623-9066-81BB26B3299B}">
      <dsp:nvSpPr>
        <dsp:cNvPr id="0" name=""/>
        <dsp:cNvSpPr/>
      </dsp:nvSpPr>
      <dsp:spPr>
        <a:xfrm>
          <a:off x="6733936"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9. Cycles of learning and action </a:t>
          </a:r>
        </a:p>
      </dsp:txBody>
      <dsp:txXfrm>
        <a:off x="6733936" y="3519689"/>
        <a:ext cx="2513424" cy="15080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3B12C-3253-4C5E-857A-991C2210D9BD}">
      <dsp:nvSpPr>
        <dsp:cNvPr id="0" name=""/>
        <dsp:cNvSpPr/>
      </dsp:nvSpPr>
      <dsp:spPr>
        <a:xfrm>
          <a:off x="1204402"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Identify the barriers and enablers of physical activity</a:t>
          </a:r>
        </a:p>
      </dsp:txBody>
      <dsp:txXfrm>
        <a:off x="1204402" y="895"/>
        <a:ext cx="2513424" cy="1508054"/>
      </dsp:txXfrm>
    </dsp:sp>
    <dsp:sp modelId="{1BF17D90-04B7-48A6-849A-4848C69325B5}">
      <dsp:nvSpPr>
        <dsp:cNvPr id="0" name=""/>
        <dsp:cNvSpPr/>
      </dsp:nvSpPr>
      <dsp:spPr>
        <a:xfrm>
          <a:off x="3969169"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2. Organisational policies that enable place-based working</a:t>
          </a:r>
        </a:p>
      </dsp:txBody>
      <dsp:txXfrm>
        <a:off x="3969169" y="895"/>
        <a:ext cx="2513424" cy="1508054"/>
      </dsp:txXfrm>
    </dsp:sp>
    <dsp:sp modelId="{27853520-D937-47E9-A7A0-4FDBC9FF517A}">
      <dsp:nvSpPr>
        <dsp:cNvPr id="0" name=""/>
        <dsp:cNvSpPr/>
      </dsp:nvSpPr>
      <dsp:spPr>
        <a:xfrm>
          <a:off x="6733936"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3. Capacity and capability across the workforce</a:t>
          </a:r>
        </a:p>
      </dsp:txBody>
      <dsp:txXfrm>
        <a:off x="6733936" y="895"/>
        <a:ext cx="2513424" cy="1508054"/>
      </dsp:txXfrm>
    </dsp:sp>
    <dsp:sp modelId="{40E69E0F-D061-45DC-8379-3085DDEA1526}">
      <dsp:nvSpPr>
        <dsp:cNvPr id="0" name=""/>
        <dsp:cNvSpPr/>
      </dsp:nvSpPr>
      <dsp:spPr>
        <a:xfrm>
          <a:off x="1225917"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4. Collaboration</a:t>
          </a:r>
        </a:p>
      </dsp:txBody>
      <dsp:txXfrm>
        <a:off x="1225917" y="1787905"/>
        <a:ext cx="2513424" cy="1508054"/>
      </dsp:txXfrm>
    </dsp:sp>
    <dsp:sp modelId="{6FDB05DC-7407-4C69-81AE-8336452353E4}">
      <dsp:nvSpPr>
        <dsp:cNvPr id="0" name=""/>
        <dsp:cNvSpPr/>
      </dsp:nvSpPr>
      <dsp:spPr>
        <a:xfrm>
          <a:off x="3990684"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5. Leadership</a:t>
          </a:r>
        </a:p>
      </dsp:txBody>
      <dsp:txXfrm>
        <a:off x="3990684" y="1787905"/>
        <a:ext cx="2513424" cy="1508054"/>
      </dsp:txXfrm>
    </dsp:sp>
    <dsp:sp modelId="{67A0387E-254A-4861-87DD-D813D1297F33}">
      <dsp:nvSpPr>
        <dsp:cNvPr id="0" name=""/>
        <dsp:cNvSpPr/>
      </dsp:nvSpPr>
      <dsp:spPr>
        <a:xfrm>
          <a:off x="6755451"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6. Community led action</a:t>
          </a:r>
        </a:p>
      </dsp:txBody>
      <dsp:txXfrm>
        <a:off x="6755451" y="1787905"/>
        <a:ext cx="2513424" cy="1508054"/>
      </dsp:txXfrm>
    </dsp:sp>
    <dsp:sp modelId="{5126E0C6-91C8-473E-B668-F33CBA3CBD6D}">
      <dsp:nvSpPr>
        <dsp:cNvPr id="0" name=""/>
        <dsp:cNvSpPr/>
      </dsp:nvSpPr>
      <dsp:spPr>
        <a:xfrm>
          <a:off x="1204402"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7. Cultures and practices for physical activity</a:t>
          </a:r>
        </a:p>
      </dsp:txBody>
      <dsp:txXfrm>
        <a:off x="1204402" y="3519689"/>
        <a:ext cx="2513424" cy="1508054"/>
      </dsp:txXfrm>
    </dsp:sp>
    <dsp:sp modelId="{346948EB-B3A2-400A-BC50-0BBC1FC05E44}">
      <dsp:nvSpPr>
        <dsp:cNvPr id="0" name=""/>
        <dsp:cNvSpPr/>
      </dsp:nvSpPr>
      <dsp:spPr>
        <a:xfrm>
          <a:off x="3969169"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8. Physical environments that enable physical activity</a:t>
          </a:r>
        </a:p>
      </dsp:txBody>
      <dsp:txXfrm>
        <a:off x="3969169" y="3519689"/>
        <a:ext cx="2513424" cy="1508054"/>
      </dsp:txXfrm>
    </dsp:sp>
    <dsp:sp modelId="{C19B7D78-10E8-4623-9066-81BB26B3299B}">
      <dsp:nvSpPr>
        <dsp:cNvPr id="0" name=""/>
        <dsp:cNvSpPr/>
      </dsp:nvSpPr>
      <dsp:spPr>
        <a:xfrm>
          <a:off x="6733936"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9. Cycles of learning and action </a:t>
          </a:r>
        </a:p>
      </dsp:txBody>
      <dsp:txXfrm>
        <a:off x="6733936" y="3519689"/>
        <a:ext cx="2513424" cy="15080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3B12C-3253-4C5E-857A-991C2210D9BD}">
      <dsp:nvSpPr>
        <dsp:cNvPr id="0" name=""/>
        <dsp:cNvSpPr/>
      </dsp:nvSpPr>
      <dsp:spPr>
        <a:xfrm>
          <a:off x="1204402"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Identify the barriers and enablers of physical activity</a:t>
          </a:r>
        </a:p>
      </dsp:txBody>
      <dsp:txXfrm>
        <a:off x="1204402" y="895"/>
        <a:ext cx="2513424" cy="1508054"/>
      </dsp:txXfrm>
    </dsp:sp>
    <dsp:sp modelId="{1BF17D90-04B7-48A6-849A-4848C69325B5}">
      <dsp:nvSpPr>
        <dsp:cNvPr id="0" name=""/>
        <dsp:cNvSpPr/>
      </dsp:nvSpPr>
      <dsp:spPr>
        <a:xfrm>
          <a:off x="3969169"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2. Organisational policies that enable place-based working</a:t>
          </a:r>
        </a:p>
      </dsp:txBody>
      <dsp:txXfrm>
        <a:off x="3969169" y="895"/>
        <a:ext cx="2513424" cy="1508054"/>
      </dsp:txXfrm>
    </dsp:sp>
    <dsp:sp modelId="{27853520-D937-47E9-A7A0-4FDBC9FF517A}">
      <dsp:nvSpPr>
        <dsp:cNvPr id="0" name=""/>
        <dsp:cNvSpPr/>
      </dsp:nvSpPr>
      <dsp:spPr>
        <a:xfrm>
          <a:off x="6733936"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3. Capacity and capability across the workforce</a:t>
          </a:r>
        </a:p>
      </dsp:txBody>
      <dsp:txXfrm>
        <a:off x="6733936" y="895"/>
        <a:ext cx="2513424" cy="1508054"/>
      </dsp:txXfrm>
    </dsp:sp>
    <dsp:sp modelId="{40E69E0F-D061-45DC-8379-3085DDEA1526}">
      <dsp:nvSpPr>
        <dsp:cNvPr id="0" name=""/>
        <dsp:cNvSpPr/>
      </dsp:nvSpPr>
      <dsp:spPr>
        <a:xfrm>
          <a:off x="1225917"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4. Collaboration</a:t>
          </a:r>
        </a:p>
      </dsp:txBody>
      <dsp:txXfrm>
        <a:off x="1225917" y="1787905"/>
        <a:ext cx="2513424" cy="1508054"/>
      </dsp:txXfrm>
    </dsp:sp>
    <dsp:sp modelId="{6FDB05DC-7407-4C69-81AE-8336452353E4}">
      <dsp:nvSpPr>
        <dsp:cNvPr id="0" name=""/>
        <dsp:cNvSpPr/>
      </dsp:nvSpPr>
      <dsp:spPr>
        <a:xfrm>
          <a:off x="3990684"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5. Leadership</a:t>
          </a:r>
        </a:p>
      </dsp:txBody>
      <dsp:txXfrm>
        <a:off x="3990684" y="1787905"/>
        <a:ext cx="2513424" cy="1508054"/>
      </dsp:txXfrm>
    </dsp:sp>
    <dsp:sp modelId="{67A0387E-254A-4861-87DD-D813D1297F33}">
      <dsp:nvSpPr>
        <dsp:cNvPr id="0" name=""/>
        <dsp:cNvSpPr/>
      </dsp:nvSpPr>
      <dsp:spPr>
        <a:xfrm>
          <a:off x="6755451"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6. Community led action</a:t>
          </a:r>
        </a:p>
      </dsp:txBody>
      <dsp:txXfrm>
        <a:off x="6755451" y="1787905"/>
        <a:ext cx="2513424" cy="1508054"/>
      </dsp:txXfrm>
    </dsp:sp>
    <dsp:sp modelId="{5126E0C6-91C8-473E-B668-F33CBA3CBD6D}">
      <dsp:nvSpPr>
        <dsp:cNvPr id="0" name=""/>
        <dsp:cNvSpPr/>
      </dsp:nvSpPr>
      <dsp:spPr>
        <a:xfrm>
          <a:off x="1204402"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7. Cultures and practices for physical activity</a:t>
          </a:r>
        </a:p>
      </dsp:txBody>
      <dsp:txXfrm>
        <a:off x="1204402" y="3519689"/>
        <a:ext cx="2513424" cy="1508054"/>
      </dsp:txXfrm>
    </dsp:sp>
    <dsp:sp modelId="{346948EB-B3A2-400A-BC50-0BBC1FC05E44}">
      <dsp:nvSpPr>
        <dsp:cNvPr id="0" name=""/>
        <dsp:cNvSpPr/>
      </dsp:nvSpPr>
      <dsp:spPr>
        <a:xfrm>
          <a:off x="3969169"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8. Physical environments that enable physical activity</a:t>
          </a:r>
        </a:p>
      </dsp:txBody>
      <dsp:txXfrm>
        <a:off x="3969169" y="3519689"/>
        <a:ext cx="2513424" cy="1508054"/>
      </dsp:txXfrm>
    </dsp:sp>
    <dsp:sp modelId="{C19B7D78-10E8-4623-9066-81BB26B3299B}">
      <dsp:nvSpPr>
        <dsp:cNvPr id="0" name=""/>
        <dsp:cNvSpPr/>
      </dsp:nvSpPr>
      <dsp:spPr>
        <a:xfrm>
          <a:off x="6733936"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9. Cycles of learning and action </a:t>
          </a:r>
        </a:p>
      </dsp:txBody>
      <dsp:txXfrm>
        <a:off x="6733936" y="3519689"/>
        <a:ext cx="2513424" cy="15080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3B12C-3253-4C5E-857A-991C2210D9BD}">
      <dsp:nvSpPr>
        <dsp:cNvPr id="0" name=""/>
        <dsp:cNvSpPr/>
      </dsp:nvSpPr>
      <dsp:spPr>
        <a:xfrm>
          <a:off x="1204402"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Identify the barriers and enablers of physical activity</a:t>
          </a:r>
        </a:p>
      </dsp:txBody>
      <dsp:txXfrm>
        <a:off x="1204402" y="895"/>
        <a:ext cx="2513424" cy="1508054"/>
      </dsp:txXfrm>
    </dsp:sp>
    <dsp:sp modelId="{1BF17D90-04B7-48A6-849A-4848C69325B5}">
      <dsp:nvSpPr>
        <dsp:cNvPr id="0" name=""/>
        <dsp:cNvSpPr/>
      </dsp:nvSpPr>
      <dsp:spPr>
        <a:xfrm>
          <a:off x="3969169"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2. Organisational policies that enable place-based working</a:t>
          </a:r>
        </a:p>
      </dsp:txBody>
      <dsp:txXfrm>
        <a:off x="3969169" y="895"/>
        <a:ext cx="2513424" cy="1508054"/>
      </dsp:txXfrm>
    </dsp:sp>
    <dsp:sp modelId="{27853520-D937-47E9-A7A0-4FDBC9FF517A}">
      <dsp:nvSpPr>
        <dsp:cNvPr id="0" name=""/>
        <dsp:cNvSpPr/>
      </dsp:nvSpPr>
      <dsp:spPr>
        <a:xfrm>
          <a:off x="6733936" y="895"/>
          <a:ext cx="2513424" cy="1508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3. Capacity and capability across the workforce</a:t>
          </a:r>
        </a:p>
      </dsp:txBody>
      <dsp:txXfrm>
        <a:off x="6733936" y="895"/>
        <a:ext cx="2513424" cy="1508054"/>
      </dsp:txXfrm>
    </dsp:sp>
    <dsp:sp modelId="{40E69E0F-D061-45DC-8379-3085DDEA1526}">
      <dsp:nvSpPr>
        <dsp:cNvPr id="0" name=""/>
        <dsp:cNvSpPr/>
      </dsp:nvSpPr>
      <dsp:spPr>
        <a:xfrm>
          <a:off x="1225917"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4. Collaboration</a:t>
          </a:r>
        </a:p>
      </dsp:txBody>
      <dsp:txXfrm>
        <a:off x="1225917" y="1787905"/>
        <a:ext cx="2513424" cy="1508054"/>
      </dsp:txXfrm>
    </dsp:sp>
    <dsp:sp modelId="{6FDB05DC-7407-4C69-81AE-8336452353E4}">
      <dsp:nvSpPr>
        <dsp:cNvPr id="0" name=""/>
        <dsp:cNvSpPr/>
      </dsp:nvSpPr>
      <dsp:spPr>
        <a:xfrm>
          <a:off x="3990684"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5. Leadership</a:t>
          </a:r>
        </a:p>
      </dsp:txBody>
      <dsp:txXfrm>
        <a:off x="3990684" y="1787905"/>
        <a:ext cx="2513424" cy="1508054"/>
      </dsp:txXfrm>
    </dsp:sp>
    <dsp:sp modelId="{67A0387E-254A-4861-87DD-D813D1297F33}">
      <dsp:nvSpPr>
        <dsp:cNvPr id="0" name=""/>
        <dsp:cNvSpPr/>
      </dsp:nvSpPr>
      <dsp:spPr>
        <a:xfrm>
          <a:off x="6755451" y="1787905"/>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6. Community led action</a:t>
          </a:r>
        </a:p>
      </dsp:txBody>
      <dsp:txXfrm>
        <a:off x="6755451" y="1787905"/>
        <a:ext cx="2513424" cy="1508054"/>
      </dsp:txXfrm>
    </dsp:sp>
    <dsp:sp modelId="{5126E0C6-91C8-473E-B668-F33CBA3CBD6D}">
      <dsp:nvSpPr>
        <dsp:cNvPr id="0" name=""/>
        <dsp:cNvSpPr/>
      </dsp:nvSpPr>
      <dsp:spPr>
        <a:xfrm>
          <a:off x="1204402"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7. Cultures and practices for physical activity</a:t>
          </a:r>
        </a:p>
      </dsp:txBody>
      <dsp:txXfrm>
        <a:off x="1204402" y="3519689"/>
        <a:ext cx="2513424" cy="1508054"/>
      </dsp:txXfrm>
    </dsp:sp>
    <dsp:sp modelId="{346948EB-B3A2-400A-BC50-0BBC1FC05E44}">
      <dsp:nvSpPr>
        <dsp:cNvPr id="0" name=""/>
        <dsp:cNvSpPr/>
      </dsp:nvSpPr>
      <dsp:spPr>
        <a:xfrm>
          <a:off x="3969169"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8. Physical environments that enable physical activity</a:t>
          </a:r>
        </a:p>
      </dsp:txBody>
      <dsp:txXfrm>
        <a:off x="3969169" y="3519689"/>
        <a:ext cx="2513424" cy="1508054"/>
      </dsp:txXfrm>
    </dsp:sp>
    <dsp:sp modelId="{C19B7D78-10E8-4623-9066-81BB26B3299B}">
      <dsp:nvSpPr>
        <dsp:cNvPr id="0" name=""/>
        <dsp:cNvSpPr/>
      </dsp:nvSpPr>
      <dsp:spPr>
        <a:xfrm>
          <a:off x="6733936" y="3519689"/>
          <a:ext cx="2513424" cy="150805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rPr>
            <a:t>9. Cycles of learning and action </a:t>
          </a:r>
        </a:p>
      </dsp:txBody>
      <dsp:txXfrm>
        <a:off x="6733936" y="3519689"/>
        <a:ext cx="2513424" cy="15080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8817EB-047E-4F32-B178-5B9CEFF90448}" type="datetimeFigureOut">
              <a:rPr lang="en-GB" smtClean="0"/>
              <a:t>11/05/2025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99830A-BEB1-4351-BD06-452DF468B700}" type="slidenum">
              <a:rPr lang="en-GB" smtClean="0"/>
              <a:t>‹#›</a:t>
            </a:fld>
            <a:endParaRPr lang="en-GB"/>
          </a:p>
        </p:txBody>
      </p:sp>
    </p:spTree>
    <p:extLst>
      <p:ext uri="{BB962C8B-B14F-4D97-AF65-F5344CB8AC3E}">
        <p14:creationId xmlns:p14="http://schemas.microsoft.com/office/powerpoint/2010/main" val="42802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31BA03-7855-4EB0-A6FC-7545455A3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0975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a:t>
            </a:r>
          </a:p>
          <a:p>
            <a:r>
              <a:rPr lang="en-GB" dirty="0"/>
              <a:t>Pronouns</a:t>
            </a:r>
          </a:p>
          <a:p>
            <a:r>
              <a:rPr lang="en-GB" dirty="0"/>
              <a:t>Workshop name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E1F279-7243-4636-AA68-445726A7178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641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21C47-CFB6-4843-A5B8-62E5FDE993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9681D-6D1D-D47C-FE8E-AD2C82F4A6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8CDD8A-E68B-4289-85C3-83ED8F7D4997}"/>
              </a:ext>
            </a:extLst>
          </p:cNvPr>
          <p:cNvSpPr>
            <a:spLocks noGrp="1"/>
          </p:cNvSpPr>
          <p:nvPr>
            <p:ph type="body" idx="1"/>
          </p:nvPr>
        </p:nvSpPr>
        <p:spPr/>
        <p:txBody>
          <a:bodyPr/>
          <a:lstStyle/>
          <a:p>
            <a:r>
              <a:rPr lang="en-GB" dirty="0"/>
              <a:t>Welcome </a:t>
            </a:r>
          </a:p>
          <a:p>
            <a:r>
              <a:rPr lang="en-GB" dirty="0"/>
              <a:t>Pronouns</a:t>
            </a:r>
          </a:p>
          <a:p>
            <a:r>
              <a:rPr lang="en-GB" dirty="0"/>
              <a:t>Workshop name</a:t>
            </a:r>
          </a:p>
          <a:p>
            <a:r>
              <a:rPr lang="en-GB" dirty="0"/>
              <a:t>Passionate about work – PBA transform lives – explore that together</a:t>
            </a:r>
          </a:p>
          <a:p>
            <a:r>
              <a:rPr lang="en-GB" dirty="0"/>
              <a:t>Exciting we know more than ever before about what enables this kind of change. Get there faster, avoid pitfalls and feel confident</a:t>
            </a:r>
          </a:p>
          <a:p>
            <a:endParaRPr lang="en-GB" dirty="0"/>
          </a:p>
        </p:txBody>
      </p:sp>
      <p:sp>
        <p:nvSpPr>
          <p:cNvPr id="4" name="Slide Number Placeholder 3">
            <a:extLst>
              <a:ext uri="{FF2B5EF4-FFF2-40B4-BE49-F238E27FC236}">
                <a16:creationId xmlns:a16="http://schemas.microsoft.com/office/drawing/2014/main" id="{BA70F89D-3C2A-BE6B-0958-8FB2B35D1D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E1F279-7243-4636-AA68-445726A7178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99715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dive into the ‘how,’ let’s take a moment to revisit the ‘why.’</a:t>
            </a:r>
          </a:p>
          <a:p>
            <a:r>
              <a:rPr lang="en-GB" dirty="0"/>
              <a:t>Our mission is simple — but powerful:</a:t>
            </a:r>
          </a:p>
          <a:p>
            <a:r>
              <a:rPr lang="en-GB" dirty="0"/>
              <a:t>To enable active lives for all by tackling inactivity and addressing health inequalities.</a:t>
            </a:r>
          </a:p>
          <a:p>
            <a:r>
              <a:rPr lang="en-GB" dirty="0"/>
              <a:t>We believe that everyone — regardless of background or circumstance — deserves the opportunity to live an active, healthy life.</a:t>
            </a:r>
          </a:p>
          <a:p>
            <a:r>
              <a:rPr lang="en-GB" dirty="0"/>
              <a:t>And when you believe that, a place-based approach isn’t just an option. It becomes essential.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E1F279-7243-4636-AA68-445726A7178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2268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what we’ll cover during our time together:</a:t>
            </a:r>
          </a:p>
          <a:p>
            <a:pPr marL="171450" indent="-171450">
              <a:buFont typeface="Arial" panose="020B0604020202020204" pitchFamily="34" charset="0"/>
              <a:buChar char="•"/>
            </a:pPr>
            <a:r>
              <a:rPr lang="en-GB" dirty="0"/>
              <a:t>•	First, we’ll understand the 9 Conditions of Change and why they matter.</a:t>
            </a:r>
          </a:p>
          <a:p>
            <a:pPr marL="171450" indent="-171450">
              <a:buFont typeface="Arial" panose="020B0604020202020204" pitchFamily="34" charset="0"/>
              <a:buChar char="•"/>
            </a:pPr>
            <a:r>
              <a:rPr lang="en-GB" dirty="0"/>
              <a:t>•	Then we’ll explore real-life stories that show the impact of these conditions.</a:t>
            </a:r>
          </a:p>
          <a:p>
            <a:pPr marL="171450" indent="-171450">
              <a:buFont typeface="Arial" panose="020B0604020202020204" pitchFamily="34" charset="0"/>
              <a:buChar char="•"/>
            </a:pPr>
            <a:r>
              <a:rPr lang="en-GB" dirty="0"/>
              <a:t>•	You’ll learn how to apply them in your own setting.</a:t>
            </a:r>
          </a:p>
          <a:p>
            <a:pPr marL="171450" indent="-171450">
              <a:buFont typeface="Arial" panose="020B0604020202020204" pitchFamily="34" charset="0"/>
              <a:buChar char="•"/>
            </a:pPr>
            <a:r>
              <a:rPr lang="en-GB" dirty="0"/>
              <a:t>•	And we’ll end with a personal pledge for change — because real transformation starts with individual action</a:t>
            </a:r>
          </a:p>
          <a:p>
            <a:endParaRPr lang="en-GB" dirty="0"/>
          </a:p>
        </p:txBody>
      </p:sp>
      <p:sp>
        <p:nvSpPr>
          <p:cNvPr id="4" name="Slide Number Placeholder 3"/>
          <p:cNvSpPr>
            <a:spLocks noGrp="1"/>
          </p:cNvSpPr>
          <p:nvPr>
            <p:ph type="sldNum" sz="quarter" idx="5"/>
          </p:nvPr>
        </p:nvSpPr>
        <p:spPr/>
        <p:txBody>
          <a:bodyPr/>
          <a:lstStyle/>
          <a:p>
            <a:fld id="{6799830A-BEB1-4351-BD06-452DF468B700}" type="slidenum">
              <a:rPr lang="en-GB" smtClean="0"/>
              <a:t>5</a:t>
            </a:fld>
            <a:endParaRPr lang="en-GB"/>
          </a:p>
        </p:txBody>
      </p:sp>
    </p:spTree>
    <p:extLst>
      <p:ext uri="{BB962C8B-B14F-4D97-AF65-F5344CB8AC3E}">
        <p14:creationId xmlns:p14="http://schemas.microsoft.com/office/powerpoint/2010/main" val="2782668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F66DA-9CDB-B79D-B8C6-DA4263CC2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3A2816-22FB-F658-A159-D2DB2FA33B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98E51C-14C0-3693-1A32-7E5AD2FCD8A1}"/>
              </a:ext>
            </a:extLst>
          </p:cNvPr>
          <p:cNvSpPr>
            <a:spLocks noGrp="1"/>
          </p:cNvSpPr>
          <p:nvPr>
            <p:ph type="body" idx="1"/>
          </p:nvPr>
        </p:nvSpPr>
        <p:spPr/>
        <p:txBody>
          <a:bodyPr/>
          <a:lstStyle/>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Let me start by asking you something that might feel uncomfortable:</a:t>
            </a:r>
          </a:p>
          <a:p>
            <a:pPr>
              <a:lnSpc>
                <a:spcPct val="107000"/>
              </a:lnSpc>
              <a:spcAft>
                <a:spcPts val="800"/>
              </a:spcAft>
              <a:buNone/>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What kind of life would you lead if the only time you left your house—</a:t>
            </a:r>
            <a:r>
              <a:rPr lang="en-GB" sz="1100" b="1" i="1" kern="100" dirty="0">
                <a:effectLst/>
                <a:latin typeface="Aptos" panose="020B0004020202020204" pitchFamily="34" charset="0"/>
                <a:ea typeface="Aptos" panose="020B0004020202020204" pitchFamily="34" charset="0"/>
                <a:cs typeface="Times New Roman" panose="02020603050405020304" pitchFamily="18" charset="0"/>
              </a:rPr>
              <a:t>the only time</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—was for a single, one-hour activity session each week?</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Not because you didn’t want to go out...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But because the system didn’t make space for you.</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 want to tell you a story that hit me in the heart...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changed how I think about place-based transformation.</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This isn’t just a story about a programme.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It’s a story about how rethinking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place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can fundamentally change what’s possible—for people... for systems... and for the communities they live in.</a:t>
            </a:r>
          </a:p>
          <a:p>
            <a:endParaRPr lang="en-GB" dirty="0"/>
          </a:p>
        </p:txBody>
      </p:sp>
      <p:sp>
        <p:nvSpPr>
          <p:cNvPr id="4" name="Slide Number Placeholder 3">
            <a:extLst>
              <a:ext uri="{FF2B5EF4-FFF2-40B4-BE49-F238E27FC236}">
                <a16:creationId xmlns:a16="http://schemas.microsoft.com/office/drawing/2014/main" id="{7D15DD41-F772-C46C-6ACD-121A14A16CF8}"/>
              </a:ext>
            </a:extLst>
          </p:cNvPr>
          <p:cNvSpPr>
            <a:spLocks noGrp="1"/>
          </p:cNvSpPr>
          <p:nvPr>
            <p:ph type="sldNum" sz="quarter" idx="5"/>
          </p:nvPr>
        </p:nvSpPr>
        <p:spPr/>
        <p:txBody>
          <a:bodyPr/>
          <a:lstStyle/>
          <a:p>
            <a:fld id="{6799830A-BEB1-4351-BD06-452DF468B700}" type="slidenum">
              <a:rPr lang="en-GB" smtClean="0"/>
              <a:t>7</a:t>
            </a:fld>
            <a:endParaRPr lang="en-GB"/>
          </a:p>
        </p:txBody>
      </p:sp>
    </p:spTree>
    <p:extLst>
      <p:ext uri="{BB962C8B-B14F-4D97-AF65-F5344CB8AC3E}">
        <p14:creationId xmlns:p14="http://schemas.microsoft.com/office/powerpoint/2010/main" val="1616104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There’s a man who attends an inclusive activity session in Rochdale, run by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YourTrust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I don’t know his name.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I don’t know his age.</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But I don’t need to know those details to understand the weight of what his carer told me.</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This man receives just £5 a week in support. That’s it.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Not even enough to cover a bus fare for his support worker.</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Most of his days are spent indoors... alone...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Isolated.</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But once a week, he attends one of these inclusive sessions.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For £3, he gets movement.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He gets connection.</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He gets the dignity of a shared lunch.</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He laughs.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He listens.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He belongs.</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then he goes home.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doesn’t leave again...</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until the next week.</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That... is the stark reality for too many disabled people and carers.</a:t>
            </a:r>
          </a:p>
          <a:p>
            <a:endParaRPr lang="en-GB" dirty="0"/>
          </a:p>
        </p:txBody>
      </p:sp>
      <p:sp>
        <p:nvSpPr>
          <p:cNvPr id="4" name="Slide Number Placeholder 3"/>
          <p:cNvSpPr>
            <a:spLocks noGrp="1"/>
          </p:cNvSpPr>
          <p:nvPr>
            <p:ph type="sldNum" sz="quarter" idx="5"/>
          </p:nvPr>
        </p:nvSpPr>
        <p:spPr/>
        <p:txBody>
          <a:bodyPr/>
          <a:lstStyle/>
          <a:p>
            <a:fld id="{6799830A-BEB1-4351-BD06-452DF468B700}" type="slidenum">
              <a:rPr lang="en-GB" smtClean="0"/>
              <a:t>8</a:t>
            </a:fld>
            <a:endParaRPr lang="en-GB"/>
          </a:p>
        </p:txBody>
      </p:sp>
    </p:spTree>
    <p:extLst>
      <p:ext uri="{BB962C8B-B14F-4D97-AF65-F5344CB8AC3E}">
        <p14:creationId xmlns:p14="http://schemas.microsoft.com/office/powerpoint/2010/main" val="513214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2ACA5-9166-013C-4534-BA7E8C1DFE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D1FB1F-55D3-31EC-2E44-92A1A7104A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BF554C-15C6-3619-D7D9-184C9636084C}"/>
              </a:ext>
            </a:extLst>
          </p:cNvPr>
          <p:cNvSpPr>
            <a:spLocks noGrp="1"/>
          </p:cNvSpPr>
          <p:nvPr>
            <p:ph type="body" idx="1"/>
          </p:nvPr>
        </p:nvSpPr>
        <p:spPr/>
        <p:txBody>
          <a:bodyPr/>
          <a:lstStyle/>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When the world shut down during COVID,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YourTrust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made a bold decision.</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They realised they couldn’t go back to the way things were.</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Because the truth is...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too many people had been excluded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long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before the pandemic began.</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Instead of restarting services as they were...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they worked with the Place Partnership to reimagine what inclusion could look like—</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not as a programme, but as a principle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place-based working made that possible.</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It gave them </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time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to listen deeply to disabled people, carers, families, and organisations.</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It gave them </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freedom</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to try new things, to test and adapt, to let the community lead.</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it gave them </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alignment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so that Adult Care, health, local charities, and people with lived experience could build something together that no one could have built alone.</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Here’s what that’s meant in practice:</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 workforce trained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throughout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the organisation... not just a few champions, but a systemic shift in disability training.</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Inclusion embedded in policy... with accessible communication, redesigned spaces like Touchstones and Rochdale Leisure Centre, and a new Carer Charter.</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Programmes shaped by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need</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not assumptions: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Deaf badminton led in BSL...</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Sensory walks and inclusive yoga for people with complex disabilities...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Multisport for people with Parkinson’s, co-designed with them...</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courses blending movement, nutrition, and communication support for people with learning disabilities or who are Deaf.</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These aren’t add-ons.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These are new definitions of what it means to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belong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In the last year alone:</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247 disabled individuals have taken part—225 of them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only</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through this kind of inclusive offer.</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Nearly 300 carers have attended too—</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because this model sees them not as bystanders, but as people in their own right.</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every week, we hear messages like this: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i="1" kern="100" dirty="0">
                <a:effectLst/>
                <a:latin typeface="Aptos" panose="020B0004020202020204" pitchFamily="34" charset="0"/>
                <a:ea typeface="Aptos" panose="020B0004020202020204" pitchFamily="34" charset="0"/>
                <a:cs typeface="Times New Roman" panose="02020603050405020304" pitchFamily="18" charset="0"/>
              </a:rPr>
              <a:t>"This service gives us dignity. Purpose. It’s not a luxury—it’s a lifeline."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So I’ll end by returning to that man.</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The one who leaves his house once a week.</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That one hour matters more than we might ever know.</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what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YourTrust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has shown us is this:</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When place-based working is done well...</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inclusion stops being a question of access—</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and starts being a matter of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belonging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It becomes not something we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offer</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but something we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live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So the real question is:</a:t>
            </a:r>
          </a:p>
          <a:p>
            <a:pPr>
              <a:lnSpc>
                <a:spcPct val="107000"/>
              </a:lnSpc>
              <a:spcAft>
                <a:spcPts val="800"/>
              </a:spcAft>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What would our systems look like if we didn’t wait for people to fit into them—</a:t>
            </a:r>
            <a:br>
              <a:rPr lang="en-GB" sz="1100" b="1" kern="100" dirty="0">
                <a:effectLst/>
                <a:latin typeface="Aptos" panose="020B0004020202020204" pitchFamily="34" charset="0"/>
                <a:ea typeface="Aptos" panose="020B0004020202020204" pitchFamily="34" charset="0"/>
                <a:cs typeface="Times New Roman" panose="02020603050405020304" pitchFamily="18" charset="0"/>
              </a:rPr>
            </a:br>
            <a:r>
              <a:rPr lang="en-GB" sz="1100" b="1" kern="100" dirty="0">
                <a:effectLst/>
                <a:latin typeface="Aptos" panose="020B0004020202020204" pitchFamily="34" charset="0"/>
                <a:ea typeface="Aptos" panose="020B0004020202020204" pitchFamily="34" charset="0"/>
                <a:cs typeface="Times New Roman" panose="02020603050405020304" pitchFamily="18" charset="0"/>
              </a:rPr>
              <a:t>but redesigned them to fit people?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4EBCB7D2-0989-E535-B137-A9073FB181D0}"/>
              </a:ext>
            </a:extLst>
          </p:cNvPr>
          <p:cNvSpPr>
            <a:spLocks noGrp="1"/>
          </p:cNvSpPr>
          <p:nvPr>
            <p:ph type="sldNum" sz="quarter" idx="5"/>
          </p:nvPr>
        </p:nvSpPr>
        <p:spPr/>
        <p:txBody>
          <a:bodyPr/>
          <a:lstStyle/>
          <a:p>
            <a:fld id="{6799830A-BEB1-4351-BD06-452DF468B700}" type="slidenum">
              <a:rPr lang="en-GB" smtClean="0"/>
              <a:t>9</a:t>
            </a:fld>
            <a:endParaRPr lang="en-GB"/>
          </a:p>
        </p:txBody>
      </p:sp>
    </p:spTree>
    <p:extLst>
      <p:ext uri="{BB962C8B-B14F-4D97-AF65-F5344CB8AC3E}">
        <p14:creationId xmlns:p14="http://schemas.microsoft.com/office/powerpoint/2010/main" val="2694450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C8682-30DE-9846-2CEE-30539C712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21E1C-B689-6E7B-A27D-E51C345F9E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6A245D-3858-8D54-4A31-BE67CB45915C}"/>
              </a:ext>
            </a:extLst>
          </p:cNvPr>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People often ask,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“Aren’t we all working in place already?”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yes — we might be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place, but we’re not all working in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place-based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way.</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Place-based working means starting with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people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place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not with a programme. It’s about seeing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whole system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from parks and pavements to partners and policies — and working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with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people, not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doing to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them.</a:t>
            </a:r>
          </a:p>
          <a:p>
            <a:pPr>
              <a:lnSpc>
                <a:spcPct val="107000"/>
              </a:lnSpc>
              <a:spcAft>
                <a:spcPts val="800"/>
              </a:spcAft>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BEFORE: In the past, place-based approaches typically involved top-down strategies. These were centrally designed and implemented, often using a one-size-fits-all model. They focused on problems rather than potential and were frequently short-term or isolated efforts. Communities reported that such methods were no longer acceptable, as they undermined trust and damaged relationships with local organisations and stakeholders.</a:t>
            </a:r>
          </a:p>
          <a:p>
            <a:pPr>
              <a:lnSpc>
                <a:spcPct val="107000"/>
              </a:lnSpc>
              <a:spcAft>
                <a:spcPts val="800"/>
              </a:spcAft>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AFTER: But today, place-based approaches are transforming how we work. Instead of imposing solutions, we co-create them—by genuinely listening to local people and understanding their unique context. This means we address real needs, not assumed ones. We build on the strengths that already exist—whether it’s the passion of local residents or a hidden gem of a park. And we’re not here for quick fixes. We’re committed to long-term change that communities own, shape, and sustain for as long as it matters to them.</a:t>
            </a:r>
          </a:p>
          <a:p>
            <a:pPr>
              <a:lnSpc>
                <a:spcPct val="107000"/>
              </a:lnSpc>
              <a:spcAft>
                <a:spcPts val="800"/>
              </a:spcAft>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[TRANSITION] So what helps this kind of change stick and spread?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endParaRPr lang="en-GB" dirty="0"/>
          </a:p>
        </p:txBody>
      </p:sp>
      <p:sp>
        <p:nvSpPr>
          <p:cNvPr id="4" name="Slide Number Placeholder 3">
            <a:extLst>
              <a:ext uri="{FF2B5EF4-FFF2-40B4-BE49-F238E27FC236}">
                <a16:creationId xmlns:a16="http://schemas.microsoft.com/office/drawing/2014/main" id="{E976F88B-B89B-D700-5A8E-5DF65D4B41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E1F279-7243-4636-AA68-445726A7178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49434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533A8-CD1A-E8CA-E370-53BBDED486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8F02BC-EB87-32D4-01FC-0AB2248C8D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10482A-8222-1175-49E2-2AD80E65C1D3}"/>
              </a:ext>
            </a:extLst>
          </p:cNvPr>
          <p:cNvSpPr>
            <a:spLocks noGrp="1"/>
          </p:cNvSpPr>
          <p:nvPr>
            <p:ph type="body" idx="1"/>
          </p:nvPr>
        </p:nvSpPr>
        <p:spPr/>
        <p:txBody>
          <a:bodyPr/>
          <a:lstStyle/>
          <a:p>
            <a:pPr>
              <a:buNone/>
            </a:pPr>
            <a:r>
              <a:rPr lang="en-GB" dirty="0"/>
              <a:t>After Covid, disabled people in Rochdale were among the hardest hit—isolated and disconnected from services.</a:t>
            </a:r>
          </a:p>
          <a:p>
            <a:pPr>
              <a:buNone/>
            </a:pPr>
            <a:r>
              <a:rPr lang="en-GB" dirty="0"/>
              <a:t>Your Trust, the charity running local leisure centres, saw that restarting old services wouldn’t be enough.</a:t>
            </a:r>
          </a:p>
          <a:p>
            <a:pPr>
              <a:buNone/>
            </a:pPr>
            <a:r>
              <a:rPr lang="en-GB" dirty="0"/>
              <a:t>Instead, they took a place-based approach:</a:t>
            </a:r>
          </a:p>
          <a:p>
            <a:pPr>
              <a:buFont typeface="Arial" panose="020B0604020202020204" pitchFamily="34" charset="0"/>
              <a:buChar char="•"/>
            </a:pPr>
            <a:r>
              <a:rPr lang="en-GB" dirty="0"/>
              <a:t>Co-designed a new Inclusion Programme with disabled people and carers</a:t>
            </a:r>
          </a:p>
          <a:p>
            <a:pPr>
              <a:buFont typeface="Arial" panose="020B0604020202020204" pitchFamily="34" charset="0"/>
              <a:buChar char="•"/>
            </a:pPr>
            <a:r>
              <a:rPr lang="en-GB" dirty="0"/>
              <a:t>Partnered with organisations like SENSE and Deaf Rhinos</a:t>
            </a:r>
          </a:p>
          <a:p>
            <a:pPr>
              <a:buFont typeface="Arial" panose="020B0604020202020204" pitchFamily="34" charset="0"/>
              <a:buChar char="•"/>
            </a:pPr>
            <a:r>
              <a:rPr lang="en-GB" dirty="0"/>
              <a:t>Delivered activities like Inclusive Yoga, Deaf Badminton, and </a:t>
            </a:r>
            <a:r>
              <a:rPr lang="en-GB" dirty="0" err="1"/>
              <a:t>Multisports</a:t>
            </a:r>
            <a:r>
              <a:rPr lang="en-GB" dirty="0"/>
              <a:t> tailored to real community needs</a:t>
            </a:r>
          </a:p>
          <a:p>
            <a:r>
              <a:rPr lang="en-GB" dirty="0"/>
              <a:t>This wasn’t just about adapting sessions—it reshaped how inclusion was understood across the whole organisation.</a:t>
            </a:r>
          </a:p>
          <a:p>
            <a:pPr>
              <a:buNone/>
            </a:pPr>
            <a:endParaRPr lang="en-GB" dirty="0"/>
          </a:p>
        </p:txBody>
      </p:sp>
      <p:sp>
        <p:nvSpPr>
          <p:cNvPr id="4" name="Slide Number Placeholder 3">
            <a:extLst>
              <a:ext uri="{FF2B5EF4-FFF2-40B4-BE49-F238E27FC236}">
                <a16:creationId xmlns:a16="http://schemas.microsoft.com/office/drawing/2014/main" id="{48EDE3A1-E1C9-2E19-F9C7-C65D2C3C0D93}"/>
              </a:ext>
            </a:extLst>
          </p:cNvPr>
          <p:cNvSpPr>
            <a:spLocks noGrp="1"/>
          </p:cNvSpPr>
          <p:nvPr>
            <p:ph type="sldNum" sz="quarter" idx="5"/>
          </p:nvPr>
        </p:nvSpPr>
        <p:spPr/>
        <p:txBody>
          <a:bodyPr/>
          <a:lstStyle/>
          <a:p>
            <a:fld id="{6799830A-BEB1-4351-BD06-452DF468B700}" type="slidenum">
              <a:rPr lang="en-GB" smtClean="0"/>
              <a:t>11</a:t>
            </a:fld>
            <a:endParaRPr lang="en-GB"/>
          </a:p>
        </p:txBody>
      </p:sp>
    </p:spTree>
    <p:extLst>
      <p:ext uri="{BB962C8B-B14F-4D97-AF65-F5344CB8AC3E}">
        <p14:creationId xmlns:p14="http://schemas.microsoft.com/office/powerpoint/2010/main" val="3603816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6731A-588F-BA0D-C8C2-66BF0BED6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DFE1E8-4918-21C8-5D5D-401E1C5BBF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B5B704-8207-1FC9-2B2E-4FFD055597F5}"/>
              </a:ext>
            </a:extLst>
          </p:cNvPr>
          <p:cNvSpPr>
            <a:spLocks noGrp="1"/>
          </p:cNvSpPr>
          <p:nvPr>
            <p:ph type="body" idx="1"/>
          </p:nvPr>
        </p:nvSpPr>
        <p:spPr/>
        <p:txBody>
          <a:bodyPr/>
          <a:lstStyle/>
          <a:p>
            <a:pPr>
              <a:buNone/>
            </a:pPr>
            <a:r>
              <a:rPr lang="en-GB" b="1" dirty="0"/>
              <a:t>Speaker Notes:</a:t>
            </a:r>
            <a:endParaRPr lang="en-GB" dirty="0"/>
          </a:p>
          <a:p>
            <a:pPr>
              <a:buFont typeface="Arial" panose="020B0604020202020204" pitchFamily="34" charset="0"/>
              <a:buChar char="•"/>
            </a:pPr>
            <a:r>
              <a:rPr lang="en-GB" dirty="0"/>
              <a:t>Because of this place-based approach, real system change happened:</a:t>
            </a:r>
          </a:p>
          <a:p>
            <a:pPr marL="742950" lvl="1" indent="-285750">
              <a:buFont typeface="Arial" panose="020B0604020202020204" pitchFamily="34" charset="0"/>
              <a:buChar char="•"/>
            </a:pPr>
            <a:r>
              <a:rPr lang="en-GB" b="1" dirty="0"/>
              <a:t>Workforce transformation</a:t>
            </a:r>
            <a:r>
              <a:rPr lang="en-GB" dirty="0"/>
              <a:t> – Inclusion built into training and leadership</a:t>
            </a:r>
          </a:p>
          <a:p>
            <a:pPr marL="742950" lvl="1" indent="-285750">
              <a:buFont typeface="Arial" panose="020B0604020202020204" pitchFamily="34" charset="0"/>
              <a:buChar char="•"/>
            </a:pPr>
            <a:r>
              <a:rPr lang="en-GB" b="1" dirty="0"/>
              <a:t>Policy change</a:t>
            </a:r>
            <a:r>
              <a:rPr lang="en-GB" dirty="0"/>
              <a:t> – New carer charters and inclusive design standards</a:t>
            </a:r>
          </a:p>
          <a:p>
            <a:pPr marL="742950" lvl="1" indent="-285750">
              <a:buFont typeface="Arial" panose="020B0604020202020204" pitchFamily="34" charset="0"/>
              <a:buChar char="•"/>
            </a:pPr>
            <a:r>
              <a:rPr lang="en-GB" b="1" dirty="0"/>
              <a:t>Infrastructure</a:t>
            </a:r>
            <a:r>
              <a:rPr lang="en-GB" dirty="0"/>
              <a:t> – Site audits led to accessible refurbishments</a:t>
            </a:r>
          </a:p>
          <a:p>
            <a:pPr marL="742950" lvl="1" indent="-285750">
              <a:buFont typeface="Arial" panose="020B0604020202020204" pitchFamily="34" charset="0"/>
              <a:buChar char="•"/>
            </a:pPr>
            <a:r>
              <a:rPr lang="en-GB" b="1" dirty="0"/>
              <a:t>Culture shift</a:t>
            </a:r>
            <a:r>
              <a:rPr lang="en-GB" dirty="0"/>
              <a:t> – Inclusion is now a core principle, not an afterthought</a:t>
            </a:r>
          </a:p>
          <a:p>
            <a:pPr>
              <a:buFont typeface="Arial" panose="020B0604020202020204" pitchFamily="34" charset="0"/>
              <a:buChar char="•"/>
            </a:pPr>
            <a:r>
              <a:rPr lang="en-GB" dirty="0"/>
              <a:t>None of this would have happened through a traditional delivery model.</a:t>
            </a:r>
          </a:p>
          <a:p>
            <a:pPr>
              <a:buFont typeface="Arial" panose="020B0604020202020204" pitchFamily="34" charset="0"/>
              <a:buChar char="•"/>
            </a:pPr>
            <a:r>
              <a:rPr lang="en-GB" dirty="0"/>
              <a:t>Place-based working gave the time, permission, and cross-sector collaboration needed to create something sustainable.</a:t>
            </a:r>
          </a:p>
          <a:p>
            <a:pPr>
              <a:buFont typeface="Arial" panose="020B0604020202020204" pitchFamily="34" charset="0"/>
              <a:buChar char="•"/>
            </a:pPr>
            <a:r>
              <a:rPr lang="en-GB" dirty="0"/>
              <a:t>And this is just one of </a:t>
            </a:r>
            <a:r>
              <a:rPr lang="en-GB" b="1" dirty="0"/>
              <a:t>hundreds of examples</a:t>
            </a:r>
            <a:r>
              <a:rPr lang="en-GB" dirty="0"/>
              <a:t> across Greater Manchester—each one showing that </a:t>
            </a:r>
            <a:r>
              <a:rPr lang="en-GB" b="1" dirty="0"/>
              <a:t>when we work with communities, we can change systems for good.</a:t>
            </a:r>
            <a:endParaRPr lang="en-GB" dirty="0"/>
          </a:p>
          <a:p>
            <a:endParaRPr lang="en-GB" dirty="0"/>
          </a:p>
        </p:txBody>
      </p:sp>
      <p:sp>
        <p:nvSpPr>
          <p:cNvPr id="4" name="Slide Number Placeholder 3">
            <a:extLst>
              <a:ext uri="{FF2B5EF4-FFF2-40B4-BE49-F238E27FC236}">
                <a16:creationId xmlns:a16="http://schemas.microsoft.com/office/drawing/2014/main" id="{31589EE0-0FD8-54D3-A283-C41FEB290387}"/>
              </a:ext>
            </a:extLst>
          </p:cNvPr>
          <p:cNvSpPr>
            <a:spLocks noGrp="1"/>
          </p:cNvSpPr>
          <p:nvPr>
            <p:ph type="sldNum" sz="quarter" idx="5"/>
          </p:nvPr>
        </p:nvSpPr>
        <p:spPr/>
        <p:txBody>
          <a:bodyPr/>
          <a:lstStyle/>
          <a:p>
            <a:fld id="{6799830A-BEB1-4351-BD06-452DF468B700}" type="slidenum">
              <a:rPr lang="en-GB" smtClean="0"/>
              <a:t>12</a:t>
            </a:fld>
            <a:endParaRPr lang="en-GB"/>
          </a:p>
        </p:txBody>
      </p:sp>
    </p:spTree>
    <p:extLst>
      <p:ext uri="{BB962C8B-B14F-4D97-AF65-F5344CB8AC3E}">
        <p14:creationId xmlns:p14="http://schemas.microsoft.com/office/powerpoint/2010/main" val="851217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6CA6A-A0DD-3591-97E8-E2C1D8A524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C1FB5-745B-2C9E-AE92-B68EDAEEED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7B4B10-BEEA-6780-F00B-B0E0347FE492}"/>
              </a:ext>
            </a:extLst>
          </p:cNvPr>
          <p:cNvSpPr>
            <a:spLocks noGrp="1"/>
          </p:cNvSpPr>
          <p:nvPr>
            <p:ph type="body" idx="1"/>
          </p:nvPr>
        </p:nvSpPr>
        <p:spPr/>
        <p:txBody>
          <a:bodyPr/>
          <a:lstStyle/>
          <a:p>
            <a:r>
              <a:rPr lang="en-GB" dirty="0"/>
              <a:t>Since 2017, Sport England has been leading this work nationally — and Greater Manchester has been one of 12 pilot areas involved since 2019.</a:t>
            </a:r>
          </a:p>
          <a:p>
            <a:r>
              <a:rPr lang="en-GB" dirty="0"/>
              <a:t>From the start, it was clear we were working in complexity. Change was rarely quick or linear — but over time, patterns began to emerge. Across all the pilot areas making real progress, a set of common conditions kept appearing.  </a:t>
            </a:r>
            <a:r>
              <a:rPr lang="en-GB" b="1" u="sng" dirty="0"/>
              <a:t>these conditions were identified by national evaluators </a:t>
            </a:r>
            <a:r>
              <a:rPr lang="en-GB" dirty="0"/>
              <a:t>who have been working closely with places across the country.</a:t>
            </a:r>
          </a:p>
          <a:p>
            <a:r>
              <a:rPr lang="en-GB" dirty="0"/>
              <a:t>They’re not fixed or final — and they’re certainly not a checklist. But they are proving to be powerful enablers of change. As more places join this journey, we expect to keep learning, adapting, and possibly discovering other conditions that help systems move more easily toward lasting impact.</a:t>
            </a:r>
          </a:p>
          <a:p>
            <a:r>
              <a:rPr lang="en-GB" dirty="0"/>
              <a:t>What makes this so exciting is that we’re starting to see real commonality across diverse areas. Despite different contexts and challenges, these conditions keep showing up — giving us shared language, insights, and approaches for working in a truly place-based way.</a:t>
            </a:r>
          </a:p>
          <a:p>
            <a:endParaRPr lang="en-GB" dirty="0"/>
          </a:p>
          <a:p>
            <a:r>
              <a:rPr lang="en-GB" dirty="0"/>
              <a:t>Let’s take a closer look at the 9 conditions that are helping drive change. </a:t>
            </a:r>
          </a:p>
          <a:p>
            <a:endParaRPr lang="en-GB" dirty="0"/>
          </a:p>
        </p:txBody>
      </p:sp>
      <p:sp>
        <p:nvSpPr>
          <p:cNvPr id="4" name="Slide Number Placeholder 3">
            <a:extLst>
              <a:ext uri="{FF2B5EF4-FFF2-40B4-BE49-F238E27FC236}">
                <a16:creationId xmlns:a16="http://schemas.microsoft.com/office/drawing/2014/main" id="{D48EFDBE-742C-BEA3-CB82-8C76BE358055}"/>
              </a:ext>
            </a:extLst>
          </p:cNvPr>
          <p:cNvSpPr>
            <a:spLocks noGrp="1"/>
          </p:cNvSpPr>
          <p:nvPr>
            <p:ph type="sldNum" sz="quarter" idx="5"/>
          </p:nvPr>
        </p:nvSpPr>
        <p:spPr/>
        <p:txBody>
          <a:bodyPr/>
          <a:lstStyle/>
          <a:p>
            <a:fld id="{6799830A-BEB1-4351-BD06-452DF468B700}" type="slidenum">
              <a:rPr lang="en-GB" smtClean="0"/>
              <a:t>13</a:t>
            </a:fld>
            <a:endParaRPr lang="en-GB"/>
          </a:p>
        </p:txBody>
      </p:sp>
    </p:spTree>
    <p:extLst>
      <p:ext uri="{BB962C8B-B14F-4D97-AF65-F5344CB8AC3E}">
        <p14:creationId xmlns:p14="http://schemas.microsoft.com/office/powerpoint/2010/main" val="888181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9 Conditions of Change.</a:t>
            </a:r>
          </a:p>
          <a:p>
            <a:r>
              <a:rPr lang="en-GB" dirty="0"/>
              <a:t>I won’t go into detail now — because we want you to experience them next.</a:t>
            </a:r>
          </a:p>
          <a:p>
            <a:r>
              <a:rPr lang="en-GB" dirty="0"/>
              <a:t>Each one will be up around the room in what we call a gallery walk. You’ll see a plain-English explanation (as plain as I could get it!) and a real-world example from Greater Manchester.</a:t>
            </a:r>
          </a:p>
          <a:p>
            <a:r>
              <a:rPr lang="en-GB" dirty="0"/>
              <a:t>[Optional: Briefly read through or name each condition on the slide.]</a:t>
            </a:r>
          </a:p>
        </p:txBody>
      </p:sp>
      <p:sp>
        <p:nvSpPr>
          <p:cNvPr id="4" name="Slide Number Placeholder 3"/>
          <p:cNvSpPr>
            <a:spLocks noGrp="1"/>
          </p:cNvSpPr>
          <p:nvPr>
            <p:ph type="sldNum" sz="quarter" idx="5"/>
          </p:nvPr>
        </p:nvSpPr>
        <p:spPr/>
        <p:txBody>
          <a:bodyPr/>
          <a:lstStyle/>
          <a:p>
            <a:fld id="{6799830A-BEB1-4351-BD06-452DF468B700}" type="slidenum">
              <a:rPr lang="en-GB" smtClean="0"/>
              <a:t>14</a:t>
            </a:fld>
            <a:endParaRPr lang="en-GB"/>
          </a:p>
        </p:txBody>
      </p:sp>
    </p:spTree>
    <p:extLst>
      <p:ext uri="{BB962C8B-B14F-4D97-AF65-F5344CB8AC3E}">
        <p14:creationId xmlns:p14="http://schemas.microsoft.com/office/powerpoint/2010/main" val="1862480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D616A-81E7-C1C5-8452-C0E5D32F85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8828E-5B34-ED15-24BA-ADE178CEF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A40A53-285A-E3AF-B96C-59728F3356D3}"/>
              </a:ext>
            </a:extLst>
          </p:cNvPr>
          <p:cNvSpPr>
            <a:spLocks noGrp="1"/>
          </p:cNvSpPr>
          <p:nvPr>
            <p:ph type="body" idx="1"/>
          </p:nvPr>
        </p:nvSpPr>
        <p:spPr/>
        <p:txBody>
          <a:bodyPr/>
          <a:lstStyle/>
          <a:p>
            <a:r>
              <a:rPr lang="en-GB" dirty="0"/>
              <a:t>Foundations</a:t>
            </a:r>
          </a:p>
          <a:p>
            <a:r>
              <a:rPr lang="en-GB" b="1" dirty="0"/>
              <a:t>These are the building blocks of place-based working.</a:t>
            </a:r>
          </a:p>
          <a:p>
            <a:r>
              <a:rPr lang="en-GB" dirty="0"/>
              <a:t>Before anything else, we need the right infrastructure, systems, and people in place. These three conditions create the stability and readiness for change to take hold</a:t>
            </a:r>
          </a:p>
        </p:txBody>
      </p:sp>
      <p:sp>
        <p:nvSpPr>
          <p:cNvPr id="4" name="Slide Number Placeholder 3">
            <a:extLst>
              <a:ext uri="{FF2B5EF4-FFF2-40B4-BE49-F238E27FC236}">
                <a16:creationId xmlns:a16="http://schemas.microsoft.com/office/drawing/2014/main" id="{AAE84F0B-853F-860E-AA4D-68B6CF601ACC}"/>
              </a:ext>
            </a:extLst>
          </p:cNvPr>
          <p:cNvSpPr>
            <a:spLocks noGrp="1"/>
          </p:cNvSpPr>
          <p:nvPr>
            <p:ph type="sldNum" sz="quarter" idx="5"/>
          </p:nvPr>
        </p:nvSpPr>
        <p:spPr/>
        <p:txBody>
          <a:bodyPr/>
          <a:lstStyle/>
          <a:p>
            <a:fld id="{6799830A-BEB1-4351-BD06-452DF468B700}" type="slidenum">
              <a:rPr lang="en-GB" smtClean="0"/>
              <a:t>15</a:t>
            </a:fld>
            <a:endParaRPr lang="en-GB"/>
          </a:p>
        </p:txBody>
      </p:sp>
    </p:spTree>
    <p:extLst>
      <p:ext uri="{BB962C8B-B14F-4D97-AF65-F5344CB8AC3E}">
        <p14:creationId xmlns:p14="http://schemas.microsoft.com/office/powerpoint/2010/main" val="717105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968C7-D252-2BB8-4FE5-C2954B887F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94E1E-271E-6C9B-24EF-F1F880BF5D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B36907-0329-0F66-AA25-0B3B003F5375}"/>
              </a:ext>
            </a:extLst>
          </p:cNvPr>
          <p:cNvSpPr>
            <a:spLocks noGrp="1"/>
          </p:cNvSpPr>
          <p:nvPr>
            <p:ph type="body" idx="1"/>
          </p:nvPr>
        </p:nvSpPr>
        <p:spPr/>
        <p:txBody>
          <a:bodyPr/>
          <a:lstStyle/>
          <a:p>
            <a:r>
              <a:rPr lang="en-GB" dirty="0"/>
              <a:t>Ways of Working</a:t>
            </a:r>
          </a:p>
          <a:p>
            <a:r>
              <a:rPr lang="en-GB" b="1" dirty="0"/>
              <a:t>This is how change happens — together.</a:t>
            </a:r>
            <a:br>
              <a:rPr lang="en-GB" dirty="0"/>
            </a:br>
            <a:r>
              <a:rPr lang="en-GB" dirty="0"/>
              <a:t>These conditions shape the relationships, behaviours, and leadership styles that drive collective progress.</a:t>
            </a:r>
          </a:p>
        </p:txBody>
      </p:sp>
      <p:sp>
        <p:nvSpPr>
          <p:cNvPr id="4" name="Slide Number Placeholder 3">
            <a:extLst>
              <a:ext uri="{FF2B5EF4-FFF2-40B4-BE49-F238E27FC236}">
                <a16:creationId xmlns:a16="http://schemas.microsoft.com/office/drawing/2014/main" id="{E8E9C17C-85E7-E642-9FED-85CF13472B67}"/>
              </a:ext>
            </a:extLst>
          </p:cNvPr>
          <p:cNvSpPr>
            <a:spLocks noGrp="1"/>
          </p:cNvSpPr>
          <p:nvPr>
            <p:ph type="sldNum" sz="quarter" idx="5"/>
          </p:nvPr>
        </p:nvSpPr>
        <p:spPr/>
        <p:txBody>
          <a:bodyPr/>
          <a:lstStyle/>
          <a:p>
            <a:fld id="{6799830A-BEB1-4351-BD06-452DF468B700}" type="slidenum">
              <a:rPr lang="en-GB" smtClean="0"/>
              <a:t>16</a:t>
            </a:fld>
            <a:endParaRPr lang="en-GB"/>
          </a:p>
        </p:txBody>
      </p:sp>
    </p:spTree>
    <p:extLst>
      <p:ext uri="{BB962C8B-B14F-4D97-AF65-F5344CB8AC3E}">
        <p14:creationId xmlns:p14="http://schemas.microsoft.com/office/powerpoint/2010/main" val="1022168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14A98-5D42-1637-4E1B-0CBBDABF01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0132A1-D4D8-6252-CC77-E8FA488003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2B9D32-A487-9551-FB55-B824934909D3}"/>
              </a:ext>
            </a:extLst>
          </p:cNvPr>
          <p:cNvSpPr>
            <a:spLocks noGrp="1"/>
          </p:cNvSpPr>
          <p:nvPr>
            <p:ph type="body" idx="1"/>
          </p:nvPr>
        </p:nvSpPr>
        <p:spPr/>
        <p:txBody>
          <a:bodyPr/>
          <a:lstStyle/>
          <a:p>
            <a:pPr>
              <a:buNone/>
            </a:pPr>
            <a:r>
              <a:rPr lang="en-GB" b="1" dirty="0"/>
              <a:t>Settings</a:t>
            </a:r>
          </a:p>
          <a:p>
            <a:r>
              <a:rPr lang="en-GB" b="1" dirty="0"/>
              <a:t>These are the spaces where activity is shaped.</a:t>
            </a:r>
            <a:br>
              <a:rPr lang="en-GB" dirty="0"/>
            </a:br>
            <a:r>
              <a:rPr lang="en-GB" dirty="0"/>
              <a:t>Culture and environment matter — these conditions influence what feels normal, possible, and encouraged in everyday life.</a:t>
            </a:r>
          </a:p>
        </p:txBody>
      </p:sp>
      <p:sp>
        <p:nvSpPr>
          <p:cNvPr id="4" name="Slide Number Placeholder 3">
            <a:extLst>
              <a:ext uri="{FF2B5EF4-FFF2-40B4-BE49-F238E27FC236}">
                <a16:creationId xmlns:a16="http://schemas.microsoft.com/office/drawing/2014/main" id="{94702823-E76B-817D-97F8-25CBA7B96892}"/>
              </a:ext>
            </a:extLst>
          </p:cNvPr>
          <p:cNvSpPr>
            <a:spLocks noGrp="1"/>
          </p:cNvSpPr>
          <p:nvPr>
            <p:ph type="sldNum" sz="quarter" idx="5"/>
          </p:nvPr>
        </p:nvSpPr>
        <p:spPr/>
        <p:txBody>
          <a:bodyPr/>
          <a:lstStyle/>
          <a:p>
            <a:fld id="{6799830A-BEB1-4351-BD06-452DF468B700}" type="slidenum">
              <a:rPr lang="en-GB" smtClean="0"/>
              <a:t>17</a:t>
            </a:fld>
            <a:endParaRPr lang="en-GB"/>
          </a:p>
        </p:txBody>
      </p:sp>
    </p:spTree>
    <p:extLst>
      <p:ext uri="{BB962C8B-B14F-4D97-AF65-F5344CB8AC3E}">
        <p14:creationId xmlns:p14="http://schemas.microsoft.com/office/powerpoint/2010/main" val="2398262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CC8C1-1AF1-AF87-C05E-BD833F1F1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B44B19-196C-AC3E-ABF5-46DAFBB8DA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3093B-DBD7-C14C-2E53-53F11BC4D762}"/>
              </a:ext>
            </a:extLst>
          </p:cNvPr>
          <p:cNvSpPr>
            <a:spLocks noGrp="1"/>
          </p:cNvSpPr>
          <p:nvPr>
            <p:ph type="body" idx="1"/>
          </p:nvPr>
        </p:nvSpPr>
        <p:spPr/>
        <p:txBody>
          <a:bodyPr/>
          <a:lstStyle/>
          <a:p>
            <a:pPr>
              <a:buNone/>
            </a:pPr>
            <a:r>
              <a:rPr lang="en-GB" b="0" dirty="0"/>
              <a:t>Embedded Learning</a:t>
            </a:r>
          </a:p>
          <a:p>
            <a:r>
              <a:rPr lang="en-GB" b="1" dirty="0"/>
              <a:t>This is how change lasts.</a:t>
            </a:r>
            <a:br>
              <a:rPr lang="en-GB" dirty="0"/>
            </a:br>
            <a:r>
              <a:rPr lang="en-GB" dirty="0"/>
              <a:t>It’s not one-and-done — this condition ensures we’re always learning, adapting and building on what works.</a:t>
            </a:r>
          </a:p>
        </p:txBody>
      </p:sp>
      <p:sp>
        <p:nvSpPr>
          <p:cNvPr id="4" name="Slide Number Placeholder 3">
            <a:extLst>
              <a:ext uri="{FF2B5EF4-FFF2-40B4-BE49-F238E27FC236}">
                <a16:creationId xmlns:a16="http://schemas.microsoft.com/office/drawing/2014/main" id="{7CADCA8E-D069-9242-3363-B03D6D7DE52D}"/>
              </a:ext>
            </a:extLst>
          </p:cNvPr>
          <p:cNvSpPr>
            <a:spLocks noGrp="1"/>
          </p:cNvSpPr>
          <p:nvPr>
            <p:ph type="sldNum" sz="quarter" idx="5"/>
          </p:nvPr>
        </p:nvSpPr>
        <p:spPr/>
        <p:txBody>
          <a:bodyPr/>
          <a:lstStyle/>
          <a:p>
            <a:fld id="{6799830A-BEB1-4351-BD06-452DF468B700}" type="slidenum">
              <a:rPr lang="en-GB" smtClean="0"/>
              <a:t>18</a:t>
            </a:fld>
            <a:endParaRPr lang="en-GB"/>
          </a:p>
        </p:txBody>
      </p:sp>
    </p:spTree>
    <p:extLst>
      <p:ext uri="{BB962C8B-B14F-4D97-AF65-F5344CB8AC3E}">
        <p14:creationId xmlns:p14="http://schemas.microsoft.com/office/powerpoint/2010/main" val="25074849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Here’s how it works:</a:t>
            </a:r>
          </a:p>
          <a:p>
            <a:pPr marL="628650" lvl="1" indent="-171450">
              <a:buFont typeface="Arial" panose="020B0604020202020204" pitchFamily="34" charset="0"/>
              <a:buChar char="•"/>
            </a:pPr>
            <a:r>
              <a:rPr lang="en-GB" i="0" dirty="0"/>
              <a:t>Walk around the room and explore the 9 conditions.</a:t>
            </a:r>
          </a:p>
          <a:p>
            <a:pPr marL="628650" lvl="1" indent="-171450">
              <a:buFont typeface="Arial" panose="020B0604020202020204" pitchFamily="34" charset="0"/>
              <a:buChar char="•"/>
            </a:pPr>
            <a:r>
              <a:rPr lang="en-GB" i="0" dirty="0"/>
              <a:t>As you read, reflect:</a:t>
            </a:r>
          </a:p>
          <a:p>
            <a:pPr marL="1085850" lvl="2" indent="-171450">
              <a:buFont typeface="Arial" panose="020B0604020202020204" pitchFamily="34" charset="0"/>
              <a:buChar char="•"/>
            </a:pPr>
            <a:r>
              <a:rPr lang="en-GB" i="0" dirty="0"/>
              <a:t> Which of these are showing up in your work?</a:t>
            </a:r>
          </a:p>
          <a:p>
            <a:pPr marL="1085850" lvl="2" indent="-171450">
              <a:buFont typeface="Arial" panose="020B0604020202020204" pitchFamily="34" charset="0"/>
              <a:buChar char="•"/>
            </a:pPr>
            <a:r>
              <a:rPr lang="en-GB" i="0" dirty="0"/>
              <a:t> Which ones might need more attention?</a:t>
            </a:r>
          </a:p>
          <a:p>
            <a:pPr marL="0" indent="0">
              <a:buFont typeface="Arial" panose="020B0604020202020204" pitchFamily="34" charset="0"/>
              <a:buNone/>
            </a:pPr>
            <a:r>
              <a:rPr lang="en-GB" b="1" i="0" dirty="0"/>
              <a:t>You don’t need to be an expert. You just need to be curious.</a:t>
            </a:r>
          </a:p>
          <a:p>
            <a:pPr marL="171450" indent="-171450">
              <a:buFont typeface="Arial" panose="020B0604020202020204" pitchFamily="34" charset="0"/>
              <a:buChar char="•"/>
            </a:pPr>
            <a:r>
              <a:rPr lang="en-GB" i="0" dirty="0"/>
              <a:t>Because change often begins with asking better questions.</a:t>
            </a:r>
          </a:p>
          <a:p>
            <a:pPr marL="171450" indent="-171450">
              <a:buFont typeface="Arial" panose="020B0604020202020204" pitchFamily="34" charset="0"/>
              <a:buChar char="•"/>
            </a:pPr>
            <a:r>
              <a:rPr lang="en-GB" i="0" dirty="0"/>
              <a:t>You’ll have about 10–15 minutes — feel free to make notes as you go.</a:t>
            </a:r>
          </a:p>
        </p:txBody>
      </p:sp>
      <p:sp>
        <p:nvSpPr>
          <p:cNvPr id="4" name="Slide Number Placeholder 3"/>
          <p:cNvSpPr>
            <a:spLocks noGrp="1"/>
          </p:cNvSpPr>
          <p:nvPr>
            <p:ph type="sldNum" sz="quarter" idx="5"/>
          </p:nvPr>
        </p:nvSpPr>
        <p:spPr/>
        <p:txBody>
          <a:bodyPr/>
          <a:lstStyle/>
          <a:p>
            <a:fld id="{6799830A-BEB1-4351-BD06-452DF468B700}" type="slidenum">
              <a:rPr lang="en-GB" smtClean="0"/>
              <a:t>19</a:t>
            </a:fld>
            <a:endParaRPr lang="en-GB"/>
          </a:p>
        </p:txBody>
      </p:sp>
    </p:spTree>
    <p:extLst>
      <p:ext uri="{BB962C8B-B14F-4D97-AF65-F5344CB8AC3E}">
        <p14:creationId xmlns:p14="http://schemas.microsoft.com/office/powerpoint/2010/main" val="23857403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81C25-3E70-7105-1212-1E1FAD449C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AC8B0-6AFF-B3AD-3FB4-65283FCD9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9B5377-0CDD-30DD-0E31-793966140568}"/>
              </a:ext>
            </a:extLst>
          </p:cNvPr>
          <p:cNvSpPr>
            <a:spLocks noGrp="1"/>
          </p:cNvSpPr>
          <p:nvPr>
            <p:ph type="body" idx="1"/>
          </p:nvPr>
        </p:nvSpPr>
        <p:spPr/>
        <p:txBody>
          <a:bodyPr/>
          <a:lstStyle/>
          <a:p>
            <a:pPr marL="171450" indent="-171450">
              <a:buFont typeface="Arial" panose="020B0604020202020204" pitchFamily="34" charset="0"/>
              <a:buChar char="•"/>
            </a:pPr>
            <a:r>
              <a:rPr lang="en-GB" i="0" dirty="0"/>
              <a:t>Now it’s time to apply what you’ve explored.</a:t>
            </a:r>
          </a:p>
          <a:p>
            <a:pPr marL="171450" indent="-171450">
              <a:buFont typeface="Arial" panose="020B0604020202020204" pitchFamily="34" charset="0"/>
              <a:buChar char="•"/>
            </a:pPr>
            <a:r>
              <a:rPr lang="en-GB" i="0" dirty="0"/>
              <a:t>Each group has:</a:t>
            </a:r>
          </a:p>
          <a:p>
            <a:pPr marL="628650" lvl="1" indent="-171450">
              <a:buFont typeface="Arial" panose="020B0604020202020204" pitchFamily="34" charset="0"/>
              <a:buChar char="•"/>
            </a:pPr>
            <a:r>
              <a:rPr lang="en-GB" i="0" dirty="0"/>
              <a:t>A shared scenario</a:t>
            </a:r>
          </a:p>
          <a:p>
            <a:pPr marL="628650" lvl="1" indent="-171450">
              <a:buFont typeface="Arial" panose="020B0604020202020204" pitchFamily="34" charset="0"/>
              <a:buChar char="•"/>
            </a:pPr>
            <a:r>
              <a:rPr lang="en-GB" i="0" dirty="0"/>
              <a:t>One of the 9 conditions to focus on</a:t>
            </a:r>
          </a:p>
          <a:p>
            <a:pPr marL="171450" indent="-171450">
              <a:buFont typeface="Arial" panose="020B0604020202020204" pitchFamily="34" charset="0"/>
              <a:buChar char="•"/>
            </a:pPr>
            <a:r>
              <a:rPr lang="en-GB" i="0" dirty="0"/>
              <a:t>Discuss:</a:t>
            </a:r>
          </a:p>
          <a:p>
            <a:pPr marL="628650" lvl="1" indent="-171450">
              <a:buFont typeface="Arial" panose="020B0604020202020204" pitchFamily="34" charset="0"/>
              <a:buChar char="•"/>
            </a:pPr>
            <a:r>
              <a:rPr lang="en-GB" i="0" dirty="0"/>
              <a:t>How this condition helps you understand the challenge</a:t>
            </a:r>
          </a:p>
          <a:p>
            <a:pPr marL="628650" lvl="1" indent="-171450">
              <a:buFont typeface="Arial" panose="020B0604020202020204" pitchFamily="34" charset="0"/>
              <a:buChar char="•"/>
            </a:pPr>
            <a:r>
              <a:rPr lang="en-GB" i="0" dirty="0"/>
              <a:t>What specific actions you could take</a:t>
            </a:r>
          </a:p>
          <a:p>
            <a:pPr marL="628650" lvl="1" indent="-171450">
              <a:buFont typeface="Arial" panose="020B0604020202020204" pitchFamily="34" charset="0"/>
              <a:buChar char="•"/>
            </a:pPr>
            <a:r>
              <a:rPr lang="en-GB" i="0" dirty="0"/>
              <a:t>What success might look like</a:t>
            </a:r>
          </a:p>
          <a:p>
            <a:pPr marL="628650" lvl="1" indent="-171450">
              <a:buFont typeface="Arial" panose="020B0604020202020204" pitchFamily="34" charset="0"/>
              <a:buChar char="•"/>
            </a:pPr>
            <a:r>
              <a:rPr lang="en-GB" i="0" dirty="0"/>
              <a:t>And how your thinking links to other conditions</a:t>
            </a:r>
          </a:p>
          <a:p>
            <a:pPr marL="171450" indent="-171450">
              <a:buFont typeface="Arial" panose="020B0604020202020204" pitchFamily="34" charset="0"/>
              <a:buChar char="•"/>
            </a:pPr>
            <a:r>
              <a:rPr lang="en-GB" i="0" dirty="0"/>
              <a:t>You’ll have 15 minutes, and then we’ll hear from each group.</a:t>
            </a:r>
          </a:p>
        </p:txBody>
      </p:sp>
      <p:sp>
        <p:nvSpPr>
          <p:cNvPr id="4" name="Slide Number Placeholder 3">
            <a:extLst>
              <a:ext uri="{FF2B5EF4-FFF2-40B4-BE49-F238E27FC236}">
                <a16:creationId xmlns:a16="http://schemas.microsoft.com/office/drawing/2014/main" id="{FA6EB7DE-9124-D3EE-0A50-3BAEF3453D2D}"/>
              </a:ext>
            </a:extLst>
          </p:cNvPr>
          <p:cNvSpPr>
            <a:spLocks noGrp="1"/>
          </p:cNvSpPr>
          <p:nvPr>
            <p:ph type="sldNum" sz="quarter" idx="5"/>
          </p:nvPr>
        </p:nvSpPr>
        <p:spPr/>
        <p:txBody>
          <a:bodyPr/>
          <a:lstStyle/>
          <a:p>
            <a:fld id="{6799830A-BEB1-4351-BD06-452DF468B700}" type="slidenum">
              <a:rPr lang="en-GB" smtClean="0"/>
              <a:t>20</a:t>
            </a:fld>
            <a:endParaRPr lang="en-GB"/>
          </a:p>
        </p:txBody>
      </p:sp>
    </p:spTree>
    <p:extLst>
      <p:ext uri="{BB962C8B-B14F-4D97-AF65-F5344CB8AC3E}">
        <p14:creationId xmlns:p14="http://schemas.microsoft.com/office/powerpoint/2010/main" val="1718500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800" dirty="0"/>
              <a:t>Here’s the scenario:</a:t>
            </a:r>
          </a:p>
          <a:p>
            <a:pPr>
              <a:buNone/>
            </a:pPr>
            <a:r>
              <a:rPr lang="en-GB" sz="1800" dirty="0"/>
              <a:t>A well-equipped, high-performing sports club with modern facilities… but:</a:t>
            </a:r>
          </a:p>
          <a:p>
            <a:pPr marL="285750" indent="-285750">
              <a:buFont typeface="Arial" panose="020B0604020202020204" pitchFamily="34" charset="0"/>
              <a:buChar char="•"/>
            </a:pPr>
            <a:r>
              <a:rPr lang="en-GB" sz="1800" dirty="0"/>
              <a:t>It’s only active evenings and weekends.</a:t>
            </a:r>
          </a:p>
          <a:p>
            <a:pPr marL="285750" indent="-285750">
              <a:buFont typeface="Arial" panose="020B0604020202020204" pitchFamily="34" charset="0"/>
              <a:buChar char="•"/>
            </a:pPr>
            <a:r>
              <a:rPr lang="en-GB" sz="1800" dirty="0"/>
              <a:t>It’s disconnected from local residents.</a:t>
            </a:r>
          </a:p>
          <a:p>
            <a:pPr marL="285750" indent="-285750">
              <a:buFont typeface="Arial" panose="020B0604020202020204" pitchFamily="34" charset="0"/>
              <a:buChar char="•"/>
            </a:pPr>
            <a:r>
              <a:rPr lang="en-GB" sz="1800" dirty="0"/>
              <a:t>It’s unintentionally exclusive.</a:t>
            </a:r>
          </a:p>
          <a:p>
            <a:pPr>
              <a:buNone/>
            </a:pPr>
            <a:r>
              <a:rPr lang="en-GB" sz="1800" dirty="0"/>
              <a:t>Your task: use your assigned condition to explore how this club could become a community asset — not just a performance venue.</a:t>
            </a:r>
          </a:p>
          <a:p>
            <a:endParaRPr lang="en-GB" dirty="0"/>
          </a:p>
        </p:txBody>
      </p:sp>
      <p:sp>
        <p:nvSpPr>
          <p:cNvPr id="4" name="Slide Number Placeholder 3"/>
          <p:cNvSpPr>
            <a:spLocks noGrp="1"/>
          </p:cNvSpPr>
          <p:nvPr>
            <p:ph type="sldNum" sz="quarter" idx="5"/>
          </p:nvPr>
        </p:nvSpPr>
        <p:spPr/>
        <p:txBody>
          <a:bodyPr/>
          <a:lstStyle/>
          <a:p>
            <a:fld id="{6799830A-BEB1-4351-BD06-452DF468B700}" type="slidenum">
              <a:rPr lang="en-GB" smtClean="0"/>
              <a:t>21</a:t>
            </a:fld>
            <a:endParaRPr lang="en-GB"/>
          </a:p>
        </p:txBody>
      </p:sp>
    </p:spTree>
    <p:extLst>
      <p:ext uri="{BB962C8B-B14F-4D97-AF65-F5344CB8AC3E}">
        <p14:creationId xmlns:p14="http://schemas.microsoft.com/office/powerpoint/2010/main" val="41032482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hear from each group:</a:t>
            </a:r>
          </a:p>
          <a:p>
            <a:r>
              <a:rPr lang="en-GB" dirty="0"/>
              <a:t>•	What condition did you explore?</a:t>
            </a:r>
          </a:p>
          <a:p>
            <a:r>
              <a:rPr lang="en-GB" dirty="0"/>
              <a:t>•	What key action or idea stood out?</a:t>
            </a:r>
          </a:p>
          <a:p>
            <a:r>
              <a:rPr lang="en-GB" dirty="0"/>
              <a:t>•	Did you see links with other conditions?</a:t>
            </a:r>
          </a:p>
          <a:p>
            <a:r>
              <a:rPr lang="en-GB" dirty="0"/>
              <a:t>We’ll go around briefly — just a snapshot from each group.</a:t>
            </a:r>
          </a:p>
          <a:p>
            <a:endParaRPr lang="en-GB" dirty="0"/>
          </a:p>
        </p:txBody>
      </p:sp>
      <p:sp>
        <p:nvSpPr>
          <p:cNvPr id="4" name="Slide Number Placeholder 3"/>
          <p:cNvSpPr>
            <a:spLocks noGrp="1"/>
          </p:cNvSpPr>
          <p:nvPr>
            <p:ph type="sldNum" sz="quarter" idx="5"/>
          </p:nvPr>
        </p:nvSpPr>
        <p:spPr/>
        <p:txBody>
          <a:bodyPr/>
          <a:lstStyle/>
          <a:p>
            <a:fld id="{6799830A-BEB1-4351-BD06-452DF468B700}" type="slidenum">
              <a:rPr lang="en-GB" smtClean="0"/>
              <a:t>22</a:t>
            </a:fld>
            <a:endParaRPr lang="en-GB"/>
          </a:p>
        </p:txBody>
      </p:sp>
    </p:spTree>
    <p:extLst>
      <p:ext uri="{BB962C8B-B14F-4D97-AF65-F5344CB8AC3E}">
        <p14:creationId xmlns:p14="http://schemas.microsoft.com/office/powerpoint/2010/main" val="13065048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EC27A-1E5E-5F86-ACB0-48982C666C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C56D51-0617-20B0-6318-0CBA2285A6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1EA8E-79A5-4686-31B8-6A3B07988C10}"/>
              </a:ext>
            </a:extLst>
          </p:cNvPr>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We’ve talked a lot about systems and places. But real change starts with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people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with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you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Take a moment to reflect and write one pledge:</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conversation you’ll start…</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change you’ll champion…</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place you’ll apply this learning…</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how change accelerates — one shift at a time.</a:t>
            </a:r>
          </a:p>
        </p:txBody>
      </p:sp>
      <p:sp>
        <p:nvSpPr>
          <p:cNvPr id="4" name="Slide Number Placeholder 3">
            <a:extLst>
              <a:ext uri="{FF2B5EF4-FFF2-40B4-BE49-F238E27FC236}">
                <a16:creationId xmlns:a16="http://schemas.microsoft.com/office/drawing/2014/main" id="{EB036347-9D65-63C6-F90D-37ABE68EB4E5}"/>
              </a:ext>
            </a:extLst>
          </p:cNvPr>
          <p:cNvSpPr>
            <a:spLocks noGrp="1"/>
          </p:cNvSpPr>
          <p:nvPr>
            <p:ph type="sldNum" sz="quarter" idx="5"/>
          </p:nvPr>
        </p:nvSpPr>
        <p:spPr/>
        <p:txBody>
          <a:bodyPr/>
          <a:lstStyle/>
          <a:p>
            <a:fld id="{6799830A-BEB1-4351-BD06-452DF468B700}" type="slidenum">
              <a:rPr lang="en-GB" smtClean="0"/>
              <a:t>23</a:t>
            </a:fld>
            <a:endParaRPr lang="en-GB"/>
          </a:p>
        </p:txBody>
      </p:sp>
    </p:spTree>
    <p:extLst>
      <p:ext uri="{BB962C8B-B14F-4D97-AF65-F5344CB8AC3E}">
        <p14:creationId xmlns:p14="http://schemas.microsoft.com/office/powerpoint/2010/main" val="24413749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Thank you for your time, energy, and contributions today.</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I hope this session has left you feeling inspired, grounded, and connected to what’s possible.</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If you’d like to know more about our Place Partnership work:</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Visit our website</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Email me directly</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 follow us on BlueSky, LinkedIn, or YouTube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Let’s keep the conversation — and the momentum — going.</a:t>
            </a:r>
          </a:p>
          <a:p>
            <a:endParaRPr lang="en-GB" dirty="0"/>
          </a:p>
        </p:txBody>
      </p:sp>
      <p:sp>
        <p:nvSpPr>
          <p:cNvPr id="4" name="Slide Number Placeholder 3"/>
          <p:cNvSpPr>
            <a:spLocks noGrp="1"/>
          </p:cNvSpPr>
          <p:nvPr>
            <p:ph type="sldNum" sz="quarter" idx="5"/>
          </p:nvPr>
        </p:nvSpPr>
        <p:spPr/>
        <p:txBody>
          <a:bodyPr/>
          <a:lstStyle/>
          <a:p>
            <a:fld id="{6799830A-BEB1-4351-BD06-452DF468B700}" type="slidenum">
              <a:rPr lang="en-GB" smtClean="0"/>
              <a:t>24</a:t>
            </a:fld>
            <a:endParaRPr lang="en-GB"/>
          </a:p>
        </p:txBody>
      </p:sp>
    </p:spTree>
    <p:extLst>
      <p:ext uri="{BB962C8B-B14F-4D97-AF65-F5344CB8AC3E}">
        <p14:creationId xmlns:p14="http://schemas.microsoft.com/office/powerpoint/2010/main" val="3106230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jpeg"/></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2.jpe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jpeg"/><Relationship Id="rId1" Type="http://schemas.openxmlformats.org/officeDocument/2006/relationships/slideMaster" Target="../slideMasters/slideMaster1.xml"/><Relationship Id="rId4" Type="http://schemas.microsoft.com/office/2007/relationships/hdphoto" Target="../media/hdphoto2.wdp"/></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Master" Target="../slideMasters/slideMaster2.xml"/><Relationship Id="rId4" Type="http://schemas.openxmlformats.org/officeDocument/2006/relationships/image" Target="../media/image2.jpe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9BBF9C7D-BC0E-9A7D-DB54-14629958D5B0}"/>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627967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9BBF9C7D-BC0E-9A7D-DB54-14629958D5B0}"/>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3" name="Picture 2">
            <a:extLst>
              <a:ext uri="{FF2B5EF4-FFF2-40B4-BE49-F238E27FC236}">
                <a16:creationId xmlns:a16="http://schemas.microsoft.com/office/drawing/2014/main" id="{6291A03D-2E2C-AFF0-BD8B-4C012644884E}"/>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6154"/>
          <a:stretch/>
        </p:blipFill>
        <p:spPr>
          <a:xfrm>
            <a:off x="9191625" y="154229"/>
            <a:ext cx="3000375" cy="1100361"/>
          </a:xfrm>
          <a:prstGeom prst="rect">
            <a:avLst/>
          </a:prstGeom>
        </p:spPr>
      </p:pic>
    </p:spTree>
    <p:extLst>
      <p:ext uri="{BB962C8B-B14F-4D97-AF65-F5344CB8AC3E}">
        <p14:creationId xmlns:p14="http://schemas.microsoft.com/office/powerpoint/2010/main" val="3657675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with background pic 1">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Tree>
    <p:extLst>
      <p:ext uri="{BB962C8B-B14F-4D97-AF65-F5344CB8AC3E}">
        <p14:creationId xmlns:p14="http://schemas.microsoft.com/office/powerpoint/2010/main" val="82056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Just text">
    <p:spTree>
      <p:nvGrpSpPr>
        <p:cNvPr id="1" name=""/>
        <p:cNvGrpSpPr/>
        <p:nvPr/>
      </p:nvGrpSpPr>
      <p:grpSpPr>
        <a:xfrm>
          <a:off x="0" y="0"/>
          <a:ext cx="0" cy="0"/>
          <a:chOff x="0" y="0"/>
          <a:chExt cx="0" cy="0"/>
        </a:xfrm>
      </p:grpSpPr>
      <p:sp>
        <p:nvSpPr>
          <p:cNvPr id="4" name="Slide Number Placeholder 4">
            <a:extLst>
              <a:ext uri="{FF2B5EF4-FFF2-40B4-BE49-F238E27FC236}">
                <a16:creationId xmlns:a16="http://schemas.microsoft.com/office/drawing/2014/main" id="{487D3B4F-A372-0C40-AE76-4DFBE80C98A8}"/>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3" name="Content Placeholder 2"/>
          <p:cNvSpPr>
            <a:spLocks noGrp="1"/>
          </p:cNvSpPr>
          <p:nvPr>
            <p:ph idx="1"/>
          </p:nvPr>
        </p:nvSpPr>
        <p:spPr>
          <a:xfrm>
            <a:off x="434622" y="1533067"/>
            <a:ext cx="11305093" cy="4902146"/>
          </a:xfrm>
        </p:spPr>
        <p:txBody>
          <a:bodyPr/>
          <a:lstStyle>
            <a:lvl1pPr>
              <a:defRPr>
                <a:solidFill>
                  <a:schemeClr val="tx1"/>
                </a:solidFill>
                <a:latin typeface="Gotham Rounded Book" pitchFamily="50" charset="0"/>
              </a:defRPr>
            </a:lvl1pPr>
            <a:lvl2pPr>
              <a:defRPr>
                <a:solidFill>
                  <a:schemeClr val="tx1"/>
                </a:solidFill>
                <a:latin typeface="Gotham Rounded Book" pitchFamily="50" charset="0"/>
              </a:defRPr>
            </a:lvl2pPr>
            <a:lvl3pPr>
              <a:defRPr>
                <a:solidFill>
                  <a:schemeClr val="tx1"/>
                </a:solidFill>
                <a:latin typeface="Gotham Rounded Book" pitchFamily="50" charset="0"/>
              </a:defRPr>
            </a:lvl3pPr>
            <a:lvl4pPr>
              <a:defRPr>
                <a:solidFill>
                  <a:schemeClr val="tx1"/>
                </a:solidFill>
                <a:latin typeface="Gotham Rounded Book" pitchFamily="50" charset="0"/>
              </a:defRPr>
            </a:lvl4pPr>
            <a:lvl5pPr>
              <a:defRPr>
                <a:solidFill>
                  <a:schemeClr val="tx1"/>
                </a:solidFill>
                <a:latin typeface="Gotham Rounded Book" pitchFamily="50"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p:cNvSpPr>
            <a:spLocks noGrp="1"/>
          </p:cNvSpPr>
          <p:nvPr>
            <p:ph type="title"/>
          </p:nvPr>
        </p:nvSpPr>
        <p:spPr>
          <a:xfrm>
            <a:off x="434623" y="49616"/>
            <a:ext cx="8591390" cy="1254590"/>
          </a:xfrm>
          <a:prstGeom prst="rect">
            <a:avLst/>
          </a:prstGeom>
        </p:spPr>
        <p:txBody>
          <a:bodyPr/>
          <a:lstStyle>
            <a:lvl1pPr>
              <a:defRPr sz="3600">
                <a:solidFill>
                  <a:srgbClr val="BA3D99"/>
                </a:solidFill>
              </a:defRPr>
            </a:lvl1pPr>
          </a:lstStyle>
          <a:p>
            <a:r>
              <a:rPr lang="en-US"/>
              <a:t>Click to edit Master title style</a:t>
            </a:r>
            <a:endParaRPr lang="en-GB"/>
          </a:p>
        </p:txBody>
      </p:sp>
      <p:pic>
        <p:nvPicPr>
          <p:cNvPr id="5" name="Picture 4">
            <a:extLst>
              <a:ext uri="{FF2B5EF4-FFF2-40B4-BE49-F238E27FC236}">
                <a16:creationId xmlns:a16="http://schemas.microsoft.com/office/drawing/2014/main" id="{CF83A9DA-23E2-36CC-9ACC-F2B96DFF0E63}"/>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6154"/>
          <a:stretch/>
        </p:blipFill>
        <p:spPr>
          <a:xfrm>
            <a:off x="9191625" y="154229"/>
            <a:ext cx="3000375" cy="1100361"/>
          </a:xfrm>
          <a:prstGeom prst="rect">
            <a:avLst/>
          </a:prstGeom>
        </p:spPr>
      </p:pic>
    </p:spTree>
    <p:extLst>
      <p:ext uri="{BB962C8B-B14F-4D97-AF65-F5344CB8AC3E}">
        <p14:creationId xmlns:p14="http://schemas.microsoft.com/office/powerpoint/2010/main" val="2086347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41B560-D0FF-E6A9-C17A-6857F7A18DDC}"/>
              </a:ext>
            </a:extLst>
          </p:cNvPr>
          <p:cNvSpPr/>
          <p:nvPr userDrawn="1"/>
        </p:nvSpPr>
        <p:spPr>
          <a:xfrm>
            <a:off x="0" y="0"/>
            <a:ext cx="12192000" cy="6858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B9A5009E-E814-4B0F-85EA-E37D3DCBA35E}"/>
              </a:ext>
            </a:extLst>
          </p:cNvPr>
          <p:cNvSpPr>
            <a:spLocks noGrp="1"/>
          </p:cNvSpPr>
          <p:nvPr>
            <p:ph type="subTitle" idx="1" hasCustomPrompt="1"/>
          </p:nvPr>
        </p:nvSpPr>
        <p:spPr>
          <a:xfrm>
            <a:off x="435694" y="2356659"/>
            <a:ext cx="10525885" cy="3943164"/>
          </a:xfrm>
        </p:spPr>
        <p:txBody>
          <a:bodyPr>
            <a:normAutofit/>
          </a:bodyPr>
          <a:lstStyle>
            <a:lvl1pPr marL="0" indent="0" algn="l">
              <a:buNone/>
              <a:defRPr sz="3200">
                <a:solidFill>
                  <a:schemeClr val="bg1"/>
                </a:solidFill>
                <a:latin typeface="Gotham Rounded Medium" panose="02000000000000000000"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text</a:t>
            </a:r>
            <a:endParaRPr lang="en-GB"/>
          </a:p>
        </p:txBody>
      </p:sp>
      <p:sp>
        <p:nvSpPr>
          <p:cNvPr id="4" name="Title 1">
            <a:extLst>
              <a:ext uri="{FF2B5EF4-FFF2-40B4-BE49-F238E27FC236}">
                <a16:creationId xmlns:a16="http://schemas.microsoft.com/office/drawing/2014/main" id="{AB30C730-E202-1F4D-DCC6-9F976EA53F56}"/>
              </a:ext>
            </a:extLst>
          </p:cNvPr>
          <p:cNvSpPr>
            <a:spLocks noGrp="1"/>
          </p:cNvSpPr>
          <p:nvPr>
            <p:ph type="ctrTitle" hasCustomPrompt="1"/>
          </p:nvPr>
        </p:nvSpPr>
        <p:spPr>
          <a:xfrm>
            <a:off x="435695" y="364638"/>
            <a:ext cx="9144000" cy="1305305"/>
          </a:xfrm>
          <a:prstGeom prst="rect">
            <a:avLst/>
          </a:prstGeom>
        </p:spPr>
        <p:txBody>
          <a:bodyPr anchor="b"/>
          <a:lstStyle>
            <a:lvl1pPr algn="l">
              <a:defRPr sz="6000">
                <a:solidFill>
                  <a:schemeClr val="bg1"/>
                </a:solidFill>
                <a:latin typeface="Gotham Rounded Bold" pitchFamily="50" charset="0"/>
              </a:defRPr>
            </a:lvl1pPr>
          </a:lstStyle>
          <a:p>
            <a:r>
              <a:rPr lang="en-US"/>
              <a:t>Click to edit title</a:t>
            </a:r>
            <a:endParaRPr lang="en-GB"/>
          </a:p>
        </p:txBody>
      </p:sp>
    </p:spTree>
    <p:extLst>
      <p:ext uri="{BB962C8B-B14F-4D97-AF65-F5344CB8AC3E}">
        <p14:creationId xmlns:p14="http://schemas.microsoft.com/office/powerpoint/2010/main" val="4259769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41B560-D0FF-E6A9-C17A-6857F7A18DDC}"/>
              </a:ext>
            </a:extLst>
          </p:cNvPr>
          <p:cNvSpPr/>
          <p:nvPr userDrawn="1"/>
        </p:nvSpPr>
        <p:spPr>
          <a:xfrm>
            <a:off x="0" y="0"/>
            <a:ext cx="12192000" cy="6858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B9A5009E-E814-4B0F-85EA-E37D3DCBA35E}"/>
              </a:ext>
            </a:extLst>
          </p:cNvPr>
          <p:cNvSpPr>
            <a:spLocks noGrp="1"/>
          </p:cNvSpPr>
          <p:nvPr>
            <p:ph type="subTitle" idx="1" hasCustomPrompt="1"/>
          </p:nvPr>
        </p:nvSpPr>
        <p:spPr>
          <a:xfrm>
            <a:off x="435694" y="2356659"/>
            <a:ext cx="10525885" cy="3943164"/>
          </a:xfrm>
        </p:spPr>
        <p:txBody>
          <a:bodyPr>
            <a:normAutofit/>
          </a:bodyPr>
          <a:lstStyle>
            <a:lvl1pPr marL="0" indent="0" algn="l">
              <a:buNone/>
              <a:defRPr sz="3200">
                <a:solidFill>
                  <a:schemeClr val="tx1"/>
                </a:solidFill>
                <a:latin typeface="Gotham Rounded Medium" panose="02000000000000000000"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text</a:t>
            </a:r>
            <a:endParaRPr lang="en-GB"/>
          </a:p>
        </p:txBody>
      </p:sp>
      <p:sp>
        <p:nvSpPr>
          <p:cNvPr id="4" name="Title 1">
            <a:extLst>
              <a:ext uri="{FF2B5EF4-FFF2-40B4-BE49-F238E27FC236}">
                <a16:creationId xmlns:a16="http://schemas.microsoft.com/office/drawing/2014/main" id="{AB30C730-E202-1F4D-DCC6-9F976EA53F56}"/>
              </a:ext>
            </a:extLst>
          </p:cNvPr>
          <p:cNvSpPr>
            <a:spLocks noGrp="1"/>
          </p:cNvSpPr>
          <p:nvPr>
            <p:ph type="ctrTitle" hasCustomPrompt="1"/>
          </p:nvPr>
        </p:nvSpPr>
        <p:spPr>
          <a:xfrm>
            <a:off x="435695" y="364638"/>
            <a:ext cx="9144000" cy="1305305"/>
          </a:xfrm>
          <a:prstGeom prst="rect">
            <a:avLst/>
          </a:prstGeom>
        </p:spPr>
        <p:txBody>
          <a:bodyPr anchor="b"/>
          <a:lstStyle>
            <a:lvl1pPr algn="l">
              <a:defRPr sz="6000">
                <a:solidFill>
                  <a:schemeClr val="tx1"/>
                </a:solidFill>
                <a:latin typeface="Gotham Rounded Bold" pitchFamily="50" charset="0"/>
              </a:defRPr>
            </a:lvl1pPr>
          </a:lstStyle>
          <a:p>
            <a:r>
              <a:rPr lang="en-US"/>
              <a:t>Click to edit title</a:t>
            </a:r>
            <a:endParaRPr lang="en-GB"/>
          </a:p>
        </p:txBody>
      </p:sp>
    </p:spTree>
    <p:extLst>
      <p:ext uri="{BB962C8B-B14F-4D97-AF65-F5344CB8AC3E}">
        <p14:creationId xmlns:p14="http://schemas.microsoft.com/office/powerpoint/2010/main" val="2888512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41B560-D0FF-E6A9-C17A-6857F7A18DDC}"/>
              </a:ext>
            </a:extLst>
          </p:cNvPr>
          <p:cNvSpPr/>
          <p:nvPr userDrawn="1"/>
        </p:nvSpPr>
        <p:spPr>
          <a:xfrm>
            <a:off x="0" y="0"/>
            <a:ext cx="12192000" cy="6858000"/>
          </a:xfrm>
          <a:prstGeom prst="rect">
            <a:avLst/>
          </a:prstGeom>
          <a:solidFill>
            <a:srgbClr val="BA3D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B9A5009E-E814-4B0F-85EA-E37D3DCBA35E}"/>
              </a:ext>
            </a:extLst>
          </p:cNvPr>
          <p:cNvSpPr>
            <a:spLocks noGrp="1"/>
          </p:cNvSpPr>
          <p:nvPr>
            <p:ph type="subTitle" idx="1" hasCustomPrompt="1"/>
          </p:nvPr>
        </p:nvSpPr>
        <p:spPr>
          <a:xfrm>
            <a:off x="435694" y="2356659"/>
            <a:ext cx="10525885" cy="3943164"/>
          </a:xfrm>
        </p:spPr>
        <p:txBody>
          <a:bodyPr>
            <a:normAutofit/>
          </a:bodyPr>
          <a:lstStyle>
            <a:lvl1pPr marL="0" indent="0" algn="l">
              <a:buNone/>
              <a:defRPr sz="3200">
                <a:solidFill>
                  <a:schemeClr val="bg1"/>
                </a:solidFill>
                <a:latin typeface="Gotham Rounded Medium" panose="02000000000000000000"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text</a:t>
            </a:r>
            <a:endParaRPr lang="en-GB"/>
          </a:p>
        </p:txBody>
      </p:sp>
      <p:sp>
        <p:nvSpPr>
          <p:cNvPr id="4" name="Title 1">
            <a:extLst>
              <a:ext uri="{FF2B5EF4-FFF2-40B4-BE49-F238E27FC236}">
                <a16:creationId xmlns:a16="http://schemas.microsoft.com/office/drawing/2014/main" id="{AB30C730-E202-1F4D-DCC6-9F976EA53F56}"/>
              </a:ext>
            </a:extLst>
          </p:cNvPr>
          <p:cNvSpPr>
            <a:spLocks noGrp="1"/>
          </p:cNvSpPr>
          <p:nvPr>
            <p:ph type="ctrTitle" hasCustomPrompt="1"/>
          </p:nvPr>
        </p:nvSpPr>
        <p:spPr>
          <a:xfrm>
            <a:off x="435695" y="364638"/>
            <a:ext cx="9144000" cy="1305305"/>
          </a:xfrm>
          <a:prstGeom prst="rect">
            <a:avLst/>
          </a:prstGeom>
        </p:spPr>
        <p:txBody>
          <a:bodyPr anchor="b"/>
          <a:lstStyle>
            <a:lvl1pPr algn="l">
              <a:defRPr sz="6000">
                <a:solidFill>
                  <a:schemeClr val="bg1"/>
                </a:solidFill>
                <a:latin typeface="Gotham Rounded Bold" pitchFamily="50" charset="0"/>
              </a:defRPr>
            </a:lvl1pPr>
          </a:lstStyle>
          <a:p>
            <a:r>
              <a:rPr lang="en-US"/>
              <a:t>Click to edit title</a:t>
            </a:r>
            <a:endParaRPr lang="en-GB"/>
          </a:p>
        </p:txBody>
      </p:sp>
    </p:spTree>
    <p:extLst>
      <p:ext uri="{BB962C8B-B14F-4D97-AF65-F5344CB8AC3E}">
        <p14:creationId xmlns:p14="http://schemas.microsoft.com/office/powerpoint/2010/main" val="1461855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Slid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41B560-D0FF-E6A9-C17A-6857F7A18DDC}"/>
              </a:ext>
            </a:extLst>
          </p:cNvPr>
          <p:cNvSpPr/>
          <p:nvPr userDrawn="1"/>
        </p:nvSpPr>
        <p:spPr>
          <a:xfrm>
            <a:off x="0" y="0"/>
            <a:ext cx="12192000" cy="6858000"/>
          </a:xfrm>
          <a:prstGeom prst="rect">
            <a:avLst/>
          </a:prstGeom>
          <a:solidFill>
            <a:srgbClr val="821E8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B9A5009E-E814-4B0F-85EA-E37D3DCBA35E}"/>
              </a:ext>
            </a:extLst>
          </p:cNvPr>
          <p:cNvSpPr>
            <a:spLocks noGrp="1"/>
          </p:cNvSpPr>
          <p:nvPr>
            <p:ph type="subTitle" idx="1" hasCustomPrompt="1"/>
          </p:nvPr>
        </p:nvSpPr>
        <p:spPr>
          <a:xfrm>
            <a:off x="435694" y="2356659"/>
            <a:ext cx="10525885" cy="3943164"/>
          </a:xfrm>
        </p:spPr>
        <p:txBody>
          <a:bodyPr>
            <a:normAutofit/>
          </a:bodyPr>
          <a:lstStyle>
            <a:lvl1pPr marL="0" indent="0" algn="l">
              <a:buNone/>
              <a:defRPr sz="3200">
                <a:solidFill>
                  <a:schemeClr val="bg1"/>
                </a:solidFill>
                <a:latin typeface="Gotham Rounded Medium" panose="02000000000000000000"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text</a:t>
            </a:r>
            <a:endParaRPr lang="en-GB"/>
          </a:p>
        </p:txBody>
      </p:sp>
      <p:sp>
        <p:nvSpPr>
          <p:cNvPr id="4" name="Title 1">
            <a:extLst>
              <a:ext uri="{FF2B5EF4-FFF2-40B4-BE49-F238E27FC236}">
                <a16:creationId xmlns:a16="http://schemas.microsoft.com/office/drawing/2014/main" id="{AB30C730-E202-1F4D-DCC6-9F976EA53F56}"/>
              </a:ext>
            </a:extLst>
          </p:cNvPr>
          <p:cNvSpPr>
            <a:spLocks noGrp="1"/>
          </p:cNvSpPr>
          <p:nvPr>
            <p:ph type="ctrTitle" hasCustomPrompt="1"/>
          </p:nvPr>
        </p:nvSpPr>
        <p:spPr>
          <a:xfrm>
            <a:off x="435695" y="364638"/>
            <a:ext cx="9144000" cy="1305305"/>
          </a:xfrm>
          <a:prstGeom prst="rect">
            <a:avLst/>
          </a:prstGeom>
        </p:spPr>
        <p:txBody>
          <a:bodyPr anchor="b"/>
          <a:lstStyle>
            <a:lvl1pPr algn="l">
              <a:defRPr sz="6000">
                <a:solidFill>
                  <a:schemeClr val="bg1"/>
                </a:solidFill>
                <a:latin typeface="Gotham Rounded Bold" pitchFamily="50" charset="0"/>
              </a:defRPr>
            </a:lvl1pPr>
          </a:lstStyle>
          <a:p>
            <a:r>
              <a:rPr lang="en-US"/>
              <a:t>Click to edit title</a:t>
            </a:r>
            <a:endParaRPr lang="en-GB"/>
          </a:p>
        </p:txBody>
      </p:sp>
    </p:spTree>
    <p:extLst>
      <p:ext uri="{BB962C8B-B14F-4D97-AF65-F5344CB8AC3E}">
        <p14:creationId xmlns:p14="http://schemas.microsoft.com/office/powerpoint/2010/main" val="3003045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CB2812-445C-43B0-7378-D1C79CB13B5A}"/>
              </a:ext>
            </a:extLst>
          </p:cNvPr>
          <p:cNvSpPr/>
          <p:nvPr userDrawn="1"/>
        </p:nvSpPr>
        <p:spPr>
          <a:xfrm>
            <a:off x="316624" y="5791758"/>
            <a:ext cx="11429898"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a:p>
        </p:txBody>
      </p:sp>
      <p:grpSp>
        <p:nvGrpSpPr>
          <p:cNvPr id="26" name="Group 25">
            <a:extLst>
              <a:ext uri="{FF2B5EF4-FFF2-40B4-BE49-F238E27FC236}">
                <a16:creationId xmlns:a16="http://schemas.microsoft.com/office/drawing/2014/main" id="{20BCB358-2F7E-7F24-9E63-01B96A3EB11E}"/>
              </a:ext>
            </a:extLst>
          </p:cNvPr>
          <p:cNvGrpSpPr/>
          <p:nvPr userDrawn="1"/>
        </p:nvGrpSpPr>
        <p:grpSpPr>
          <a:xfrm>
            <a:off x="313573" y="5952419"/>
            <a:ext cx="11606212" cy="661200"/>
            <a:chOff x="313573" y="5952419"/>
            <a:chExt cx="11606212" cy="661200"/>
          </a:xfrm>
        </p:grpSpPr>
        <p:pic>
          <p:nvPicPr>
            <p:cNvPr id="5" name="Picture 4">
              <a:extLst>
                <a:ext uri="{FF2B5EF4-FFF2-40B4-BE49-F238E27FC236}">
                  <a16:creationId xmlns:a16="http://schemas.microsoft.com/office/drawing/2014/main" id="{F1956C0C-A8A9-46E1-633A-F0EBB711BBA7}"/>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6154"/>
            <a:stretch/>
          </p:blipFill>
          <p:spPr>
            <a:xfrm>
              <a:off x="10116879" y="5952419"/>
              <a:ext cx="1802906" cy="661200"/>
            </a:xfrm>
            <a:prstGeom prst="rect">
              <a:avLst/>
            </a:prstGeom>
          </p:spPr>
        </p:pic>
        <p:pic>
          <p:nvPicPr>
            <p:cNvPr id="6" name="Picture 5">
              <a:extLst>
                <a:ext uri="{FF2B5EF4-FFF2-40B4-BE49-F238E27FC236}">
                  <a16:creationId xmlns:a16="http://schemas.microsoft.com/office/drawing/2014/main" id="{2C563C3B-C991-5872-5E01-F0AAD35CDE55}"/>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l="7611" t="23932" r="6675" b="18424"/>
            <a:stretch/>
          </p:blipFill>
          <p:spPr>
            <a:xfrm>
              <a:off x="8762192" y="6147883"/>
              <a:ext cx="1230209" cy="270273"/>
            </a:xfrm>
            <a:prstGeom prst="rect">
              <a:avLst/>
            </a:prstGeom>
          </p:spPr>
        </p:pic>
        <p:pic>
          <p:nvPicPr>
            <p:cNvPr id="7" name="Picture 6" descr="A sign with black and red text&#10;&#10;Description automatically generated with low confidence">
              <a:extLst>
                <a:ext uri="{FF2B5EF4-FFF2-40B4-BE49-F238E27FC236}">
                  <a16:creationId xmlns:a16="http://schemas.microsoft.com/office/drawing/2014/main" id="{6B14AE50-517E-05AA-47C6-1122202AA6E8}"/>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13573" y="6043208"/>
              <a:ext cx="961012" cy="479622"/>
            </a:xfrm>
            <a:prstGeom prst="rect">
              <a:avLst/>
            </a:prstGeom>
          </p:spPr>
        </p:pic>
        <p:pic>
          <p:nvPicPr>
            <p:cNvPr id="8" name="Picture 7" descr="A picture containing text, font, screenshot, graphics&#10;&#10;Description automatically generated">
              <a:extLst>
                <a:ext uri="{FF2B5EF4-FFF2-40B4-BE49-F238E27FC236}">
                  <a16:creationId xmlns:a16="http://schemas.microsoft.com/office/drawing/2014/main" id="{D2336BE1-BC37-A4FE-FD4A-AD330919787E}"/>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1522" y="5952419"/>
              <a:ext cx="775898" cy="661200"/>
            </a:xfrm>
            <a:prstGeom prst="rect">
              <a:avLst/>
            </a:prstGeom>
          </p:spPr>
        </p:pic>
        <p:pic>
          <p:nvPicPr>
            <p:cNvPr id="9" name="Picture 8" descr="A sign with black and red text&#10;&#10;Description automatically generated with low confidence">
              <a:extLst>
                <a:ext uri="{FF2B5EF4-FFF2-40B4-BE49-F238E27FC236}">
                  <a16:creationId xmlns:a16="http://schemas.microsoft.com/office/drawing/2014/main" id="{3BCA4E6E-F0EA-E187-F433-8C72F183371A}"/>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16624" y="6043208"/>
              <a:ext cx="961012" cy="479622"/>
            </a:xfrm>
            <a:prstGeom prst="rect">
              <a:avLst/>
            </a:prstGeom>
          </p:spPr>
        </p:pic>
        <p:pic>
          <p:nvPicPr>
            <p:cNvPr id="21" name="Picture 20" descr="A picture containing black, darkness&#10;&#10;Description automatically generated">
              <a:extLst>
                <a:ext uri="{FF2B5EF4-FFF2-40B4-BE49-F238E27FC236}">
                  <a16:creationId xmlns:a16="http://schemas.microsoft.com/office/drawing/2014/main" id="{B62DA12B-EEA1-B392-C4C4-E508B7174C0C}"/>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402112" y="6107430"/>
              <a:ext cx="1135545" cy="351178"/>
            </a:xfrm>
            <a:prstGeom prst="rect">
              <a:avLst/>
            </a:prstGeom>
          </p:spPr>
        </p:pic>
        <p:pic>
          <p:nvPicPr>
            <p:cNvPr id="22" name="Picture 21" descr="A picture containing graphics, font, screenshot, logo&#10;&#10;Description automatically generated">
              <a:extLst>
                <a:ext uri="{FF2B5EF4-FFF2-40B4-BE49-F238E27FC236}">
                  <a16:creationId xmlns:a16="http://schemas.microsoft.com/office/drawing/2014/main" id="{34F97169-9571-396A-3C5A-3B171BABC8E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2662133" y="6140153"/>
              <a:ext cx="1063372" cy="285733"/>
            </a:xfrm>
            <a:prstGeom prst="rect">
              <a:avLst/>
            </a:prstGeom>
          </p:spPr>
        </p:pic>
        <p:pic>
          <p:nvPicPr>
            <p:cNvPr id="23" name="Picture 22" descr="A blue and white logo&#10;&#10;Description automatically generated with low confidence">
              <a:extLst>
                <a:ext uri="{FF2B5EF4-FFF2-40B4-BE49-F238E27FC236}">
                  <a16:creationId xmlns:a16="http://schemas.microsoft.com/office/drawing/2014/main" id="{F1411C57-F816-41DB-43BF-4976D5B1EBE2}"/>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3849981" y="6075368"/>
              <a:ext cx="1021113" cy="415303"/>
            </a:xfrm>
            <a:prstGeom prst="rect">
              <a:avLst/>
            </a:prstGeom>
          </p:spPr>
        </p:pic>
        <p:pic>
          <p:nvPicPr>
            <p:cNvPr id="24" name="Picture 23" descr="A black text on a white background&#10;&#10;Description automatically generated with medium confidence">
              <a:extLst>
                <a:ext uri="{FF2B5EF4-FFF2-40B4-BE49-F238E27FC236}">
                  <a16:creationId xmlns:a16="http://schemas.microsoft.com/office/drawing/2014/main" id="{03EE718D-5825-8006-6B62-833339C887EE}"/>
                </a:ext>
              </a:extLst>
            </p:cNvPr>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4995570" y="6106758"/>
              <a:ext cx="1181476" cy="352522"/>
            </a:xfrm>
            <a:prstGeom prst="rect">
              <a:avLst/>
            </a:prstGeom>
          </p:spPr>
        </p:pic>
        <p:pic>
          <p:nvPicPr>
            <p:cNvPr id="25" name="Picture 2">
              <a:extLst>
                <a:ext uri="{FF2B5EF4-FFF2-40B4-BE49-F238E27FC236}">
                  <a16:creationId xmlns:a16="http://schemas.microsoft.com/office/drawing/2014/main" id="{9CFBEEFA-2205-9225-95C1-A985C84D2631}"/>
                </a:ext>
              </a:extLst>
            </p:cNvPr>
            <p:cNvPicPr>
              <a:picLocks noChangeAspect="1" noChangeArrowheads="1"/>
            </p:cNvPicPr>
            <p:nvPr userDrawn="1"/>
          </p:nvPicPr>
          <p:blipFill rotWithShape="1">
            <a:blip r:embed="rId10">
              <a:extLst>
                <a:ext uri="{28A0092B-C50C-407E-A947-70E740481C1C}">
                  <a14:useLocalDpi xmlns:a14="http://schemas.microsoft.com/office/drawing/2010/main" val="0"/>
                </a:ext>
              </a:extLst>
            </a:blip>
            <a:srcRect t="-3387" b="-23597"/>
            <a:stretch/>
          </p:blipFill>
          <p:spPr bwMode="auto">
            <a:xfrm>
              <a:off x="7201896" y="6043207"/>
              <a:ext cx="1435820" cy="57041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40492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lide 2">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D95F41-EA82-5F86-DA1C-2ECD9F27614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68474" y="5801356"/>
            <a:ext cx="11607451" cy="822968"/>
          </a:xfrm>
          <a:prstGeom prst="rect">
            <a:avLst/>
          </a:prstGeom>
        </p:spPr>
      </p:pic>
    </p:spTree>
    <p:extLst>
      <p:ext uri="{BB962C8B-B14F-4D97-AF65-F5344CB8AC3E}">
        <p14:creationId xmlns:p14="http://schemas.microsoft.com/office/powerpoint/2010/main" val="138114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Text with Partners footer">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F03A6F-58E5-0C7C-C687-DD08106309A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76154"/>
          <a:stretch/>
        </p:blipFill>
        <p:spPr>
          <a:xfrm>
            <a:off x="10116879" y="5952419"/>
            <a:ext cx="1802906" cy="661200"/>
          </a:xfrm>
          <a:prstGeom prst="rect">
            <a:avLst/>
          </a:prstGeom>
        </p:spPr>
      </p:pic>
      <p:pic>
        <p:nvPicPr>
          <p:cNvPr id="4" name="Picture 3">
            <a:extLst>
              <a:ext uri="{FF2B5EF4-FFF2-40B4-BE49-F238E27FC236}">
                <a16:creationId xmlns:a16="http://schemas.microsoft.com/office/drawing/2014/main" id="{09D6C04F-0D1F-3518-0502-5FEEA2478E28}"/>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65655"/>
          <a:stretch/>
        </p:blipFill>
        <p:spPr>
          <a:xfrm>
            <a:off x="311581" y="6129279"/>
            <a:ext cx="9645810" cy="339311"/>
          </a:xfrm>
          <a:prstGeom prst="rect">
            <a:avLst/>
          </a:prstGeom>
        </p:spPr>
      </p:pic>
    </p:spTree>
    <p:extLst>
      <p:ext uri="{BB962C8B-B14F-4D97-AF65-F5344CB8AC3E}">
        <p14:creationId xmlns:p14="http://schemas.microsoft.com/office/powerpoint/2010/main" val="2387473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ext with background pic 1">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2">
            <a:extLst>
              <a:ext uri="{28A0092B-C50C-407E-A947-70E740481C1C}">
                <a14:useLocalDpi xmlns:a14="http://schemas.microsoft.com/office/drawing/2010/main" val="0"/>
              </a:ext>
            </a:extLst>
          </a:blip>
          <a:srcRect t="5843" b="5843"/>
          <a:stretch/>
        </p:blipFill>
        <p:spPr>
          <a:xfrm>
            <a:off x="546637" y="-1"/>
            <a:ext cx="11646691" cy="6858001"/>
          </a:xfrm>
          <a:prstGeom prst="rect">
            <a:avLst/>
          </a:prstGeom>
        </p:spPr>
      </p:pic>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3"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2" name="Rectangle 11">
            <a:extLst>
              <a:ext uri="{FF2B5EF4-FFF2-40B4-BE49-F238E27FC236}">
                <a16:creationId xmlns:a16="http://schemas.microsoft.com/office/drawing/2014/main" id="{BD781D90-CD5E-CD18-D1E5-9DBAE300BAC5}"/>
              </a:ext>
            </a:extLst>
          </p:cNvPr>
          <p:cNvSpPr/>
          <p:nvPr userDrawn="1"/>
        </p:nvSpPr>
        <p:spPr>
          <a:xfrm>
            <a:off x="546637" y="4053385"/>
            <a:ext cx="11645363" cy="2804615"/>
          </a:xfrm>
          <a:prstGeom prst="rect">
            <a:avLst/>
          </a:prstGeom>
          <a:solidFill>
            <a:srgbClr val="000000">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4831306"/>
            <a:ext cx="11282150" cy="1808253"/>
          </a:xfrm>
        </p:spPr>
        <p:txBody>
          <a:bodyPr numCol="1" spcCol="720000">
            <a:normAutofit/>
          </a:bodyPr>
          <a:lstStyle>
            <a:lvl1pPr marL="0" indent="0">
              <a:buNone/>
              <a:defRPr sz="1800">
                <a:solidFill>
                  <a:schemeClr val="bg1"/>
                </a:solidFill>
                <a:latin typeface="Gotham Rounded Book" pitchFamily="50" charset="0"/>
              </a:defRPr>
            </a:lvl1pPr>
            <a:lvl2pPr>
              <a:defRPr sz="1800">
                <a:solidFill>
                  <a:schemeClr val="bg1"/>
                </a:solidFill>
                <a:latin typeface="Gotham Rounded Book" pitchFamily="50" charset="0"/>
              </a:defRPr>
            </a:lvl2pPr>
            <a:lvl3pPr>
              <a:defRPr sz="1400">
                <a:solidFill>
                  <a:schemeClr val="bg1"/>
                </a:solidFill>
                <a:latin typeface="Gotham Rounded Book" pitchFamily="50" charset="0"/>
              </a:defRPr>
            </a:lvl3pPr>
            <a:lvl4pPr>
              <a:defRPr sz="1200">
                <a:solidFill>
                  <a:schemeClr val="bg1"/>
                </a:solidFill>
                <a:latin typeface="Gotham Rounded Book" pitchFamily="50" charset="0"/>
              </a:defRPr>
            </a:lvl4pPr>
            <a:lvl5pPr>
              <a:defRPr sz="1200">
                <a:solidFill>
                  <a:schemeClr val="bg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1999" y="4150298"/>
            <a:ext cx="6172199" cy="586119"/>
          </a:xfrm>
        </p:spPr>
        <p:txBody>
          <a:bodyPr/>
          <a:lstStyle>
            <a:lvl1pPr>
              <a:defRPr>
                <a:solidFill>
                  <a:schemeClr val="bg1"/>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1509039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with background pic 2">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2">
            <a:extLst>
              <a:ext uri="{28A0092B-C50C-407E-A947-70E740481C1C}">
                <a14:useLocalDpi xmlns:a14="http://schemas.microsoft.com/office/drawing/2010/main" val="0"/>
              </a:ext>
            </a:extLst>
          </a:blip>
          <a:srcRect t="6101" b="6101"/>
          <a:stretch/>
        </p:blipFill>
        <p:spPr>
          <a:xfrm>
            <a:off x="535549" y="0"/>
            <a:ext cx="11696159" cy="6858000"/>
          </a:xfrm>
          <a:prstGeom prst="rect">
            <a:avLst/>
          </a:prstGeom>
        </p:spPr>
      </p:pic>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3"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2" name="Rectangle 11">
            <a:extLst>
              <a:ext uri="{FF2B5EF4-FFF2-40B4-BE49-F238E27FC236}">
                <a16:creationId xmlns:a16="http://schemas.microsoft.com/office/drawing/2014/main" id="{BD781D90-CD5E-CD18-D1E5-9DBAE300BAC5}"/>
              </a:ext>
            </a:extLst>
          </p:cNvPr>
          <p:cNvSpPr/>
          <p:nvPr userDrawn="1"/>
        </p:nvSpPr>
        <p:spPr>
          <a:xfrm>
            <a:off x="546637" y="4053385"/>
            <a:ext cx="11645363" cy="2804615"/>
          </a:xfrm>
          <a:prstGeom prst="rect">
            <a:avLst/>
          </a:prstGeom>
          <a:solidFill>
            <a:srgbClr val="000000">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4831306"/>
            <a:ext cx="11282150" cy="1808253"/>
          </a:xfrm>
        </p:spPr>
        <p:txBody>
          <a:bodyPr numCol="1" spcCol="720000">
            <a:normAutofit/>
          </a:bodyPr>
          <a:lstStyle>
            <a:lvl1pPr marL="0" indent="0">
              <a:buNone/>
              <a:defRPr sz="1800">
                <a:solidFill>
                  <a:schemeClr val="bg1"/>
                </a:solidFill>
                <a:latin typeface="Gotham Rounded Book" pitchFamily="50" charset="0"/>
              </a:defRPr>
            </a:lvl1pPr>
            <a:lvl2pPr>
              <a:defRPr sz="1800">
                <a:solidFill>
                  <a:schemeClr val="bg1"/>
                </a:solidFill>
                <a:latin typeface="Gotham Rounded Book" pitchFamily="50" charset="0"/>
              </a:defRPr>
            </a:lvl2pPr>
            <a:lvl3pPr>
              <a:defRPr sz="1400">
                <a:solidFill>
                  <a:schemeClr val="bg1"/>
                </a:solidFill>
                <a:latin typeface="Gotham Rounded Book" pitchFamily="50" charset="0"/>
              </a:defRPr>
            </a:lvl3pPr>
            <a:lvl4pPr>
              <a:defRPr sz="1200">
                <a:solidFill>
                  <a:schemeClr val="bg1"/>
                </a:solidFill>
                <a:latin typeface="Gotham Rounded Book" pitchFamily="50" charset="0"/>
              </a:defRPr>
            </a:lvl4pPr>
            <a:lvl5pPr>
              <a:defRPr sz="1200">
                <a:solidFill>
                  <a:schemeClr val="bg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1999" y="4150298"/>
            <a:ext cx="6172199" cy="586119"/>
          </a:xfrm>
        </p:spPr>
        <p:txBody>
          <a:bodyPr/>
          <a:lstStyle>
            <a:lvl1pPr>
              <a:defRPr>
                <a:solidFill>
                  <a:schemeClr val="bg1"/>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4101983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right with background pic 1">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484" t="5618" b="11102"/>
          <a:stretch/>
        </p:blipFill>
        <p:spPr>
          <a:xfrm>
            <a:off x="535549" y="0"/>
            <a:ext cx="11696159" cy="6858000"/>
          </a:xfrm>
          <a:prstGeom prst="rect">
            <a:avLst/>
          </a:prstGeom>
        </p:spPr>
      </p:pic>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3"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2" name="Rectangle 11">
            <a:extLst>
              <a:ext uri="{FF2B5EF4-FFF2-40B4-BE49-F238E27FC236}">
                <a16:creationId xmlns:a16="http://schemas.microsoft.com/office/drawing/2014/main" id="{BD781D90-CD5E-CD18-D1E5-9DBAE300BAC5}"/>
              </a:ext>
            </a:extLst>
          </p:cNvPr>
          <p:cNvSpPr/>
          <p:nvPr userDrawn="1"/>
        </p:nvSpPr>
        <p:spPr>
          <a:xfrm>
            <a:off x="6488265" y="0"/>
            <a:ext cx="5743444" cy="6858000"/>
          </a:xfrm>
          <a:prstGeom prst="rect">
            <a:avLst/>
          </a:prstGeom>
          <a:solidFill>
            <a:srgbClr val="000000">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354375" y="1613920"/>
            <a:ext cx="4649870" cy="5039363"/>
          </a:xfrm>
        </p:spPr>
        <p:txBody>
          <a:bodyPr numCol="1" spcCol="720000">
            <a:normAutofit/>
          </a:bodyPr>
          <a:lstStyle>
            <a:lvl1pPr marL="0" indent="0">
              <a:buNone/>
              <a:defRPr sz="1800">
                <a:solidFill>
                  <a:schemeClr val="bg1"/>
                </a:solidFill>
                <a:latin typeface="Gotham Rounded Book" pitchFamily="50" charset="0"/>
              </a:defRPr>
            </a:lvl1pPr>
            <a:lvl2pPr>
              <a:defRPr sz="1800">
                <a:solidFill>
                  <a:schemeClr val="bg1"/>
                </a:solidFill>
                <a:latin typeface="Gotham Rounded Book" pitchFamily="50" charset="0"/>
              </a:defRPr>
            </a:lvl2pPr>
            <a:lvl3pPr>
              <a:defRPr sz="1400">
                <a:solidFill>
                  <a:schemeClr val="bg1"/>
                </a:solidFill>
                <a:latin typeface="Gotham Rounded Book" pitchFamily="50" charset="0"/>
              </a:defRPr>
            </a:lvl3pPr>
            <a:lvl4pPr>
              <a:defRPr sz="1200">
                <a:solidFill>
                  <a:schemeClr val="bg1"/>
                </a:solidFill>
                <a:latin typeface="Gotham Rounded Book" pitchFamily="50" charset="0"/>
              </a:defRPr>
            </a:lvl4pPr>
            <a:lvl5pPr>
              <a:defRPr sz="1200">
                <a:solidFill>
                  <a:schemeClr val="bg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354375" y="275575"/>
            <a:ext cx="4649870" cy="1116496"/>
          </a:xfrm>
        </p:spPr>
        <p:txBody>
          <a:bodyPr/>
          <a:lstStyle>
            <a:lvl1pPr>
              <a:defRPr>
                <a:solidFill>
                  <a:schemeClr val="bg1"/>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455931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right with background pic 2">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2">
            <a:extLst>
              <a:ext uri="{BEBA8EAE-BF5A-486C-A8C5-ECC9F3942E4B}">
                <a14:imgProps xmlns:a14="http://schemas.microsoft.com/office/drawing/2010/main">
                  <a14:imgLayer r:embed="rId3">
                    <a14:imgEffect>
                      <a14:saturation sat="120000"/>
                    </a14:imgEffect>
                  </a14:imgLayer>
                </a14:imgProps>
              </a:ext>
              <a:ext uri="{28A0092B-C50C-407E-A947-70E740481C1C}">
                <a14:useLocalDpi xmlns:a14="http://schemas.microsoft.com/office/drawing/2010/main" val="0"/>
              </a:ext>
            </a:extLst>
          </a:blip>
          <a:srcRect t="6030" b="6030"/>
          <a:stretch/>
        </p:blipFill>
        <p:spPr>
          <a:xfrm>
            <a:off x="535549" y="0"/>
            <a:ext cx="11696159" cy="6858000"/>
          </a:xfrm>
          <a:prstGeom prst="rect">
            <a:avLst/>
          </a:prstGeom>
        </p:spPr>
      </p:pic>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4"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2" name="Rectangle 11">
            <a:extLst>
              <a:ext uri="{FF2B5EF4-FFF2-40B4-BE49-F238E27FC236}">
                <a16:creationId xmlns:a16="http://schemas.microsoft.com/office/drawing/2014/main" id="{BD781D90-CD5E-CD18-D1E5-9DBAE300BAC5}"/>
              </a:ext>
            </a:extLst>
          </p:cNvPr>
          <p:cNvSpPr/>
          <p:nvPr userDrawn="1"/>
        </p:nvSpPr>
        <p:spPr>
          <a:xfrm>
            <a:off x="7163735" y="0"/>
            <a:ext cx="5067973" cy="6858000"/>
          </a:xfrm>
          <a:prstGeom prst="rect">
            <a:avLst/>
          </a:prstGeom>
          <a:solidFill>
            <a:srgbClr val="000000">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528373" y="1613920"/>
            <a:ext cx="4475872" cy="5039363"/>
          </a:xfrm>
        </p:spPr>
        <p:txBody>
          <a:bodyPr numCol="1" spcCol="720000">
            <a:normAutofit/>
          </a:bodyPr>
          <a:lstStyle>
            <a:lvl1pPr marL="0" indent="0">
              <a:buNone/>
              <a:defRPr sz="1800">
                <a:solidFill>
                  <a:schemeClr val="bg1"/>
                </a:solidFill>
                <a:latin typeface="Gotham Rounded Book" pitchFamily="50" charset="0"/>
              </a:defRPr>
            </a:lvl1pPr>
            <a:lvl2pPr>
              <a:defRPr sz="1800">
                <a:solidFill>
                  <a:schemeClr val="bg1"/>
                </a:solidFill>
                <a:latin typeface="Gotham Rounded Book" pitchFamily="50" charset="0"/>
              </a:defRPr>
            </a:lvl2pPr>
            <a:lvl3pPr>
              <a:defRPr sz="1400">
                <a:solidFill>
                  <a:schemeClr val="bg1"/>
                </a:solidFill>
                <a:latin typeface="Gotham Rounded Book" pitchFamily="50" charset="0"/>
              </a:defRPr>
            </a:lvl3pPr>
            <a:lvl4pPr>
              <a:defRPr sz="1200">
                <a:solidFill>
                  <a:schemeClr val="bg1"/>
                </a:solidFill>
                <a:latin typeface="Gotham Rounded Book" pitchFamily="50" charset="0"/>
              </a:defRPr>
            </a:lvl4pPr>
            <a:lvl5pPr>
              <a:defRPr sz="1200">
                <a:solidFill>
                  <a:schemeClr val="bg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528373" y="275575"/>
            <a:ext cx="4475872" cy="1116496"/>
          </a:xfrm>
        </p:spPr>
        <p:txBody>
          <a:bodyPr/>
          <a:lstStyle>
            <a:lvl1pPr>
              <a:defRPr>
                <a:solidFill>
                  <a:schemeClr val="bg1"/>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4210433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left with background pic 1">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2">
            <a:extLst>
              <a:ext uri="{28A0092B-C50C-407E-A947-70E740481C1C}">
                <a14:useLocalDpi xmlns:a14="http://schemas.microsoft.com/office/drawing/2010/main" val="0"/>
              </a:ext>
            </a:extLst>
          </a:blip>
          <a:srcRect t="6065" b="6065"/>
          <a:stretch/>
        </p:blipFill>
        <p:spPr>
          <a:xfrm>
            <a:off x="535549" y="0"/>
            <a:ext cx="11696159" cy="6858000"/>
          </a:xfrm>
          <a:prstGeom prst="rect">
            <a:avLst/>
          </a:prstGeom>
        </p:spPr>
      </p:pic>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3"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2" name="Rectangle 11">
            <a:extLst>
              <a:ext uri="{FF2B5EF4-FFF2-40B4-BE49-F238E27FC236}">
                <a16:creationId xmlns:a16="http://schemas.microsoft.com/office/drawing/2014/main" id="{BD781D90-CD5E-CD18-D1E5-9DBAE300BAC5}"/>
              </a:ext>
            </a:extLst>
          </p:cNvPr>
          <p:cNvSpPr/>
          <p:nvPr userDrawn="1"/>
        </p:nvSpPr>
        <p:spPr>
          <a:xfrm>
            <a:off x="546637" y="1"/>
            <a:ext cx="5130497" cy="6858000"/>
          </a:xfrm>
          <a:prstGeom prst="rect">
            <a:avLst/>
          </a:prstGeom>
          <a:solidFill>
            <a:srgbClr val="000000">
              <a:alpha val="7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14233" y="1613921"/>
            <a:ext cx="4765258" cy="5039363"/>
          </a:xfrm>
        </p:spPr>
        <p:txBody>
          <a:bodyPr numCol="1" spcCol="720000">
            <a:normAutofit/>
          </a:bodyPr>
          <a:lstStyle>
            <a:lvl1pPr marL="0" indent="0">
              <a:buNone/>
              <a:defRPr sz="1800">
                <a:solidFill>
                  <a:schemeClr val="bg1"/>
                </a:solidFill>
                <a:latin typeface="Gotham Rounded Book" pitchFamily="50" charset="0"/>
              </a:defRPr>
            </a:lvl1pPr>
            <a:lvl2pPr>
              <a:defRPr sz="1800">
                <a:solidFill>
                  <a:schemeClr val="bg1"/>
                </a:solidFill>
                <a:latin typeface="Gotham Rounded Book" pitchFamily="50" charset="0"/>
              </a:defRPr>
            </a:lvl2pPr>
            <a:lvl3pPr>
              <a:defRPr sz="1400">
                <a:solidFill>
                  <a:schemeClr val="bg1"/>
                </a:solidFill>
                <a:latin typeface="Gotham Rounded Book" pitchFamily="50" charset="0"/>
              </a:defRPr>
            </a:lvl3pPr>
            <a:lvl4pPr>
              <a:defRPr sz="1200">
                <a:solidFill>
                  <a:schemeClr val="bg1"/>
                </a:solidFill>
                <a:latin typeface="Gotham Rounded Book" pitchFamily="50" charset="0"/>
              </a:defRPr>
            </a:lvl4pPr>
            <a:lvl5pPr>
              <a:defRPr sz="1200">
                <a:solidFill>
                  <a:schemeClr val="bg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14233" y="275576"/>
            <a:ext cx="4765258" cy="1116496"/>
          </a:xfrm>
        </p:spPr>
        <p:txBody>
          <a:bodyPr/>
          <a:lstStyle>
            <a:lvl1pPr>
              <a:defRPr>
                <a:solidFill>
                  <a:schemeClr val="bg1"/>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3271571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tandard text, pic right 1">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descr="A group of people walking down a sidewalk&#10;&#10;Description automatically generated">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35354" r="16768"/>
          <a:stretch/>
        </p:blipFill>
        <p:spPr>
          <a:xfrm>
            <a:off x="7325591" y="-7520"/>
            <a:ext cx="4925291" cy="6865520"/>
          </a:xfrm>
          <a:prstGeom prst="rect">
            <a:avLst/>
          </a:prstGeom>
        </p:spPr>
      </p:pic>
    </p:spTree>
    <p:extLst>
      <p:ext uri="{BB962C8B-B14F-4D97-AF65-F5344CB8AC3E}">
        <p14:creationId xmlns:p14="http://schemas.microsoft.com/office/powerpoint/2010/main" val="23703687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tandard text, pic right 2">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3">
            <a:extLst>
              <a:ext uri="{28A0092B-C50C-407E-A947-70E740481C1C}">
                <a14:useLocalDpi xmlns:a14="http://schemas.microsoft.com/office/drawing/2010/main" val="0"/>
              </a:ext>
            </a:extLst>
          </a:blip>
          <a:srcRect l="26061" r="26061"/>
          <a:stretch/>
        </p:blipFill>
        <p:spPr>
          <a:xfrm>
            <a:off x="7325591" y="-7520"/>
            <a:ext cx="4925291" cy="6865520"/>
          </a:xfrm>
          <a:prstGeom prst="rect">
            <a:avLst/>
          </a:prstGeom>
        </p:spPr>
      </p:pic>
    </p:spTree>
    <p:extLst>
      <p:ext uri="{BB962C8B-B14F-4D97-AF65-F5344CB8AC3E}">
        <p14:creationId xmlns:p14="http://schemas.microsoft.com/office/powerpoint/2010/main" val="29364402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tandard text, pic right 3">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3">
            <a:extLst>
              <a:ext uri="{28A0092B-C50C-407E-A947-70E740481C1C}">
                <a14:useLocalDpi xmlns:a14="http://schemas.microsoft.com/office/drawing/2010/main" val="0"/>
              </a:ext>
            </a:extLst>
          </a:blip>
          <a:srcRect l="5179" r="5179"/>
          <a:stretch/>
        </p:blipFill>
        <p:spPr>
          <a:xfrm>
            <a:off x="7325591" y="-7520"/>
            <a:ext cx="4925291" cy="6865520"/>
          </a:xfrm>
          <a:prstGeom prst="rect">
            <a:avLst/>
          </a:prstGeom>
        </p:spPr>
      </p:pic>
    </p:spTree>
    <p:extLst>
      <p:ext uri="{BB962C8B-B14F-4D97-AF65-F5344CB8AC3E}">
        <p14:creationId xmlns:p14="http://schemas.microsoft.com/office/powerpoint/2010/main" val="21420598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tandard text, pic right 4">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a:blip r:embed="rId3">
            <a:extLst>
              <a:ext uri="{28A0092B-C50C-407E-A947-70E740481C1C}">
                <a14:useLocalDpi xmlns:a14="http://schemas.microsoft.com/office/drawing/2010/main" val="0"/>
              </a:ext>
            </a:extLst>
          </a:blip>
          <a:srcRect l="26093" r="26093"/>
          <a:stretch/>
        </p:blipFill>
        <p:spPr>
          <a:xfrm>
            <a:off x="7325591" y="-7520"/>
            <a:ext cx="4925291" cy="6865520"/>
          </a:xfrm>
          <a:prstGeom prst="rect">
            <a:avLst/>
          </a:prstGeom>
        </p:spPr>
      </p:pic>
    </p:spTree>
    <p:extLst>
      <p:ext uri="{BB962C8B-B14F-4D97-AF65-F5344CB8AC3E}">
        <p14:creationId xmlns:p14="http://schemas.microsoft.com/office/powerpoint/2010/main" val="22674853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tandard text, pic right 5">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40201" r="11915"/>
          <a:stretch/>
        </p:blipFill>
        <p:spPr>
          <a:xfrm>
            <a:off x="7325591" y="-7520"/>
            <a:ext cx="4925291" cy="6865520"/>
          </a:xfrm>
          <a:prstGeom prst="rect">
            <a:avLst/>
          </a:prstGeom>
        </p:spPr>
      </p:pic>
    </p:spTree>
    <p:extLst>
      <p:ext uri="{BB962C8B-B14F-4D97-AF65-F5344CB8AC3E}">
        <p14:creationId xmlns:p14="http://schemas.microsoft.com/office/powerpoint/2010/main" val="40497079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tandard text, pic right 6">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11" name="Picture 10">
            <a:extLst>
              <a:ext uri="{FF2B5EF4-FFF2-40B4-BE49-F238E27FC236}">
                <a16:creationId xmlns:a16="http://schemas.microsoft.com/office/drawing/2014/main" id="{146049A1-EE71-ABCC-81E7-0FCEDE90A7B5}"/>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25778" t="-110" r="26344" b="110"/>
          <a:stretch/>
        </p:blipFill>
        <p:spPr>
          <a:xfrm>
            <a:off x="7325591" y="-7520"/>
            <a:ext cx="4925291" cy="6865520"/>
          </a:xfrm>
          <a:prstGeom prst="rect">
            <a:avLst/>
          </a:prstGeom>
        </p:spPr>
      </p:pic>
    </p:spTree>
    <p:extLst>
      <p:ext uri="{BB962C8B-B14F-4D97-AF65-F5344CB8AC3E}">
        <p14:creationId xmlns:p14="http://schemas.microsoft.com/office/powerpoint/2010/main" val="15900132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tandard text, pic left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37875"/>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a:blip r:embed="rId3">
            <a:extLst>
              <a:ext uri="{28A0092B-C50C-407E-A947-70E740481C1C}">
                <a14:useLocalDpi xmlns:a14="http://schemas.microsoft.com/office/drawing/2010/main" val="0"/>
              </a:ext>
            </a:extLst>
          </a:blip>
          <a:srcRect l="3350" r="3350"/>
          <a:stretch/>
        </p:blipFill>
        <p:spPr>
          <a:xfrm>
            <a:off x="461174" y="-10550"/>
            <a:ext cx="5120638" cy="6858000"/>
          </a:xfrm>
          <a:prstGeom prst="rect">
            <a:avLst/>
          </a:prstGeom>
        </p:spPr>
      </p:pic>
    </p:spTree>
    <p:extLst>
      <p:ext uri="{BB962C8B-B14F-4D97-AF65-F5344CB8AC3E}">
        <p14:creationId xmlns:p14="http://schemas.microsoft.com/office/powerpoint/2010/main" val="7522665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tandard text, pic lef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BEBA8EAE-BF5A-486C-A8C5-ECC9F3942E4B}">
                <a14:imgProps xmlns:a14="http://schemas.microsoft.com/office/drawing/2010/main">
                  <a14:imgLayer r:embed="rId4">
                    <a14:imgEffect>
                      <a14:saturation sat="130000"/>
                    </a14:imgEffect>
                    <a14:imgEffect>
                      <a14:brightnessContrast bright="10000" contrast="10000"/>
                    </a14:imgEffect>
                  </a14:imgLayer>
                </a14:imgProps>
              </a:ext>
              <a:ext uri="{28A0092B-C50C-407E-A947-70E740481C1C}">
                <a14:useLocalDpi xmlns:a14="http://schemas.microsoft.com/office/drawing/2010/main" val="0"/>
              </a:ext>
            </a:extLst>
          </a:blip>
          <a:srcRect l="16085" t="-65" r="36753" b="65"/>
          <a:stretch/>
        </p:blipFill>
        <p:spPr>
          <a:xfrm>
            <a:off x="461174" y="-10550"/>
            <a:ext cx="5120638" cy="6858000"/>
          </a:xfrm>
          <a:prstGeom prst="rect">
            <a:avLst/>
          </a:prstGeom>
        </p:spPr>
      </p:pic>
    </p:spTree>
    <p:extLst>
      <p:ext uri="{BB962C8B-B14F-4D97-AF65-F5344CB8AC3E}">
        <p14:creationId xmlns:p14="http://schemas.microsoft.com/office/powerpoint/2010/main" val="28576644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tandard text, pic lef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solidFill>
                  <a:schemeClr val="tx1"/>
                </a:solidFill>
                <a:latin typeface="Gotham Rounded Book" pitchFamily="50" charset="0"/>
              </a:defRPr>
            </a:lvl1pPr>
            <a:lvl2pPr>
              <a:defRPr sz="1800">
                <a:solidFill>
                  <a:schemeClr val="tx1"/>
                </a:solidFill>
                <a:latin typeface="Gotham Rounded Book" pitchFamily="50" charset="0"/>
              </a:defRPr>
            </a:lvl2pPr>
            <a:lvl3pPr>
              <a:defRPr sz="1400">
                <a:solidFill>
                  <a:schemeClr val="tx1"/>
                </a:solidFill>
                <a:latin typeface="Gotham Rounded Book" pitchFamily="50" charset="0"/>
              </a:defRPr>
            </a:lvl3pPr>
            <a:lvl4pPr>
              <a:defRPr sz="1200">
                <a:solidFill>
                  <a:schemeClr val="tx1"/>
                </a:solidFill>
                <a:latin typeface="Gotham Rounded Book" pitchFamily="50" charset="0"/>
              </a:defRPr>
            </a:lvl4pPr>
            <a:lvl5pPr>
              <a:defRPr sz="1200">
                <a:solidFill>
                  <a:schemeClr val="tx1"/>
                </a:solidFill>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rgbClr val="0070C0"/>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9823" t="-65" r="30311" b="65"/>
          <a:stretch/>
        </p:blipFill>
        <p:spPr>
          <a:xfrm>
            <a:off x="461174" y="-10550"/>
            <a:ext cx="5120638" cy="6858000"/>
          </a:xfrm>
          <a:prstGeom prst="rect">
            <a:avLst/>
          </a:prstGeom>
        </p:spPr>
      </p:pic>
    </p:spTree>
    <p:extLst>
      <p:ext uri="{BB962C8B-B14F-4D97-AF65-F5344CB8AC3E}">
        <p14:creationId xmlns:p14="http://schemas.microsoft.com/office/powerpoint/2010/main" val="34122935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tandard text, pic left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chemeClr val="accent4"/>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7845" t="-308" r="42469" b="308"/>
          <a:stretch/>
        </p:blipFill>
        <p:spPr>
          <a:xfrm>
            <a:off x="461174" y="-10550"/>
            <a:ext cx="5120638" cy="6858000"/>
          </a:xfrm>
          <a:prstGeom prst="rect">
            <a:avLst/>
          </a:prstGeom>
        </p:spPr>
      </p:pic>
    </p:spTree>
    <p:extLst>
      <p:ext uri="{BB962C8B-B14F-4D97-AF65-F5344CB8AC3E}">
        <p14:creationId xmlns:p14="http://schemas.microsoft.com/office/powerpoint/2010/main" val="38571806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tandard text, pic left 5">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chemeClr val="accent4"/>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5462" t="-65" r="34760" b="65"/>
          <a:stretch/>
        </p:blipFill>
        <p:spPr>
          <a:xfrm>
            <a:off x="461174" y="-10550"/>
            <a:ext cx="5120638" cy="6858000"/>
          </a:xfrm>
          <a:prstGeom prst="rect">
            <a:avLst/>
          </a:prstGeom>
        </p:spPr>
      </p:pic>
    </p:spTree>
    <p:extLst>
      <p:ext uri="{BB962C8B-B14F-4D97-AF65-F5344CB8AC3E}">
        <p14:creationId xmlns:p14="http://schemas.microsoft.com/office/powerpoint/2010/main" val="16294413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tandard text, pic left 6">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chemeClr val="accent4"/>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pic>
        <p:nvPicPr>
          <p:cNvPr id="4" name="Picture 3">
            <a:extLst>
              <a:ext uri="{FF2B5EF4-FFF2-40B4-BE49-F238E27FC236}">
                <a16:creationId xmlns:a16="http://schemas.microsoft.com/office/drawing/2014/main" id="{6097200D-8B9C-B926-C082-64376FC9FA57}"/>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3696" t="-154" r="36588" b="154"/>
          <a:stretch/>
        </p:blipFill>
        <p:spPr>
          <a:xfrm>
            <a:off x="461174" y="-10550"/>
            <a:ext cx="5120638" cy="6858000"/>
          </a:xfrm>
          <a:prstGeom prst="rect">
            <a:avLst/>
          </a:prstGeom>
        </p:spPr>
      </p:pic>
    </p:spTree>
    <p:extLst>
      <p:ext uri="{BB962C8B-B14F-4D97-AF65-F5344CB8AC3E}">
        <p14:creationId xmlns:p14="http://schemas.microsoft.com/office/powerpoint/2010/main" val="37395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tandard text, pic righ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7071361" y="-4429"/>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sp>
        <p:nvSpPr>
          <p:cNvPr id="20" name="Picture Placeholder 19">
            <a:extLst>
              <a:ext uri="{FF2B5EF4-FFF2-40B4-BE49-F238E27FC236}">
                <a16:creationId xmlns:a16="http://schemas.microsoft.com/office/drawing/2014/main" id="{8170B30E-0086-4BB8-A555-5B7A50901B1C}"/>
              </a:ext>
            </a:extLst>
          </p:cNvPr>
          <p:cNvSpPr>
            <a:spLocks noGrp="1"/>
          </p:cNvSpPr>
          <p:nvPr>
            <p:ph type="pic" sz="quarter" idx="16" hasCustomPrompt="1"/>
          </p:nvPr>
        </p:nvSpPr>
        <p:spPr>
          <a:xfrm>
            <a:off x="7071361" y="0"/>
            <a:ext cx="5120639" cy="6858000"/>
          </a:xfrm>
          <a:prstGeom prst="roundRect">
            <a:avLst>
              <a:gd name="adj" fmla="val 443"/>
            </a:avLst>
          </a:prstGeom>
        </p:spPr>
        <p:txBody>
          <a:bodyPr anchor="ctr"/>
          <a:lstStyle>
            <a:lvl1pPr marL="0" indent="0" algn="ctr">
              <a:buFontTx/>
              <a:buNone/>
              <a:defRPr sz="2000">
                <a:solidFill>
                  <a:schemeClr val="bg1"/>
                </a:solidFill>
              </a:defRPr>
            </a:lvl1pPr>
          </a:lstStyle>
          <a:p>
            <a:r>
              <a:rPr lang="en-GB"/>
              <a:t>Click on the icon to insert an image</a:t>
            </a:r>
          </a:p>
          <a:p>
            <a:endParaRPr lang="en-GB"/>
          </a:p>
          <a:p>
            <a:endParaRPr lang="en-GB"/>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761999" y="1821658"/>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762000" y="1241216"/>
            <a:ext cx="6172205" cy="439672"/>
          </a:xfrm>
        </p:spPr>
        <p:txBody>
          <a:bodyPr>
            <a:normAutofit/>
          </a:bodyPr>
          <a:lstStyle>
            <a:lvl1pPr marL="0" indent="0">
              <a:buNone/>
              <a:defRPr sz="2000" b="1">
                <a:solidFill>
                  <a:srgbClr val="008AC8"/>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762001" y="486410"/>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40486018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tandard text, pic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FE8C9B-7401-8B1C-C36C-D4FF62CF8172}"/>
              </a:ext>
            </a:extLst>
          </p:cNvPr>
          <p:cNvSpPr/>
          <p:nvPr userDrawn="1"/>
        </p:nvSpPr>
        <p:spPr>
          <a:xfrm>
            <a:off x="461174" y="6121"/>
            <a:ext cx="5120639" cy="6862429"/>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spcAft>
                <a:spcPts val="600"/>
              </a:spcAft>
            </a:pPr>
            <a:endParaRPr lang="en-GB" sz="1200"/>
          </a:p>
        </p:txBody>
      </p:sp>
      <p:sp>
        <p:nvSpPr>
          <p:cNvPr id="20" name="Picture Placeholder 19">
            <a:extLst>
              <a:ext uri="{FF2B5EF4-FFF2-40B4-BE49-F238E27FC236}">
                <a16:creationId xmlns:a16="http://schemas.microsoft.com/office/drawing/2014/main" id="{8170B30E-0086-4BB8-A555-5B7A50901B1C}"/>
              </a:ext>
            </a:extLst>
          </p:cNvPr>
          <p:cNvSpPr>
            <a:spLocks noGrp="1"/>
          </p:cNvSpPr>
          <p:nvPr>
            <p:ph type="pic" sz="quarter" idx="16" hasCustomPrompt="1"/>
          </p:nvPr>
        </p:nvSpPr>
        <p:spPr>
          <a:xfrm>
            <a:off x="461174" y="10550"/>
            <a:ext cx="5120639" cy="6858000"/>
          </a:xfrm>
          <a:prstGeom prst="roundRect">
            <a:avLst>
              <a:gd name="adj" fmla="val 443"/>
            </a:avLst>
          </a:prstGeom>
        </p:spPr>
        <p:txBody>
          <a:bodyPr anchor="ctr"/>
          <a:lstStyle>
            <a:lvl1pPr marL="0" indent="0" algn="ctr">
              <a:buNone/>
              <a:defRPr sz="2000">
                <a:solidFill>
                  <a:schemeClr val="bg1"/>
                </a:solidFill>
              </a:defRPr>
            </a:lvl1pPr>
          </a:lstStyle>
          <a:p>
            <a:r>
              <a:rPr lang="en-GB"/>
              <a:t>Click on the icon to insert an image</a:t>
            </a:r>
          </a:p>
          <a:p>
            <a:endParaRPr lang="en-GB"/>
          </a:p>
          <a:p>
            <a:endParaRPr lang="en-GB"/>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8" name="Text Placeholder 25">
            <a:extLst>
              <a:ext uri="{FF2B5EF4-FFF2-40B4-BE49-F238E27FC236}">
                <a16:creationId xmlns:a16="http://schemas.microsoft.com/office/drawing/2014/main" id="{EA3CAD6E-BFDB-8812-3D27-35D265F953F9}"/>
              </a:ext>
            </a:extLst>
          </p:cNvPr>
          <p:cNvSpPr>
            <a:spLocks noGrp="1"/>
          </p:cNvSpPr>
          <p:nvPr>
            <p:ph type="body" sz="quarter" idx="19" hasCustomPrompt="1"/>
          </p:nvPr>
        </p:nvSpPr>
        <p:spPr>
          <a:xfrm>
            <a:off x="5781674" y="1754704"/>
            <a:ext cx="6172201" cy="4817902"/>
          </a:xfrm>
        </p:spPr>
        <p:txBody>
          <a:bodyPr numCol="1" spcCol="720000">
            <a:normAutofit/>
          </a:bodyPr>
          <a:lstStyle>
            <a:lvl1pPr marL="0" indent="0">
              <a:buNone/>
              <a:defRPr sz="1800">
                <a:latin typeface="Gotham Rounded Book" pitchFamily="50" charset="0"/>
              </a:defRPr>
            </a:lvl1pPr>
            <a:lvl2pPr>
              <a:defRPr sz="1800">
                <a:latin typeface="Gotham Rounded Book" pitchFamily="50" charset="0"/>
              </a:defRPr>
            </a:lvl2pPr>
            <a:lvl3pPr>
              <a:defRPr sz="1400">
                <a:latin typeface="Gotham Rounded Book" pitchFamily="50" charset="0"/>
              </a:defRPr>
            </a:lvl3pPr>
            <a:lvl4pPr>
              <a:defRPr sz="1200">
                <a:latin typeface="Gotham Rounded Book" pitchFamily="50" charset="0"/>
              </a:defRPr>
            </a:lvl4pPr>
            <a:lvl5pPr>
              <a:defRPr sz="1200">
                <a:latin typeface="Gotham Rounded Book" pitchFamily="50" charset="0"/>
              </a:defRPr>
            </a:lvl5pPr>
          </a:lstStyle>
          <a:p>
            <a:pPr lvl="0"/>
            <a:r>
              <a:rPr lang="en-US"/>
              <a:t>Enter body text here </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23">
            <a:extLst>
              <a:ext uri="{FF2B5EF4-FFF2-40B4-BE49-F238E27FC236}">
                <a16:creationId xmlns:a16="http://schemas.microsoft.com/office/drawing/2014/main" id="{8ACA43E3-1767-83B6-531D-5FEDA484E843}"/>
              </a:ext>
            </a:extLst>
          </p:cNvPr>
          <p:cNvSpPr>
            <a:spLocks noGrp="1"/>
          </p:cNvSpPr>
          <p:nvPr>
            <p:ph type="body" sz="quarter" idx="18" hasCustomPrompt="1"/>
          </p:nvPr>
        </p:nvSpPr>
        <p:spPr>
          <a:xfrm>
            <a:off x="5781675" y="1174262"/>
            <a:ext cx="6172205" cy="439672"/>
          </a:xfrm>
        </p:spPr>
        <p:txBody>
          <a:bodyPr>
            <a:normAutofit/>
          </a:bodyPr>
          <a:lstStyle>
            <a:lvl1pPr marL="0" indent="0">
              <a:buNone/>
              <a:defRPr sz="2000" b="1">
                <a:solidFill>
                  <a:srgbClr val="008AC8"/>
                </a:solidFill>
                <a:latin typeface="Gotham Rounded Book" pitchFamily="50" charset="0"/>
              </a:defRPr>
            </a:lvl1pPr>
          </a:lstStyle>
          <a:p>
            <a:pPr lvl="0"/>
            <a:r>
              <a:rPr lang="en-US"/>
              <a:t>Enter subtitle here </a:t>
            </a:r>
            <a:endParaRPr lang="en-GB"/>
          </a:p>
        </p:txBody>
      </p:sp>
      <p:sp>
        <p:nvSpPr>
          <p:cNvPr id="2" name="Title 1">
            <a:extLst>
              <a:ext uri="{FF2B5EF4-FFF2-40B4-BE49-F238E27FC236}">
                <a16:creationId xmlns:a16="http://schemas.microsoft.com/office/drawing/2014/main" id="{EC0462CF-1FCB-4BB0-945A-2DC633BB7D22}"/>
              </a:ext>
            </a:extLst>
          </p:cNvPr>
          <p:cNvSpPr>
            <a:spLocks noGrp="1"/>
          </p:cNvSpPr>
          <p:nvPr>
            <p:ph type="title" hasCustomPrompt="1"/>
          </p:nvPr>
        </p:nvSpPr>
        <p:spPr>
          <a:xfrm>
            <a:off x="5781676" y="419456"/>
            <a:ext cx="6172199" cy="586119"/>
          </a:xfrm>
        </p:spPr>
        <p:txBody>
          <a:bodyPr/>
          <a:lstStyle>
            <a:lvl1pPr>
              <a:defRPr>
                <a:solidFill>
                  <a:srgbClr val="BA3D99"/>
                </a:solidFill>
              </a:defRPr>
            </a:lvl1pPr>
          </a:lstStyle>
          <a:p>
            <a:r>
              <a:rPr lang="en-US"/>
              <a:t>Enter title here </a:t>
            </a:r>
            <a:endParaRPr lang="en-GB"/>
          </a:p>
        </p:txBody>
      </p:sp>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Tree>
    <p:extLst>
      <p:ext uri="{BB962C8B-B14F-4D97-AF65-F5344CB8AC3E}">
        <p14:creationId xmlns:p14="http://schemas.microsoft.com/office/powerpoint/2010/main" val="2349815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Hex image over GM">
    <p:spTree>
      <p:nvGrpSpPr>
        <p:cNvPr id="1" name=""/>
        <p:cNvGrpSpPr/>
        <p:nvPr/>
      </p:nvGrpSpPr>
      <p:grpSpPr>
        <a:xfrm>
          <a:off x="0" y="0"/>
          <a:ext cx="0" cy="0"/>
          <a:chOff x="0" y="0"/>
          <a:chExt cx="0" cy="0"/>
        </a:xfrm>
      </p:grpSpPr>
      <p:pic>
        <p:nvPicPr>
          <p:cNvPr id="25" name="Picture 24" descr="Map&#10;&#10;Description automatically generated">
            <a:extLst>
              <a:ext uri="{FF2B5EF4-FFF2-40B4-BE49-F238E27FC236}">
                <a16:creationId xmlns:a16="http://schemas.microsoft.com/office/drawing/2014/main" id="{D876A303-DCC3-9A1E-C486-8CC61F8550D3}"/>
              </a:ext>
            </a:extLst>
          </p:cNvPr>
          <p:cNvPicPr>
            <a:picLocks noChangeAspect="1"/>
          </p:cNvPicPr>
          <p:nvPr userDrawn="1"/>
        </p:nvPicPr>
        <p:blipFill rotWithShape="1">
          <a:blip r:embed="rId2">
            <a:alphaModFix amt="50000"/>
            <a:extLst>
              <a:ext uri="{28A0092B-C50C-407E-A947-70E740481C1C}">
                <a14:useLocalDpi xmlns:a14="http://schemas.microsoft.com/office/drawing/2010/main" val="0"/>
              </a:ext>
            </a:extLst>
          </a:blip>
          <a:srcRect l="4018" t="2249"/>
          <a:stretch/>
        </p:blipFill>
        <p:spPr>
          <a:xfrm>
            <a:off x="2592117" y="77114"/>
            <a:ext cx="10047791" cy="6703771"/>
          </a:xfrm>
          <a:prstGeom prst="rect">
            <a:avLst/>
          </a:prstGeom>
        </p:spPr>
      </p:pic>
      <p:sp>
        <p:nvSpPr>
          <p:cNvPr id="23" name="Picture Placeholder 22">
            <a:extLst>
              <a:ext uri="{FF2B5EF4-FFF2-40B4-BE49-F238E27FC236}">
                <a16:creationId xmlns:a16="http://schemas.microsoft.com/office/drawing/2014/main" id="{F3776C7D-0F11-84B9-332D-A512EFC59DBB}"/>
              </a:ext>
            </a:extLst>
          </p:cNvPr>
          <p:cNvSpPr>
            <a:spLocks noGrp="1"/>
          </p:cNvSpPr>
          <p:nvPr>
            <p:ph type="pic" sz="quarter" idx="13" hasCustomPrompt="1"/>
          </p:nvPr>
        </p:nvSpPr>
        <p:spPr>
          <a:xfrm>
            <a:off x="3851463" y="1204107"/>
            <a:ext cx="8184426" cy="4616457"/>
          </a:xfrm>
          <a:custGeom>
            <a:avLst/>
            <a:gdLst>
              <a:gd name="connsiteX0" fmla="*/ 3272264 w 8184426"/>
              <a:gd name="connsiteY0" fmla="*/ 2829105 h 4616457"/>
              <a:gd name="connsiteX1" fmla="*/ 4019861 w 8184426"/>
              <a:gd name="connsiteY1" fmla="*/ 3288273 h 4616457"/>
              <a:gd name="connsiteX2" fmla="*/ 4021417 w 8184426"/>
              <a:gd name="connsiteY2" fmla="*/ 4165617 h 4616457"/>
              <a:gd name="connsiteX3" fmla="*/ 3217105 w 8184426"/>
              <a:gd name="connsiteY3" fmla="*/ 4616457 h 4616457"/>
              <a:gd name="connsiteX4" fmla="*/ 2469509 w 8184426"/>
              <a:gd name="connsiteY4" fmla="*/ 4157290 h 4616457"/>
              <a:gd name="connsiteX5" fmla="*/ 2467952 w 8184426"/>
              <a:gd name="connsiteY5" fmla="*/ 3279945 h 4616457"/>
              <a:gd name="connsiteX6" fmla="*/ 4930002 w 8184426"/>
              <a:gd name="connsiteY6" fmla="*/ 2829104 h 4616457"/>
              <a:gd name="connsiteX7" fmla="*/ 5677599 w 8184426"/>
              <a:gd name="connsiteY7" fmla="*/ 3288272 h 4616457"/>
              <a:gd name="connsiteX8" fmla="*/ 5679155 w 8184426"/>
              <a:gd name="connsiteY8" fmla="*/ 4165615 h 4616457"/>
              <a:gd name="connsiteX9" fmla="*/ 4874843 w 8184426"/>
              <a:gd name="connsiteY9" fmla="*/ 4616455 h 4616457"/>
              <a:gd name="connsiteX10" fmla="*/ 4127247 w 8184426"/>
              <a:gd name="connsiteY10" fmla="*/ 4157288 h 4616457"/>
              <a:gd name="connsiteX11" fmla="*/ 4125690 w 8184426"/>
              <a:gd name="connsiteY11" fmla="*/ 3279944 h 4616457"/>
              <a:gd name="connsiteX12" fmla="*/ 6587741 w 8184426"/>
              <a:gd name="connsiteY12" fmla="*/ 2829103 h 4616457"/>
              <a:gd name="connsiteX13" fmla="*/ 7335337 w 8184426"/>
              <a:gd name="connsiteY13" fmla="*/ 3288271 h 4616457"/>
              <a:gd name="connsiteX14" fmla="*/ 7336893 w 8184426"/>
              <a:gd name="connsiteY14" fmla="*/ 4165614 h 4616457"/>
              <a:gd name="connsiteX15" fmla="*/ 6532582 w 8184426"/>
              <a:gd name="connsiteY15" fmla="*/ 4616454 h 4616457"/>
              <a:gd name="connsiteX16" fmla="*/ 5784985 w 8184426"/>
              <a:gd name="connsiteY16" fmla="*/ 4157288 h 4616457"/>
              <a:gd name="connsiteX17" fmla="*/ 5783428 w 8184426"/>
              <a:gd name="connsiteY17" fmla="*/ 3279944 h 4616457"/>
              <a:gd name="connsiteX18" fmla="*/ 2462054 w 8184426"/>
              <a:gd name="connsiteY18" fmla="*/ 1414553 h 4616457"/>
              <a:gd name="connsiteX19" fmla="*/ 3209650 w 8184426"/>
              <a:gd name="connsiteY19" fmla="*/ 1873720 h 4616457"/>
              <a:gd name="connsiteX20" fmla="*/ 3211207 w 8184426"/>
              <a:gd name="connsiteY20" fmla="*/ 2751065 h 4616457"/>
              <a:gd name="connsiteX21" fmla="*/ 2406894 w 8184426"/>
              <a:gd name="connsiteY21" fmla="*/ 3201905 h 4616457"/>
              <a:gd name="connsiteX22" fmla="*/ 1659298 w 8184426"/>
              <a:gd name="connsiteY22" fmla="*/ 2742738 h 4616457"/>
              <a:gd name="connsiteX23" fmla="*/ 1657742 w 8184426"/>
              <a:gd name="connsiteY23" fmla="*/ 1865393 h 4616457"/>
              <a:gd name="connsiteX24" fmla="*/ 4119793 w 8184426"/>
              <a:gd name="connsiteY24" fmla="*/ 1414553 h 4616457"/>
              <a:gd name="connsiteX25" fmla="*/ 4867390 w 8184426"/>
              <a:gd name="connsiteY25" fmla="*/ 1873720 h 4616457"/>
              <a:gd name="connsiteX26" fmla="*/ 4868946 w 8184426"/>
              <a:gd name="connsiteY26" fmla="*/ 2751064 h 4616457"/>
              <a:gd name="connsiteX27" fmla="*/ 4064634 w 8184426"/>
              <a:gd name="connsiteY27" fmla="*/ 3201904 h 4616457"/>
              <a:gd name="connsiteX28" fmla="*/ 3317038 w 8184426"/>
              <a:gd name="connsiteY28" fmla="*/ 2742738 h 4616457"/>
              <a:gd name="connsiteX29" fmla="*/ 3315481 w 8184426"/>
              <a:gd name="connsiteY29" fmla="*/ 1865393 h 4616457"/>
              <a:gd name="connsiteX30" fmla="*/ 5777533 w 8184426"/>
              <a:gd name="connsiteY30" fmla="*/ 1414553 h 4616457"/>
              <a:gd name="connsiteX31" fmla="*/ 6525130 w 8184426"/>
              <a:gd name="connsiteY31" fmla="*/ 1873720 h 4616457"/>
              <a:gd name="connsiteX32" fmla="*/ 6526686 w 8184426"/>
              <a:gd name="connsiteY32" fmla="*/ 2751064 h 4616457"/>
              <a:gd name="connsiteX33" fmla="*/ 5722374 w 8184426"/>
              <a:gd name="connsiteY33" fmla="*/ 3201904 h 4616457"/>
              <a:gd name="connsiteX34" fmla="*/ 4974777 w 8184426"/>
              <a:gd name="connsiteY34" fmla="*/ 2742737 h 4616457"/>
              <a:gd name="connsiteX35" fmla="*/ 4973221 w 8184426"/>
              <a:gd name="connsiteY35" fmla="*/ 1865393 h 4616457"/>
              <a:gd name="connsiteX36" fmla="*/ 7435273 w 8184426"/>
              <a:gd name="connsiteY36" fmla="*/ 1414552 h 4616457"/>
              <a:gd name="connsiteX37" fmla="*/ 8182870 w 8184426"/>
              <a:gd name="connsiteY37" fmla="*/ 1873720 h 4616457"/>
              <a:gd name="connsiteX38" fmla="*/ 8184426 w 8184426"/>
              <a:gd name="connsiteY38" fmla="*/ 2751065 h 4616457"/>
              <a:gd name="connsiteX39" fmla="*/ 7380114 w 8184426"/>
              <a:gd name="connsiteY39" fmla="*/ 3201904 h 4616457"/>
              <a:gd name="connsiteX40" fmla="*/ 6632518 w 8184426"/>
              <a:gd name="connsiteY40" fmla="*/ 2742738 h 4616457"/>
              <a:gd name="connsiteX41" fmla="*/ 6630961 w 8184426"/>
              <a:gd name="connsiteY41" fmla="*/ 1865393 h 4616457"/>
              <a:gd name="connsiteX42" fmla="*/ 804312 w 8184426"/>
              <a:gd name="connsiteY42" fmla="*/ 1408333 h 4616457"/>
              <a:gd name="connsiteX43" fmla="*/ 1551909 w 8184426"/>
              <a:gd name="connsiteY43" fmla="*/ 1867501 h 4616457"/>
              <a:gd name="connsiteX44" fmla="*/ 1553465 w 8184426"/>
              <a:gd name="connsiteY44" fmla="*/ 2744844 h 4616457"/>
              <a:gd name="connsiteX45" fmla="*/ 749153 w 8184426"/>
              <a:gd name="connsiteY45" fmla="*/ 3195684 h 4616457"/>
              <a:gd name="connsiteX46" fmla="*/ 1556 w 8184426"/>
              <a:gd name="connsiteY46" fmla="*/ 2736518 h 4616457"/>
              <a:gd name="connsiteX47" fmla="*/ 0 w 8184426"/>
              <a:gd name="connsiteY47" fmla="*/ 1859173 h 4616457"/>
              <a:gd name="connsiteX48" fmla="*/ 6625060 w 8184426"/>
              <a:gd name="connsiteY48" fmla="*/ 4 h 4616457"/>
              <a:gd name="connsiteX49" fmla="*/ 7372657 w 8184426"/>
              <a:gd name="connsiteY49" fmla="*/ 459170 h 4616457"/>
              <a:gd name="connsiteX50" fmla="*/ 7374213 w 8184426"/>
              <a:gd name="connsiteY50" fmla="*/ 1336514 h 4616457"/>
              <a:gd name="connsiteX51" fmla="*/ 6569901 w 8184426"/>
              <a:gd name="connsiteY51" fmla="*/ 1787354 h 4616457"/>
              <a:gd name="connsiteX52" fmla="*/ 5822304 w 8184426"/>
              <a:gd name="connsiteY52" fmla="*/ 1328188 h 4616457"/>
              <a:gd name="connsiteX53" fmla="*/ 5820748 w 8184426"/>
              <a:gd name="connsiteY53" fmla="*/ 450843 h 4616457"/>
              <a:gd name="connsiteX54" fmla="*/ 4967321 w 8184426"/>
              <a:gd name="connsiteY54" fmla="*/ 3 h 4616457"/>
              <a:gd name="connsiteX55" fmla="*/ 5714918 w 8184426"/>
              <a:gd name="connsiteY55" fmla="*/ 459170 h 4616457"/>
              <a:gd name="connsiteX56" fmla="*/ 5716474 w 8184426"/>
              <a:gd name="connsiteY56" fmla="*/ 1336514 h 4616457"/>
              <a:gd name="connsiteX57" fmla="*/ 4912162 w 8184426"/>
              <a:gd name="connsiteY57" fmla="*/ 1787354 h 4616457"/>
              <a:gd name="connsiteX58" fmla="*/ 4164566 w 8184426"/>
              <a:gd name="connsiteY58" fmla="*/ 1328186 h 4616457"/>
              <a:gd name="connsiteX59" fmla="*/ 4163009 w 8184426"/>
              <a:gd name="connsiteY59" fmla="*/ 450842 h 4616457"/>
              <a:gd name="connsiteX60" fmla="*/ 3309582 w 8184426"/>
              <a:gd name="connsiteY60" fmla="*/ 1 h 4616457"/>
              <a:gd name="connsiteX61" fmla="*/ 4057180 w 8184426"/>
              <a:gd name="connsiteY61" fmla="*/ 459169 h 4616457"/>
              <a:gd name="connsiteX62" fmla="*/ 4058735 w 8184426"/>
              <a:gd name="connsiteY62" fmla="*/ 1336512 h 4616457"/>
              <a:gd name="connsiteX63" fmla="*/ 3254424 w 8184426"/>
              <a:gd name="connsiteY63" fmla="*/ 1787353 h 4616457"/>
              <a:gd name="connsiteX64" fmla="*/ 2506827 w 8184426"/>
              <a:gd name="connsiteY64" fmla="*/ 1328186 h 4616457"/>
              <a:gd name="connsiteX65" fmla="*/ 2505270 w 8184426"/>
              <a:gd name="connsiteY65" fmla="*/ 450841 h 4616457"/>
              <a:gd name="connsiteX66" fmla="*/ 1651843 w 8184426"/>
              <a:gd name="connsiteY66" fmla="*/ 0 h 4616457"/>
              <a:gd name="connsiteX67" fmla="*/ 2399440 w 8184426"/>
              <a:gd name="connsiteY67" fmla="*/ 459167 h 4616457"/>
              <a:gd name="connsiteX68" fmla="*/ 2400997 w 8184426"/>
              <a:gd name="connsiteY68" fmla="*/ 1336511 h 4616457"/>
              <a:gd name="connsiteX69" fmla="*/ 1596684 w 8184426"/>
              <a:gd name="connsiteY69" fmla="*/ 1787351 h 4616457"/>
              <a:gd name="connsiteX70" fmla="*/ 849088 w 8184426"/>
              <a:gd name="connsiteY70" fmla="*/ 1328184 h 4616457"/>
              <a:gd name="connsiteX71" fmla="*/ 847532 w 8184426"/>
              <a:gd name="connsiteY71" fmla="*/ 450840 h 4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8184426" h="4616457">
                <a:moveTo>
                  <a:pt x="3272264" y="2829105"/>
                </a:moveTo>
                <a:lnTo>
                  <a:pt x="4019861" y="3288273"/>
                </a:lnTo>
                <a:lnTo>
                  <a:pt x="4021417" y="4165617"/>
                </a:lnTo>
                <a:lnTo>
                  <a:pt x="3217105" y="4616457"/>
                </a:lnTo>
                <a:lnTo>
                  <a:pt x="2469509" y="4157290"/>
                </a:lnTo>
                <a:lnTo>
                  <a:pt x="2467952" y="3279945"/>
                </a:lnTo>
                <a:close/>
                <a:moveTo>
                  <a:pt x="4930002" y="2829104"/>
                </a:moveTo>
                <a:lnTo>
                  <a:pt x="5677599" y="3288272"/>
                </a:lnTo>
                <a:lnTo>
                  <a:pt x="5679155" y="4165615"/>
                </a:lnTo>
                <a:lnTo>
                  <a:pt x="4874843" y="4616455"/>
                </a:lnTo>
                <a:lnTo>
                  <a:pt x="4127247" y="4157288"/>
                </a:lnTo>
                <a:lnTo>
                  <a:pt x="4125690" y="3279944"/>
                </a:lnTo>
                <a:close/>
                <a:moveTo>
                  <a:pt x="6587741" y="2829103"/>
                </a:moveTo>
                <a:lnTo>
                  <a:pt x="7335337" y="3288271"/>
                </a:lnTo>
                <a:lnTo>
                  <a:pt x="7336893" y="4165614"/>
                </a:lnTo>
                <a:lnTo>
                  <a:pt x="6532582" y="4616454"/>
                </a:lnTo>
                <a:lnTo>
                  <a:pt x="5784985" y="4157288"/>
                </a:lnTo>
                <a:lnTo>
                  <a:pt x="5783428" y="3279944"/>
                </a:lnTo>
                <a:close/>
                <a:moveTo>
                  <a:pt x="2462054" y="1414553"/>
                </a:moveTo>
                <a:lnTo>
                  <a:pt x="3209650" y="1873720"/>
                </a:lnTo>
                <a:lnTo>
                  <a:pt x="3211207" y="2751065"/>
                </a:lnTo>
                <a:lnTo>
                  <a:pt x="2406894" y="3201905"/>
                </a:lnTo>
                <a:lnTo>
                  <a:pt x="1659298" y="2742738"/>
                </a:lnTo>
                <a:lnTo>
                  <a:pt x="1657742" y="1865393"/>
                </a:lnTo>
                <a:close/>
                <a:moveTo>
                  <a:pt x="4119793" y="1414553"/>
                </a:moveTo>
                <a:lnTo>
                  <a:pt x="4867390" y="1873720"/>
                </a:lnTo>
                <a:lnTo>
                  <a:pt x="4868946" y="2751064"/>
                </a:lnTo>
                <a:lnTo>
                  <a:pt x="4064634" y="3201904"/>
                </a:lnTo>
                <a:lnTo>
                  <a:pt x="3317038" y="2742738"/>
                </a:lnTo>
                <a:lnTo>
                  <a:pt x="3315481" y="1865393"/>
                </a:lnTo>
                <a:close/>
                <a:moveTo>
                  <a:pt x="5777533" y="1414553"/>
                </a:moveTo>
                <a:lnTo>
                  <a:pt x="6525130" y="1873720"/>
                </a:lnTo>
                <a:lnTo>
                  <a:pt x="6526686" y="2751064"/>
                </a:lnTo>
                <a:lnTo>
                  <a:pt x="5722374" y="3201904"/>
                </a:lnTo>
                <a:lnTo>
                  <a:pt x="4974777" y="2742737"/>
                </a:lnTo>
                <a:lnTo>
                  <a:pt x="4973221" y="1865393"/>
                </a:lnTo>
                <a:close/>
                <a:moveTo>
                  <a:pt x="7435273" y="1414552"/>
                </a:moveTo>
                <a:lnTo>
                  <a:pt x="8182870" y="1873720"/>
                </a:lnTo>
                <a:lnTo>
                  <a:pt x="8184426" y="2751065"/>
                </a:lnTo>
                <a:lnTo>
                  <a:pt x="7380114" y="3201904"/>
                </a:lnTo>
                <a:lnTo>
                  <a:pt x="6632518" y="2742738"/>
                </a:lnTo>
                <a:lnTo>
                  <a:pt x="6630961" y="1865393"/>
                </a:lnTo>
                <a:close/>
                <a:moveTo>
                  <a:pt x="804312" y="1408333"/>
                </a:moveTo>
                <a:lnTo>
                  <a:pt x="1551909" y="1867501"/>
                </a:lnTo>
                <a:lnTo>
                  <a:pt x="1553465" y="2744844"/>
                </a:lnTo>
                <a:lnTo>
                  <a:pt x="749153" y="3195684"/>
                </a:lnTo>
                <a:lnTo>
                  <a:pt x="1556" y="2736518"/>
                </a:lnTo>
                <a:lnTo>
                  <a:pt x="0" y="1859173"/>
                </a:lnTo>
                <a:close/>
                <a:moveTo>
                  <a:pt x="6625060" y="4"/>
                </a:moveTo>
                <a:lnTo>
                  <a:pt x="7372657" y="459170"/>
                </a:lnTo>
                <a:lnTo>
                  <a:pt x="7374213" y="1336514"/>
                </a:lnTo>
                <a:lnTo>
                  <a:pt x="6569901" y="1787354"/>
                </a:lnTo>
                <a:lnTo>
                  <a:pt x="5822304" y="1328188"/>
                </a:lnTo>
                <a:lnTo>
                  <a:pt x="5820748" y="450843"/>
                </a:lnTo>
                <a:close/>
                <a:moveTo>
                  <a:pt x="4967321" y="3"/>
                </a:moveTo>
                <a:lnTo>
                  <a:pt x="5714918" y="459170"/>
                </a:lnTo>
                <a:lnTo>
                  <a:pt x="5716474" y="1336514"/>
                </a:lnTo>
                <a:lnTo>
                  <a:pt x="4912162" y="1787354"/>
                </a:lnTo>
                <a:lnTo>
                  <a:pt x="4164566" y="1328186"/>
                </a:lnTo>
                <a:lnTo>
                  <a:pt x="4163009" y="450842"/>
                </a:lnTo>
                <a:close/>
                <a:moveTo>
                  <a:pt x="3309582" y="1"/>
                </a:moveTo>
                <a:lnTo>
                  <a:pt x="4057180" y="459169"/>
                </a:lnTo>
                <a:lnTo>
                  <a:pt x="4058735" y="1336512"/>
                </a:lnTo>
                <a:lnTo>
                  <a:pt x="3254424" y="1787353"/>
                </a:lnTo>
                <a:lnTo>
                  <a:pt x="2506827" y="1328186"/>
                </a:lnTo>
                <a:lnTo>
                  <a:pt x="2505270" y="450841"/>
                </a:lnTo>
                <a:close/>
                <a:moveTo>
                  <a:pt x="1651843" y="0"/>
                </a:moveTo>
                <a:lnTo>
                  <a:pt x="2399440" y="459167"/>
                </a:lnTo>
                <a:lnTo>
                  <a:pt x="2400997" y="1336511"/>
                </a:lnTo>
                <a:lnTo>
                  <a:pt x="1596684" y="1787351"/>
                </a:lnTo>
                <a:lnTo>
                  <a:pt x="849088" y="1328184"/>
                </a:lnTo>
                <a:lnTo>
                  <a:pt x="847532" y="450840"/>
                </a:lnTo>
                <a:close/>
              </a:path>
            </a:pathLst>
          </a:custGeom>
        </p:spPr>
        <p:txBody>
          <a:bodyPr wrap="square">
            <a:noAutofit/>
          </a:bodyPr>
          <a:lstStyle>
            <a:lvl1pPr marL="0" indent="0">
              <a:buNone/>
              <a:defRPr/>
            </a:lvl1pPr>
          </a:lstStyle>
          <a:p>
            <a:r>
              <a:rPr lang="en-GB"/>
              <a:t>Click icon to add image</a:t>
            </a:r>
          </a:p>
        </p:txBody>
      </p:sp>
      <p:sp>
        <p:nvSpPr>
          <p:cNvPr id="4" name="Slide Number Placeholder 4">
            <a:extLst>
              <a:ext uri="{FF2B5EF4-FFF2-40B4-BE49-F238E27FC236}">
                <a16:creationId xmlns:a16="http://schemas.microsoft.com/office/drawing/2014/main" id="{487D3B4F-A372-0C40-AE76-4DFBE80C98A8}"/>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2" name="Rectangle 1">
            <a:extLst>
              <a:ext uri="{FF2B5EF4-FFF2-40B4-BE49-F238E27FC236}">
                <a16:creationId xmlns:a16="http://schemas.microsoft.com/office/drawing/2014/main" id="{47C15662-8366-851C-4E8A-588787B32E5E}"/>
              </a:ext>
            </a:extLst>
          </p:cNvPr>
          <p:cNvSpPr/>
          <p:nvPr userDrawn="1"/>
        </p:nvSpPr>
        <p:spPr>
          <a:xfrm>
            <a:off x="3264195" y="4832498"/>
            <a:ext cx="2934586" cy="13556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50">
            <a:extLst>
              <a:ext uri="{FF2B5EF4-FFF2-40B4-BE49-F238E27FC236}">
                <a16:creationId xmlns:a16="http://schemas.microsoft.com/office/drawing/2014/main" id="{F405A9B9-3BF8-52D9-4843-B94C6B3CE54C}"/>
              </a:ext>
            </a:extLst>
          </p:cNvPr>
          <p:cNvSpPr>
            <a:spLocks noGrp="1"/>
          </p:cNvSpPr>
          <p:nvPr>
            <p:ph type="body" sz="quarter" idx="14"/>
          </p:nvPr>
        </p:nvSpPr>
        <p:spPr>
          <a:xfrm>
            <a:off x="557873" y="327601"/>
            <a:ext cx="3147574" cy="60091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6" name="Picture 15">
            <a:extLst>
              <a:ext uri="{FF2B5EF4-FFF2-40B4-BE49-F238E27FC236}">
                <a16:creationId xmlns:a16="http://schemas.microsoft.com/office/drawing/2014/main" id="{27D584E2-359D-7DBB-DF16-FB7FD02D03D7}"/>
              </a:ext>
            </a:extLst>
          </p:cNvPr>
          <p:cNvPicPr>
            <a:picLocks/>
          </p:cNvPicPr>
          <p:nvPr userDrawn="1"/>
        </p:nvPicPr>
        <p:blipFill>
          <a:blip r:embed="rId3"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Tree>
    <p:extLst>
      <p:ext uri="{BB962C8B-B14F-4D97-AF65-F5344CB8AC3E}">
        <p14:creationId xmlns:p14="http://schemas.microsoft.com/office/powerpoint/2010/main" val="41310682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x image with text">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F951534E-8AA1-7D19-50A3-6F584AC87C08}"/>
              </a:ext>
            </a:extLst>
          </p:cNvPr>
          <p:cNvSpPr>
            <a:spLocks noGrp="1"/>
          </p:cNvSpPr>
          <p:nvPr>
            <p:ph type="pic" sz="quarter" idx="13" hasCustomPrompt="1"/>
          </p:nvPr>
        </p:nvSpPr>
        <p:spPr>
          <a:xfrm>
            <a:off x="856902" y="229319"/>
            <a:ext cx="6774712" cy="6419641"/>
          </a:xfrm>
          <a:custGeom>
            <a:avLst/>
            <a:gdLst>
              <a:gd name="connsiteX0" fmla="*/ 3385360 w 6774712"/>
              <a:gd name="connsiteY0" fmla="*/ 4507717 h 6419641"/>
              <a:gd name="connsiteX1" fmla="*/ 4201998 w 6774712"/>
              <a:gd name="connsiteY1" fmla="*/ 5005443 h 6419641"/>
              <a:gd name="connsiteX2" fmla="*/ 4204145 w 6774712"/>
              <a:gd name="connsiteY2" fmla="*/ 5961802 h 6419641"/>
              <a:gd name="connsiteX3" fmla="*/ 3391067 w 6774712"/>
              <a:gd name="connsiteY3" fmla="*/ 6419641 h 6419641"/>
              <a:gd name="connsiteX4" fmla="*/ 2574430 w 6774712"/>
              <a:gd name="connsiteY4" fmla="*/ 5921915 h 6419641"/>
              <a:gd name="connsiteX5" fmla="*/ 2572283 w 6774712"/>
              <a:gd name="connsiteY5" fmla="*/ 4965556 h 6419641"/>
              <a:gd name="connsiteX6" fmla="*/ 5955927 w 6774712"/>
              <a:gd name="connsiteY6" fmla="*/ 3079620 h 6419641"/>
              <a:gd name="connsiteX7" fmla="*/ 6772566 w 6774712"/>
              <a:gd name="connsiteY7" fmla="*/ 3577346 h 6419641"/>
              <a:gd name="connsiteX8" fmla="*/ 6774712 w 6774712"/>
              <a:gd name="connsiteY8" fmla="*/ 4533705 h 6419641"/>
              <a:gd name="connsiteX9" fmla="*/ 5961634 w 6774712"/>
              <a:gd name="connsiteY9" fmla="*/ 4991542 h 6419641"/>
              <a:gd name="connsiteX10" fmla="*/ 5144996 w 6774712"/>
              <a:gd name="connsiteY10" fmla="*/ 4493817 h 6419641"/>
              <a:gd name="connsiteX11" fmla="*/ 5142850 w 6774712"/>
              <a:gd name="connsiteY11" fmla="*/ 3537456 h 6419641"/>
              <a:gd name="connsiteX12" fmla="*/ 4244895 w 6774712"/>
              <a:gd name="connsiteY12" fmla="*/ 3027926 h 6419641"/>
              <a:gd name="connsiteX13" fmla="*/ 5061532 w 6774712"/>
              <a:gd name="connsiteY13" fmla="*/ 3525653 h 6419641"/>
              <a:gd name="connsiteX14" fmla="*/ 5063679 w 6774712"/>
              <a:gd name="connsiteY14" fmla="*/ 4482011 h 6419641"/>
              <a:gd name="connsiteX15" fmla="*/ 4250601 w 6774712"/>
              <a:gd name="connsiteY15" fmla="*/ 4939849 h 6419641"/>
              <a:gd name="connsiteX16" fmla="*/ 3433964 w 6774712"/>
              <a:gd name="connsiteY16" fmla="*/ 4442124 h 6419641"/>
              <a:gd name="connsiteX17" fmla="*/ 3431817 w 6774712"/>
              <a:gd name="connsiteY17" fmla="*/ 3485764 h 6419641"/>
              <a:gd name="connsiteX18" fmla="*/ 2524111 w 6774712"/>
              <a:gd name="connsiteY18" fmla="*/ 2994891 h 6419641"/>
              <a:gd name="connsiteX19" fmla="*/ 3340748 w 6774712"/>
              <a:gd name="connsiteY19" fmla="*/ 3492618 h 6419641"/>
              <a:gd name="connsiteX20" fmla="*/ 3342895 w 6774712"/>
              <a:gd name="connsiteY20" fmla="*/ 4448977 h 6419641"/>
              <a:gd name="connsiteX21" fmla="*/ 2529817 w 6774712"/>
              <a:gd name="connsiteY21" fmla="*/ 4906814 h 6419641"/>
              <a:gd name="connsiteX22" fmla="*/ 1713180 w 6774712"/>
              <a:gd name="connsiteY22" fmla="*/ 4409089 h 6419641"/>
              <a:gd name="connsiteX23" fmla="*/ 1711033 w 6774712"/>
              <a:gd name="connsiteY23" fmla="*/ 3452729 h 6419641"/>
              <a:gd name="connsiteX24" fmla="*/ 813079 w 6774712"/>
              <a:gd name="connsiteY24" fmla="*/ 2956541 h 6419641"/>
              <a:gd name="connsiteX25" fmla="*/ 1629715 w 6774712"/>
              <a:gd name="connsiteY25" fmla="*/ 3454267 h 6419641"/>
              <a:gd name="connsiteX26" fmla="*/ 1631862 w 6774712"/>
              <a:gd name="connsiteY26" fmla="*/ 4410625 h 6419641"/>
              <a:gd name="connsiteX27" fmla="*/ 818784 w 6774712"/>
              <a:gd name="connsiteY27" fmla="*/ 4868463 h 6419641"/>
              <a:gd name="connsiteX28" fmla="*/ 2147 w 6774712"/>
              <a:gd name="connsiteY28" fmla="*/ 4370738 h 6419641"/>
              <a:gd name="connsiteX29" fmla="*/ 0 w 6774712"/>
              <a:gd name="connsiteY29" fmla="*/ 3414378 h 6419641"/>
              <a:gd name="connsiteX30" fmla="*/ 5096326 w 6774712"/>
              <a:gd name="connsiteY30" fmla="*/ 1556978 h 6419641"/>
              <a:gd name="connsiteX31" fmla="*/ 5912963 w 6774712"/>
              <a:gd name="connsiteY31" fmla="*/ 2054704 h 6419641"/>
              <a:gd name="connsiteX32" fmla="*/ 5915110 w 6774712"/>
              <a:gd name="connsiteY32" fmla="*/ 3011063 h 6419641"/>
              <a:gd name="connsiteX33" fmla="*/ 5102032 w 6774712"/>
              <a:gd name="connsiteY33" fmla="*/ 3468901 h 6419641"/>
              <a:gd name="connsiteX34" fmla="*/ 4285394 w 6774712"/>
              <a:gd name="connsiteY34" fmla="*/ 2971174 h 6419641"/>
              <a:gd name="connsiteX35" fmla="*/ 4283248 w 6774712"/>
              <a:gd name="connsiteY35" fmla="*/ 2014815 h 6419641"/>
              <a:gd name="connsiteX36" fmla="*/ 3385360 w 6774712"/>
              <a:gd name="connsiteY36" fmla="*/ 1513963 h 6419641"/>
              <a:gd name="connsiteX37" fmla="*/ 4201998 w 6774712"/>
              <a:gd name="connsiteY37" fmla="*/ 2011689 h 6419641"/>
              <a:gd name="connsiteX38" fmla="*/ 4204145 w 6774712"/>
              <a:gd name="connsiteY38" fmla="*/ 2968047 h 6419641"/>
              <a:gd name="connsiteX39" fmla="*/ 3391067 w 6774712"/>
              <a:gd name="connsiteY39" fmla="*/ 3425885 h 6419641"/>
              <a:gd name="connsiteX40" fmla="*/ 2574430 w 6774712"/>
              <a:gd name="connsiteY40" fmla="*/ 2928160 h 6419641"/>
              <a:gd name="connsiteX41" fmla="*/ 2572283 w 6774712"/>
              <a:gd name="connsiteY41" fmla="*/ 1971800 h 6419641"/>
              <a:gd name="connsiteX42" fmla="*/ 1669012 w 6774712"/>
              <a:gd name="connsiteY42" fmla="*/ 1480928 h 6419641"/>
              <a:gd name="connsiteX43" fmla="*/ 2485649 w 6774712"/>
              <a:gd name="connsiteY43" fmla="*/ 1978654 h 6419641"/>
              <a:gd name="connsiteX44" fmla="*/ 2487795 w 6774712"/>
              <a:gd name="connsiteY44" fmla="*/ 2935013 h 6419641"/>
              <a:gd name="connsiteX45" fmla="*/ 1674718 w 6774712"/>
              <a:gd name="connsiteY45" fmla="*/ 3392850 h 6419641"/>
              <a:gd name="connsiteX46" fmla="*/ 858081 w 6774712"/>
              <a:gd name="connsiteY46" fmla="*/ 2895125 h 6419641"/>
              <a:gd name="connsiteX47" fmla="*/ 855935 w 6774712"/>
              <a:gd name="connsiteY47" fmla="*/ 1938765 h 6419641"/>
              <a:gd name="connsiteX48" fmla="*/ 2509480 w 6774712"/>
              <a:gd name="connsiteY48" fmla="*/ 0 h 6419641"/>
              <a:gd name="connsiteX49" fmla="*/ 3326118 w 6774712"/>
              <a:gd name="connsiteY49" fmla="*/ 497727 h 6419641"/>
              <a:gd name="connsiteX50" fmla="*/ 3328264 w 6774712"/>
              <a:gd name="connsiteY50" fmla="*/ 1454085 h 6419641"/>
              <a:gd name="connsiteX51" fmla="*/ 2515186 w 6774712"/>
              <a:gd name="connsiteY51" fmla="*/ 1911922 h 6419641"/>
              <a:gd name="connsiteX52" fmla="*/ 1698549 w 6774712"/>
              <a:gd name="connsiteY52" fmla="*/ 1414198 h 6419641"/>
              <a:gd name="connsiteX53" fmla="*/ 1696403 w 6774712"/>
              <a:gd name="connsiteY53" fmla="*/ 457838 h 641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774712" h="6419641">
                <a:moveTo>
                  <a:pt x="3385360" y="4507717"/>
                </a:moveTo>
                <a:lnTo>
                  <a:pt x="4201998" y="5005443"/>
                </a:lnTo>
                <a:lnTo>
                  <a:pt x="4204145" y="5961802"/>
                </a:lnTo>
                <a:lnTo>
                  <a:pt x="3391067" y="6419641"/>
                </a:lnTo>
                <a:lnTo>
                  <a:pt x="2574430" y="5921915"/>
                </a:lnTo>
                <a:lnTo>
                  <a:pt x="2572283" y="4965556"/>
                </a:lnTo>
                <a:close/>
                <a:moveTo>
                  <a:pt x="5955927" y="3079620"/>
                </a:moveTo>
                <a:lnTo>
                  <a:pt x="6772566" y="3577346"/>
                </a:lnTo>
                <a:lnTo>
                  <a:pt x="6774712" y="4533705"/>
                </a:lnTo>
                <a:lnTo>
                  <a:pt x="5961634" y="4991542"/>
                </a:lnTo>
                <a:lnTo>
                  <a:pt x="5144996" y="4493817"/>
                </a:lnTo>
                <a:lnTo>
                  <a:pt x="5142850" y="3537456"/>
                </a:lnTo>
                <a:close/>
                <a:moveTo>
                  <a:pt x="4244895" y="3027926"/>
                </a:moveTo>
                <a:lnTo>
                  <a:pt x="5061532" y="3525653"/>
                </a:lnTo>
                <a:lnTo>
                  <a:pt x="5063679" y="4482011"/>
                </a:lnTo>
                <a:lnTo>
                  <a:pt x="4250601" y="4939849"/>
                </a:lnTo>
                <a:lnTo>
                  <a:pt x="3433964" y="4442124"/>
                </a:lnTo>
                <a:lnTo>
                  <a:pt x="3431817" y="3485764"/>
                </a:lnTo>
                <a:close/>
                <a:moveTo>
                  <a:pt x="2524111" y="2994891"/>
                </a:moveTo>
                <a:lnTo>
                  <a:pt x="3340748" y="3492618"/>
                </a:lnTo>
                <a:lnTo>
                  <a:pt x="3342895" y="4448977"/>
                </a:lnTo>
                <a:lnTo>
                  <a:pt x="2529817" y="4906814"/>
                </a:lnTo>
                <a:lnTo>
                  <a:pt x="1713180" y="4409089"/>
                </a:lnTo>
                <a:lnTo>
                  <a:pt x="1711033" y="3452729"/>
                </a:lnTo>
                <a:close/>
                <a:moveTo>
                  <a:pt x="813079" y="2956541"/>
                </a:moveTo>
                <a:lnTo>
                  <a:pt x="1629715" y="3454267"/>
                </a:lnTo>
                <a:lnTo>
                  <a:pt x="1631862" y="4410625"/>
                </a:lnTo>
                <a:lnTo>
                  <a:pt x="818784" y="4868463"/>
                </a:lnTo>
                <a:lnTo>
                  <a:pt x="2147" y="4370738"/>
                </a:lnTo>
                <a:lnTo>
                  <a:pt x="0" y="3414378"/>
                </a:lnTo>
                <a:close/>
                <a:moveTo>
                  <a:pt x="5096326" y="1556978"/>
                </a:moveTo>
                <a:lnTo>
                  <a:pt x="5912963" y="2054704"/>
                </a:lnTo>
                <a:lnTo>
                  <a:pt x="5915110" y="3011063"/>
                </a:lnTo>
                <a:lnTo>
                  <a:pt x="5102032" y="3468901"/>
                </a:lnTo>
                <a:lnTo>
                  <a:pt x="4285394" y="2971174"/>
                </a:lnTo>
                <a:lnTo>
                  <a:pt x="4283248" y="2014815"/>
                </a:lnTo>
                <a:close/>
                <a:moveTo>
                  <a:pt x="3385360" y="1513963"/>
                </a:moveTo>
                <a:lnTo>
                  <a:pt x="4201998" y="2011689"/>
                </a:lnTo>
                <a:lnTo>
                  <a:pt x="4204145" y="2968047"/>
                </a:lnTo>
                <a:lnTo>
                  <a:pt x="3391067" y="3425885"/>
                </a:lnTo>
                <a:lnTo>
                  <a:pt x="2574430" y="2928160"/>
                </a:lnTo>
                <a:lnTo>
                  <a:pt x="2572283" y="1971800"/>
                </a:lnTo>
                <a:close/>
                <a:moveTo>
                  <a:pt x="1669012" y="1480928"/>
                </a:moveTo>
                <a:lnTo>
                  <a:pt x="2485649" y="1978654"/>
                </a:lnTo>
                <a:lnTo>
                  <a:pt x="2487795" y="2935013"/>
                </a:lnTo>
                <a:lnTo>
                  <a:pt x="1674718" y="3392850"/>
                </a:lnTo>
                <a:lnTo>
                  <a:pt x="858081" y="2895125"/>
                </a:lnTo>
                <a:lnTo>
                  <a:pt x="855935" y="1938765"/>
                </a:lnTo>
                <a:close/>
                <a:moveTo>
                  <a:pt x="2509480" y="0"/>
                </a:moveTo>
                <a:lnTo>
                  <a:pt x="3326118" y="497727"/>
                </a:lnTo>
                <a:lnTo>
                  <a:pt x="3328264" y="1454085"/>
                </a:lnTo>
                <a:lnTo>
                  <a:pt x="2515186" y="1911922"/>
                </a:lnTo>
                <a:lnTo>
                  <a:pt x="1698549" y="1414198"/>
                </a:lnTo>
                <a:lnTo>
                  <a:pt x="1696403" y="457838"/>
                </a:lnTo>
                <a:close/>
              </a:path>
            </a:pathLst>
          </a:custGeom>
        </p:spPr>
        <p:txBody>
          <a:bodyPr wrap="square">
            <a:noAutofit/>
          </a:bodyPr>
          <a:lstStyle>
            <a:lvl1pPr marL="0" indent="0">
              <a:buNone/>
              <a:defRPr/>
            </a:lvl1pPr>
          </a:lstStyle>
          <a:p>
            <a:r>
              <a:rPr lang="en-GB"/>
              <a:t>Click icon to add image</a:t>
            </a:r>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19" name="Hexagon 18">
            <a:extLst>
              <a:ext uri="{FF2B5EF4-FFF2-40B4-BE49-F238E27FC236}">
                <a16:creationId xmlns:a16="http://schemas.microsoft.com/office/drawing/2014/main" id="{1AC49DFF-DF4D-90E0-E6D0-220F89AC3272}"/>
              </a:ext>
            </a:extLst>
          </p:cNvPr>
          <p:cNvSpPr/>
          <p:nvPr userDrawn="1"/>
        </p:nvSpPr>
        <p:spPr>
          <a:xfrm rot="19860160">
            <a:off x="5733220" y="4696521"/>
            <a:ext cx="1393716" cy="1201479"/>
          </a:xfrm>
          <a:prstGeom prst="hexagon">
            <a:avLst>
              <a:gd name="adj" fmla="val 28196"/>
              <a:gd name="vf" fmla="val 115470"/>
            </a:avLst>
          </a:prstGeom>
          <a:solidFill>
            <a:srgbClr val="F4DF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Hexagon 19">
            <a:extLst>
              <a:ext uri="{FF2B5EF4-FFF2-40B4-BE49-F238E27FC236}">
                <a16:creationId xmlns:a16="http://schemas.microsoft.com/office/drawing/2014/main" id="{A7D06BB7-78E1-1AC9-8655-F70DAC82B6E4}"/>
              </a:ext>
            </a:extLst>
          </p:cNvPr>
          <p:cNvSpPr/>
          <p:nvPr userDrawn="1"/>
        </p:nvSpPr>
        <p:spPr>
          <a:xfrm rot="19860160">
            <a:off x="1496237" y="4856904"/>
            <a:ext cx="1993578" cy="1718601"/>
          </a:xfrm>
          <a:prstGeom prst="hexagon">
            <a:avLst>
              <a:gd name="adj" fmla="val 28196"/>
              <a:gd name="vf" fmla="val 115470"/>
            </a:avLst>
          </a:prstGeom>
          <a:solidFill>
            <a:srgbClr val="F4DF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Hexagon 23">
            <a:extLst>
              <a:ext uri="{FF2B5EF4-FFF2-40B4-BE49-F238E27FC236}">
                <a16:creationId xmlns:a16="http://schemas.microsoft.com/office/drawing/2014/main" id="{5384DF02-2B6D-1BE0-96BB-B5605E6AACF4}"/>
              </a:ext>
            </a:extLst>
          </p:cNvPr>
          <p:cNvSpPr/>
          <p:nvPr userDrawn="1"/>
        </p:nvSpPr>
        <p:spPr>
          <a:xfrm rot="19860160">
            <a:off x="1465803" y="1017634"/>
            <a:ext cx="719724" cy="620452"/>
          </a:xfrm>
          <a:prstGeom prst="hexagon">
            <a:avLst>
              <a:gd name="adj" fmla="val 28196"/>
              <a:gd name="vf" fmla="val 115470"/>
            </a:avLst>
          </a:prstGeom>
          <a:solidFill>
            <a:srgbClr val="F4DF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Hexagon 24">
            <a:extLst>
              <a:ext uri="{FF2B5EF4-FFF2-40B4-BE49-F238E27FC236}">
                <a16:creationId xmlns:a16="http://schemas.microsoft.com/office/drawing/2014/main" id="{BA956581-8F06-458D-2FDE-250CC5654CE1}"/>
              </a:ext>
            </a:extLst>
          </p:cNvPr>
          <p:cNvSpPr/>
          <p:nvPr userDrawn="1"/>
        </p:nvSpPr>
        <p:spPr>
          <a:xfrm rot="19860160">
            <a:off x="6970937" y="2683126"/>
            <a:ext cx="719724" cy="620452"/>
          </a:xfrm>
          <a:prstGeom prst="hexagon">
            <a:avLst>
              <a:gd name="adj" fmla="val 28196"/>
              <a:gd name="vf" fmla="val 115470"/>
            </a:avLst>
          </a:prstGeom>
          <a:solidFill>
            <a:srgbClr val="F4DF6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Hexagon 25">
            <a:extLst>
              <a:ext uri="{FF2B5EF4-FFF2-40B4-BE49-F238E27FC236}">
                <a16:creationId xmlns:a16="http://schemas.microsoft.com/office/drawing/2014/main" id="{349B9434-F6AE-6C9D-53C4-F8DE90248797}"/>
              </a:ext>
            </a:extLst>
          </p:cNvPr>
          <p:cNvSpPr/>
          <p:nvPr userDrawn="1"/>
        </p:nvSpPr>
        <p:spPr>
          <a:xfrm rot="19860160">
            <a:off x="4650672" y="956918"/>
            <a:ext cx="1039999" cy="896551"/>
          </a:xfrm>
          <a:prstGeom prst="hexagon">
            <a:avLst>
              <a:gd name="adj" fmla="val 28196"/>
              <a:gd name="vf" fmla="val 115470"/>
            </a:avLst>
          </a:prstGeom>
          <a:solidFill>
            <a:srgbClr val="D21C60">
              <a:alpha val="7607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Hexagon 28">
            <a:extLst>
              <a:ext uri="{FF2B5EF4-FFF2-40B4-BE49-F238E27FC236}">
                <a16:creationId xmlns:a16="http://schemas.microsoft.com/office/drawing/2014/main" id="{03BC36E8-303E-2F43-996F-178302C4E3EB}"/>
              </a:ext>
            </a:extLst>
          </p:cNvPr>
          <p:cNvSpPr/>
          <p:nvPr userDrawn="1"/>
        </p:nvSpPr>
        <p:spPr>
          <a:xfrm rot="19860160">
            <a:off x="1434932" y="1010644"/>
            <a:ext cx="719724" cy="620452"/>
          </a:xfrm>
          <a:prstGeom prst="hexagon">
            <a:avLst>
              <a:gd name="adj" fmla="val 28196"/>
              <a:gd name="vf" fmla="val 115470"/>
            </a:avLst>
          </a:prstGeom>
          <a:solidFill>
            <a:srgbClr val="F4DF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Hexagon 31">
            <a:extLst>
              <a:ext uri="{FF2B5EF4-FFF2-40B4-BE49-F238E27FC236}">
                <a16:creationId xmlns:a16="http://schemas.microsoft.com/office/drawing/2014/main" id="{A5643BAC-D475-4371-56D4-5FCC11AC5E9D}"/>
              </a:ext>
            </a:extLst>
          </p:cNvPr>
          <p:cNvSpPr/>
          <p:nvPr userDrawn="1"/>
        </p:nvSpPr>
        <p:spPr>
          <a:xfrm rot="19860160">
            <a:off x="5133860" y="5156178"/>
            <a:ext cx="1052292" cy="907148"/>
          </a:xfrm>
          <a:prstGeom prst="hexagon">
            <a:avLst>
              <a:gd name="adj" fmla="val 28196"/>
              <a:gd name="vf" fmla="val 115470"/>
            </a:avLst>
          </a:prstGeom>
          <a:solidFill>
            <a:srgbClr val="7030A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Hexagon 32">
            <a:extLst>
              <a:ext uri="{FF2B5EF4-FFF2-40B4-BE49-F238E27FC236}">
                <a16:creationId xmlns:a16="http://schemas.microsoft.com/office/drawing/2014/main" id="{55074A34-802D-EF00-D032-16541D5658E9}"/>
              </a:ext>
            </a:extLst>
          </p:cNvPr>
          <p:cNvSpPr/>
          <p:nvPr userDrawn="1"/>
        </p:nvSpPr>
        <p:spPr>
          <a:xfrm rot="19860160">
            <a:off x="1496236" y="4848517"/>
            <a:ext cx="1993578" cy="1718601"/>
          </a:xfrm>
          <a:prstGeom prst="hexagon">
            <a:avLst>
              <a:gd name="adj" fmla="val 28196"/>
              <a:gd name="vf" fmla="val 115470"/>
            </a:avLst>
          </a:prstGeom>
          <a:solidFill>
            <a:srgbClr val="F4DF6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Hexagon 33">
            <a:extLst>
              <a:ext uri="{FF2B5EF4-FFF2-40B4-BE49-F238E27FC236}">
                <a16:creationId xmlns:a16="http://schemas.microsoft.com/office/drawing/2014/main" id="{94EBACBD-5B70-1E9A-D186-48FDDBD4ACE6}"/>
              </a:ext>
            </a:extLst>
          </p:cNvPr>
          <p:cNvSpPr/>
          <p:nvPr userDrawn="1"/>
        </p:nvSpPr>
        <p:spPr>
          <a:xfrm rot="19860160">
            <a:off x="373282" y="4402780"/>
            <a:ext cx="843560" cy="727207"/>
          </a:xfrm>
          <a:prstGeom prst="hexagon">
            <a:avLst>
              <a:gd name="adj" fmla="val 28196"/>
              <a:gd name="vf" fmla="val 115470"/>
            </a:avLst>
          </a:prstGeom>
          <a:solidFill>
            <a:srgbClr val="70AD47">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Hexagon 34">
            <a:extLst>
              <a:ext uri="{FF2B5EF4-FFF2-40B4-BE49-F238E27FC236}">
                <a16:creationId xmlns:a16="http://schemas.microsoft.com/office/drawing/2014/main" id="{262309EE-8611-75C4-2E66-92DDDF75C1B5}"/>
              </a:ext>
            </a:extLst>
          </p:cNvPr>
          <p:cNvSpPr/>
          <p:nvPr userDrawn="1"/>
        </p:nvSpPr>
        <p:spPr>
          <a:xfrm rot="19860160">
            <a:off x="769608" y="1738425"/>
            <a:ext cx="1327079" cy="1144034"/>
          </a:xfrm>
          <a:prstGeom prst="hexagon">
            <a:avLst>
              <a:gd name="adj" fmla="val 28196"/>
              <a:gd name="vf" fmla="val 115470"/>
            </a:avLst>
          </a:prstGeom>
          <a:solidFill>
            <a:srgbClr val="00B0F0">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Hexagon 35">
            <a:extLst>
              <a:ext uri="{FF2B5EF4-FFF2-40B4-BE49-F238E27FC236}">
                <a16:creationId xmlns:a16="http://schemas.microsoft.com/office/drawing/2014/main" id="{CCF6882E-BC69-455A-6A8C-2EC1A4F30B1F}"/>
              </a:ext>
            </a:extLst>
          </p:cNvPr>
          <p:cNvSpPr/>
          <p:nvPr userDrawn="1"/>
        </p:nvSpPr>
        <p:spPr>
          <a:xfrm rot="19860160">
            <a:off x="5301064" y="721383"/>
            <a:ext cx="1799094" cy="1550943"/>
          </a:xfrm>
          <a:prstGeom prst="hexagon">
            <a:avLst>
              <a:gd name="adj" fmla="val 28196"/>
              <a:gd name="vf" fmla="val 115470"/>
            </a:avLst>
          </a:prstGeom>
          <a:solidFill>
            <a:srgbClr val="F4DF60">
              <a:alpha val="7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Hexagon 36">
            <a:extLst>
              <a:ext uri="{FF2B5EF4-FFF2-40B4-BE49-F238E27FC236}">
                <a16:creationId xmlns:a16="http://schemas.microsoft.com/office/drawing/2014/main" id="{8014292C-62BC-3B2B-4EB0-74D93462C324}"/>
              </a:ext>
            </a:extLst>
          </p:cNvPr>
          <p:cNvSpPr/>
          <p:nvPr userDrawn="1"/>
        </p:nvSpPr>
        <p:spPr>
          <a:xfrm rot="19860160">
            <a:off x="1434931" y="1002257"/>
            <a:ext cx="719724" cy="620452"/>
          </a:xfrm>
          <a:prstGeom prst="hexagon">
            <a:avLst>
              <a:gd name="adj" fmla="val 28196"/>
              <a:gd name="vf" fmla="val 115470"/>
            </a:avLst>
          </a:prstGeom>
          <a:solidFill>
            <a:srgbClr val="F4DF60">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Hexagon 38">
            <a:extLst>
              <a:ext uri="{FF2B5EF4-FFF2-40B4-BE49-F238E27FC236}">
                <a16:creationId xmlns:a16="http://schemas.microsoft.com/office/drawing/2014/main" id="{FCF234F5-F899-2FCB-77FC-934C0BD2F30A}"/>
              </a:ext>
            </a:extLst>
          </p:cNvPr>
          <p:cNvSpPr/>
          <p:nvPr userDrawn="1"/>
        </p:nvSpPr>
        <p:spPr>
          <a:xfrm rot="19860160">
            <a:off x="3992964" y="810093"/>
            <a:ext cx="1039999" cy="896551"/>
          </a:xfrm>
          <a:prstGeom prst="hexagon">
            <a:avLst>
              <a:gd name="adj" fmla="val 28196"/>
              <a:gd name="vf" fmla="val 115470"/>
            </a:avLst>
          </a:prstGeom>
          <a:solidFill>
            <a:srgbClr val="00B0F0">
              <a:alpha val="2117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Hexagon 48">
            <a:extLst>
              <a:ext uri="{FF2B5EF4-FFF2-40B4-BE49-F238E27FC236}">
                <a16:creationId xmlns:a16="http://schemas.microsoft.com/office/drawing/2014/main" id="{7137959F-5BFB-EB78-4F50-D537BADC9BF9}"/>
              </a:ext>
            </a:extLst>
          </p:cNvPr>
          <p:cNvSpPr/>
          <p:nvPr userDrawn="1"/>
        </p:nvSpPr>
        <p:spPr>
          <a:xfrm rot="19860160">
            <a:off x="4156226" y="228864"/>
            <a:ext cx="533903" cy="460261"/>
          </a:xfrm>
          <a:prstGeom prst="hexagon">
            <a:avLst>
              <a:gd name="adj" fmla="val 28196"/>
              <a:gd name="vf" fmla="val 115470"/>
            </a:avLst>
          </a:prstGeom>
          <a:solidFill>
            <a:srgbClr val="70AD47">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 Placeholder 50">
            <a:extLst>
              <a:ext uri="{FF2B5EF4-FFF2-40B4-BE49-F238E27FC236}">
                <a16:creationId xmlns:a16="http://schemas.microsoft.com/office/drawing/2014/main" id="{452B5975-9CEB-6925-3320-E0C120904BB8}"/>
              </a:ext>
            </a:extLst>
          </p:cNvPr>
          <p:cNvSpPr>
            <a:spLocks noGrp="1"/>
          </p:cNvSpPr>
          <p:nvPr>
            <p:ph type="body" sz="quarter" idx="14"/>
          </p:nvPr>
        </p:nvSpPr>
        <p:spPr>
          <a:xfrm>
            <a:off x="8037513" y="228600"/>
            <a:ext cx="3783012" cy="62944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34166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Hex image alternativ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13995A35-E66E-216D-7E01-FA6DB2DB86B4}"/>
              </a:ext>
            </a:extLst>
          </p:cNvPr>
          <p:cNvSpPr>
            <a:spLocks noGrp="1"/>
          </p:cNvSpPr>
          <p:nvPr>
            <p:ph type="pic" sz="quarter" idx="13" hasCustomPrompt="1"/>
          </p:nvPr>
        </p:nvSpPr>
        <p:spPr>
          <a:xfrm>
            <a:off x="465277" y="-1"/>
            <a:ext cx="6973595" cy="6858001"/>
          </a:xfrm>
          <a:custGeom>
            <a:avLst/>
            <a:gdLst>
              <a:gd name="connsiteX0" fmla="*/ 2633404 w 6973595"/>
              <a:gd name="connsiteY0" fmla="*/ 6201660 h 6973888"/>
              <a:gd name="connsiteX1" fmla="*/ 3389588 w 6973595"/>
              <a:gd name="connsiteY1" fmla="*/ 6666561 h 6973888"/>
              <a:gd name="connsiteX2" fmla="*/ 3387323 w 6973595"/>
              <a:gd name="connsiteY2" fmla="*/ 6973888 h 6973888"/>
              <a:gd name="connsiteX3" fmla="*/ 1824783 w 6973595"/>
              <a:gd name="connsiteY3" fmla="*/ 6973888 h 6973888"/>
              <a:gd name="connsiteX4" fmla="*/ 1827180 w 6973595"/>
              <a:gd name="connsiteY4" fmla="*/ 6648508 h 6973888"/>
              <a:gd name="connsiteX5" fmla="*/ 661101 w 6973595"/>
              <a:gd name="connsiteY5" fmla="*/ 6138465 h 6973888"/>
              <a:gd name="connsiteX6" fmla="*/ 1191204 w 6973595"/>
              <a:gd name="connsiteY6" fmla="*/ 6464372 h 6973888"/>
              <a:gd name="connsiteX7" fmla="*/ 1187450 w 6973595"/>
              <a:gd name="connsiteY7" fmla="*/ 6973888 h 6973888"/>
              <a:gd name="connsiteX8" fmla="*/ 92072 w 6973595"/>
              <a:gd name="connsiteY8" fmla="*/ 6973888 h 6973888"/>
              <a:gd name="connsiteX9" fmla="*/ 95919 w 6973595"/>
              <a:gd name="connsiteY9" fmla="*/ 6451716 h 6973888"/>
              <a:gd name="connsiteX10" fmla="*/ 2738170 w 6973595"/>
              <a:gd name="connsiteY10" fmla="*/ 4057883 h 6973888"/>
              <a:gd name="connsiteX11" fmla="*/ 2949661 w 6973595"/>
              <a:gd name="connsiteY11" fmla="*/ 4187907 h 6973888"/>
              <a:gd name="connsiteX12" fmla="*/ 2947830 w 6973595"/>
              <a:gd name="connsiteY12" fmla="*/ 4436160 h 6973888"/>
              <a:gd name="connsiteX13" fmla="*/ 2722348 w 6973595"/>
              <a:gd name="connsiteY13" fmla="*/ 4561133 h 6973888"/>
              <a:gd name="connsiteX14" fmla="*/ 2510858 w 6973595"/>
              <a:gd name="connsiteY14" fmla="*/ 4431111 h 6973888"/>
              <a:gd name="connsiteX15" fmla="*/ 2512689 w 6973595"/>
              <a:gd name="connsiteY15" fmla="*/ 4182856 h 6973888"/>
              <a:gd name="connsiteX16" fmla="*/ 1711587 w 6973595"/>
              <a:gd name="connsiteY16" fmla="*/ 4022385 h 6973888"/>
              <a:gd name="connsiteX17" fmla="*/ 2764244 w 6973595"/>
              <a:gd name="connsiteY17" fmla="*/ 4669557 h 6973888"/>
              <a:gd name="connsiteX18" fmla="*/ 2755139 w 6973595"/>
              <a:gd name="connsiteY18" fmla="*/ 5905207 h 6973888"/>
              <a:gd name="connsiteX19" fmla="*/ 1632823 w 6973595"/>
              <a:gd name="connsiteY19" fmla="*/ 6527248 h 6973888"/>
              <a:gd name="connsiteX20" fmla="*/ 580167 w 6973595"/>
              <a:gd name="connsiteY20" fmla="*/ 5880077 h 6973888"/>
              <a:gd name="connsiteX21" fmla="*/ 589272 w 6973595"/>
              <a:gd name="connsiteY21" fmla="*/ 4644426 h 6973888"/>
              <a:gd name="connsiteX22" fmla="*/ 1307999 w 6973595"/>
              <a:gd name="connsiteY22" fmla="*/ 3661980 h 6973888"/>
              <a:gd name="connsiteX23" fmla="*/ 1519488 w 6973595"/>
              <a:gd name="connsiteY23" fmla="*/ 3792004 h 6973888"/>
              <a:gd name="connsiteX24" fmla="*/ 1517658 w 6973595"/>
              <a:gd name="connsiteY24" fmla="*/ 4040257 h 6973888"/>
              <a:gd name="connsiteX25" fmla="*/ 1292175 w 6973595"/>
              <a:gd name="connsiteY25" fmla="*/ 4165230 h 6973888"/>
              <a:gd name="connsiteX26" fmla="*/ 1080687 w 6973595"/>
              <a:gd name="connsiteY26" fmla="*/ 4035208 h 6973888"/>
              <a:gd name="connsiteX27" fmla="*/ 1082516 w 6973595"/>
              <a:gd name="connsiteY27" fmla="*/ 3786954 h 6973888"/>
              <a:gd name="connsiteX28" fmla="*/ 552941 w 6973595"/>
              <a:gd name="connsiteY28" fmla="*/ 3336694 h 6973888"/>
              <a:gd name="connsiteX29" fmla="*/ 997838 w 6973595"/>
              <a:gd name="connsiteY29" fmla="*/ 3610216 h 6973888"/>
              <a:gd name="connsiteX30" fmla="*/ 993990 w 6973595"/>
              <a:gd name="connsiteY30" fmla="*/ 4132454 h 6973888"/>
              <a:gd name="connsiteX31" fmla="*/ 444897 w 6973595"/>
              <a:gd name="connsiteY31" fmla="*/ 4436788 h 6973888"/>
              <a:gd name="connsiteX32" fmla="*/ 0 w 6973595"/>
              <a:gd name="connsiteY32" fmla="*/ 4163266 h 6973888"/>
              <a:gd name="connsiteX33" fmla="*/ 3848 w 6973595"/>
              <a:gd name="connsiteY33" fmla="*/ 3641028 h 6973888"/>
              <a:gd name="connsiteX34" fmla="*/ 6635636 w 6973595"/>
              <a:gd name="connsiteY34" fmla="*/ 3100106 h 6973888"/>
              <a:gd name="connsiteX35" fmla="*/ 6973595 w 6973595"/>
              <a:gd name="connsiteY35" fmla="*/ 3307883 h 6973888"/>
              <a:gd name="connsiteX36" fmla="*/ 6970672 w 6973595"/>
              <a:gd name="connsiteY36" fmla="*/ 3704592 h 6973888"/>
              <a:gd name="connsiteX37" fmla="*/ 6610349 w 6973595"/>
              <a:gd name="connsiteY37" fmla="*/ 3904301 h 6973888"/>
              <a:gd name="connsiteX38" fmla="*/ 6272391 w 6973595"/>
              <a:gd name="connsiteY38" fmla="*/ 3696524 h 6973888"/>
              <a:gd name="connsiteX39" fmla="*/ 6275314 w 6973595"/>
              <a:gd name="connsiteY39" fmla="*/ 3299815 h 6973888"/>
              <a:gd name="connsiteX40" fmla="*/ 4942067 w 6973595"/>
              <a:gd name="connsiteY40" fmla="*/ 3014436 h 6973888"/>
              <a:gd name="connsiteX41" fmla="*/ 6750002 w 6973595"/>
              <a:gd name="connsiteY41" fmla="*/ 4125952 h 6973888"/>
              <a:gd name="connsiteX42" fmla="*/ 6734364 w 6973595"/>
              <a:gd name="connsiteY42" fmla="*/ 6248180 h 6973888"/>
              <a:gd name="connsiteX43" fmla="*/ 5425007 w 6973595"/>
              <a:gd name="connsiteY43" fmla="*/ 6973888 h 6973888"/>
              <a:gd name="connsiteX44" fmla="*/ 4249463 w 6973595"/>
              <a:gd name="connsiteY44" fmla="*/ 6973888 h 6973888"/>
              <a:gd name="connsiteX45" fmla="*/ 2998858 w 6973595"/>
              <a:gd name="connsiteY45" fmla="*/ 6205018 h 6973888"/>
              <a:gd name="connsiteX46" fmla="*/ 3014495 w 6973595"/>
              <a:gd name="connsiteY46" fmla="*/ 4082789 h 6973888"/>
              <a:gd name="connsiteX47" fmla="*/ 190686 w 6973595"/>
              <a:gd name="connsiteY47" fmla="*/ 3007494 h 6973888"/>
              <a:gd name="connsiteX48" fmla="*/ 362853 w 6973595"/>
              <a:gd name="connsiteY48" fmla="*/ 3113343 h 6973888"/>
              <a:gd name="connsiteX49" fmla="*/ 361364 w 6973595"/>
              <a:gd name="connsiteY49" fmla="*/ 3315439 h 6973888"/>
              <a:gd name="connsiteX50" fmla="*/ 177804 w 6973595"/>
              <a:gd name="connsiteY50" fmla="*/ 3417177 h 6973888"/>
              <a:gd name="connsiteX51" fmla="*/ 5637 w 6973595"/>
              <a:gd name="connsiteY51" fmla="*/ 3311329 h 6973888"/>
              <a:gd name="connsiteX52" fmla="*/ 7126 w 6973595"/>
              <a:gd name="connsiteY52" fmla="*/ 3109232 h 6973888"/>
              <a:gd name="connsiteX53" fmla="*/ 5956826 w 6973595"/>
              <a:gd name="connsiteY53" fmla="*/ 1274655 h 6973888"/>
              <a:gd name="connsiteX54" fmla="*/ 6838392 w 6973595"/>
              <a:gd name="connsiteY54" fmla="*/ 1816640 h 6973888"/>
              <a:gd name="connsiteX55" fmla="*/ 6830767 w 6973595"/>
              <a:gd name="connsiteY55" fmla="*/ 2851458 h 6973888"/>
              <a:gd name="connsiteX56" fmla="*/ 5890865 w 6973595"/>
              <a:gd name="connsiteY56" fmla="*/ 3372396 h 6973888"/>
              <a:gd name="connsiteX57" fmla="*/ 5009300 w 6973595"/>
              <a:gd name="connsiteY57" fmla="*/ 2830411 h 6973888"/>
              <a:gd name="connsiteX58" fmla="*/ 5016925 w 6973595"/>
              <a:gd name="connsiteY58" fmla="*/ 1795593 h 6973888"/>
              <a:gd name="connsiteX59" fmla="*/ 5112367 w 6973595"/>
              <a:gd name="connsiteY59" fmla="*/ 1214630 h 6973888"/>
              <a:gd name="connsiteX60" fmla="*/ 5284534 w 6973595"/>
              <a:gd name="connsiteY60" fmla="*/ 1320479 h 6973888"/>
              <a:gd name="connsiteX61" fmla="*/ 5283044 w 6973595"/>
              <a:gd name="connsiteY61" fmla="*/ 1522574 h 6973888"/>
              <a:gd name="connsiteX62" fmla="*/ 5099485 w 6973595"/>
              <a:gd name="connsiteY62" fmla="*/ 1624312 h 6973888"/>
              <a:gd name="connsiteX63" fmla="*/ 4927318 w 6973595"/>
              <a:gd name="connsiteY63" fmla="*/ 1518464 h 6973888"/>
              <a:gd name="connsiteX64" fmla="*/ 4928808 w 6973595"/>
              <a:gd name="connsiteY64" fmla="*/ 1316366 h 6973888"/>
              <a:gd name="connsiteX65" fmla="*/ 6463540 w 6973595"/>
              <a:gd name="connsiteY65" fmla="*/ 626140 h 6973888"/>
              <a:gd name="connsiteX66" fmla="*/ 6801499 w 6973595"/>
              <a:gd name="connsiteY66" fmla="*/ 833917 h 6973888"/>
              <a:gd name="connsiteX67" fmla="*/ 6798576 w 6973595"/>
              <a:gd name="connsiteY67" fmla="*/ 1230627 h 6973888"/>
              <a:gd name="connsiteX68" fmla="*/ 6438254 w 6973595"/>
              <a:gd name="connsiteY68" fmla="*/ 1430335 h 6973888"/>
              <a:gd name="connsiteX69" fmla="*/ 6100295 w 6973595"/>
              <a:gd name="connsiteY69" fmla="*/ 1222558 h 6973888"/>
              <a:gd name="connsiteX70" fmla="*/ 6103218 w 6973595"/>
              <a:gd name="connsiteY70" fmla="*/ 825848 h 6973888"/>
              <a:gd name="connsiteX71" fmla="*/ 6193391 w 6973595"/>
              <a:gd name="connsiteY71" fmla="*/ 322150 h 6973888"/>
              <a:gd name="connsiteX72" fmla="*/ 6365558 w 6973595"/>
              <a:gd name="connsiteY72" fmla="*/ 427998 h 6973888"/>
              <a:gd name="connsiteX73" fmla="*/ 6364068 w 6973595"/>
              <a:gd name="connsiteY73" fmla="*/ 630094 h 6973888"/>
              <a:gd name="connsiteX74" fmla="*/ 6180509 w 6973595"/>
              <a:gd name="connsiteY74" fmla="*/ 731831 h 6973888"/>
              <a:gd name="connsiteX75" fmla="*/ 6008342 w 6973595"/>
              <a:gd name="connsiteY75" fmla="*/ 625984 h 6973888"/>
              <a:gd name="connsiteX76" fmla="*/ 6009831 w 6973595"/>
              <a:gd name="connsiteY76" fmla="*/ 423887 h 6973888"/>
              <a:gd name="connsiteX77" fmla="*/ 5528808 w 6973595"/>
              <a:gd name="connsiteY77" fmla="*/ 248706 h 6973888"/>
              <a:gd name="connsiteX78" fmla="*/ 5988433 w 6973595"/>
              <a:gd name="connsiteY78" fmla="*/ 531283 h 6973888"/>
              <a:gd name="connsiteX79" fmla="*/ 5984457 w 6973595"/>
              <a:gd name="connsiteY79" fmla="*/ 1070809 h 6973888"/>
              <a:gd name="connsiteX80" fmla="*/ 5494418 w 6973595"/>
              <a:gd name="connsiteY80" fmla="*/ 1342412 h 6973888"/>
              <a:gd name="connsiteX81" fmla="*/ 5034794 w 6973595"/>
              <a:gd name="connsiteY81" fmla="*/ 1059835 h 6973888"/>
              <a:gd name="connsiteX82" fmla="*/ 5038769 w 6973595"/>
              <a:gd name="connsiteY82" fmla="*/ 520309 h 6973888"/>
              <a:gd name="connsiteX83" fmla="*/ 4962244 w 6973595"/>
              <a:gd name="connsiteY83" fmla="*/ 0 h 6973888"/>
              <a:gd name="connsiteX84" fmla="*/ 5457795 w 6973595"/>
              <a:gd name="connsiteY84" fmla="*/ 0 h 6973888"/>
              <a:gd name="connsiteX85" fmla="*/ 5456359 w 6973595"/>
              <a:gd name="connsiteY85" fmla="*/ 194998 h 6973888"/>
              <a:gd name="connsiteX86" fmla="*/ 5200670 w 6973595"/>
              <a:gd name="connsiteY86" fmla="*/ 336713 h 6973888"/>
              <a:gd name="connsiteX87" fmla="*/ 4960849 w 6973595"/>
              <a:gd name="connsiteY87" fmla="*/ 189273 h 6973888"/>
              <a:gd name="connsiteX88" fmla="*/ 93327 w 6973595"/>
              <a:gd name="connsiteY88" fmla="*/ 0 h 6973888"/>
              <a:gd name="connsiteX89" fmla="*/ 4747650 w 6973595"/>
              <a:gd name="connsiteY89" fmla="*/ 0 h 6973888"/>
              <a:gd name="connsiteX90" fmla="*/ 4874308 w 6973595"/>
              <a:gd name="connsiteY90" fmla="*/ 77870 h 6973888"/>
              <a:gd name="connsiteX91" fmla="*/ 4854125 w 6973595"/>
              <a:gd name="connsiteY91" fmla="*/ 2816777 h 6973888"/>
              <a:gd name="connsiteX92" fmla="*/ 2366440 w 6973595"/>
              <a:gd name="connsiteY92" fmla="*/ 4195572 h 6973888"/>
              <a:gd name="connsiteX93" fmla="*/ 33153 w 6973595"/>
              <a:gd name="connsiteY93" fmla="*/ 2761072 h 6973888"/>
              <a:gd name="connsiteX94" fmla="*/ 53335 w 6973595"/>
              <a:gd name="connsiteY94" fmla="*/ 22166 h 697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6973595" h="6973888">
                <a:moveTo>
                  <a:pt x="2633404" y="6201660"/>
                </a:moveTo>
                <a:lnTo>
                  <a:pt x="3389588" y="6666561"/>
                </a:lnTo>
                <a:lnTo>
                  <a:pt x="3387323" y="6973888"/>
                </a:lnTo>
                <a:lnTo>
                  <a:pt x="1824783" y="6973888"/>
                </a:lnTo>
                <a:lnTo>
                  <a:pt x="1827180" y="6648508"/>
                </a:lnTo>
                <a:close/>
                <a:moveTo>
                  <a:pt x="661101" y="6138465"/>
                </a:moveTo>
                <a:lnTo>
                  <a:pt x="1191204" y="6464372"/>
                </a:lnTo>
                <a:lnTo>
                  <a:pt x="1187450" y="6973888"/>
                </a:lnTo>
                <a:lnTo>
                  <a:pt x="92072" y="6973888"/>
                </a:lnTo>
                <a:lnTo>
                  <a:pt x="95919" y="6451716"/>
                </a:lnTo>
                <a:close/>
                <a:moveTo>
                  <a:pt x="2738170" y="4057883"/>
                </a:moveTo>
                <a:lnTo>
                  <a:pt x="2949661" y="4187907"/>
                </a:lnTo>
                <a:lnTo>
                  <a:pt x="2947830" y="4436160"/>
                </a:lnTo>
                <a:lnTo>
                  <a:pt x="2722348" y="4561133"/>
                </a:lnTo>
                <a:lnTo>
                  <a:pt x="2510858" y="4431111"/>
                </a:lnTo>
                <a:lnTo>
                  <a:pt x="2512689" y="4182856"/>
                </a:lnTo>
                <a:close/>
                <a:moveTo>
                  <a:pt x="1711587" y="4022385"/>
                </a:moveTo>
                <a:lnTo>
                  <a:pt x="2764244" y="4669557"/>
                </a:lnTo>
                <a:lnTo>
                  <a:pt x="2755139" y="5905207"/>
                </a:lnTo>
                <a:lnTo>
                  <a:pt x="1632823" y="6527248"/>
                </a:lnTo>
                <a:lnTo>
                  <a:pt x="580167" y="5880077"/>
                </a:lnTo>
                <a:lnTo>
                  <a:pt x="589272" y="4644426"/>
                </a:lnTo>
                <a:close/>
                <a:moveTo>
                  <a:pt x="1307999" y="3661980"/>
                </a:moveTo>
                <a:lnTo>
                  <a:pt x="1519488" y="3792004"/>
                </a:lnTo>
                <a:lnTo>
                  <a:pt x="1517658" y="4040257"/>
                </a:lnTo>
                <a:lnTo>
                  <a:pt x="1292175" y="4165230"/>
                </a:lnTo>
                <a:lnTo>
                  <a:pt x="1080687" y="4035208"/>
                </a:lnTo>
                <a:lnTo>
                  <a:pt x="1082516" y="3786954"/>
                </a:lnTo>
                <a:close/>
                <a:moveTo>
                  <a:pt x="552941" y="3336694"/>
                </a:moveTo>
                <a:lnTo>
                  <a:pt x="997838" y="3610216"/>
                </a:lnTo>
                <a:lnTo>
                  <a:pt x="993990" y="4132454"/>
                </a:lnTo>
                <a:lnTo>
                  <a:pt x="444897" y="4436788"/>
                </a:lnTo>
                <a:lnTo>
                  <a:pt x="0" y="4163266"/>
                </a:lnTo>
                <a:lnTo>
                  <a:pt x="3848" y="3641028"/>
                </a:lnTo>
                <a:close/>
                <a:moveTo>
                  <a:pt x="6635636" y="3100106"/>
                </a:moveTo>
                <a:lnTo>
                  <a:pt x="6973595" y="3307883"/>
                </a:lnTo>
                <a:lnTo>
                  <a:pt x="6970672" y="3704592"/>
                </a:lnTo>
                <a:lnTo>
                  <a:pt x="6610349" y="3904301"/>
                </a:lnTo>
                <a:lnTo>
                  <a:pt x="6272391" y="3696524"/>
                </a:lnTo>
                <a:lnTo>
                  <a:pt x="6275314" y="3299815"/>
                </a:lnTo>
                <a:close/>
                <a:moveTo>
                  <a:pt x="4942067" y="3014436"/>
                </a:moveTo>
                <a:lnTo>
                  <a:pt x="6750002" y="4125952"/>
                </a:lnTo>
                <a:lnTo>
                  <a:pt x="6734364" y="6248180"/>
                </a:lnTo>
                <a:lnTo>
                  <a:pt x="5425007" y="6973888"/>
                </a:lnTo>
                <a:lnTo>
                  <a:pt x="4249463" y="6973888"/>
                </a:lnTo>
                <a:lnTo>
                  <a:pt x="2998858" y="6205018"/>
                </a:lnTo>
                <a:lnTo>
                  <a:pt x="3014495" y="4082789"/>
                </a:lnTo>
                <a:close/>
                <a:moveTo>
                  <a:pt x="190686" y="3007494"/>
                </a:moveTo>
                <a:lnTo>
                  <a:pt x="362853" y="3113343"/>
                </a:lnTo>
                <a:lnTo>
                  <a:pt x="361364" y="3315439"/>
                </a:lnTo>
                <a:lnTo>
                  <a:pt x="177804" y="3417177"/>
                </a:lnTo>
                <a:lnTo>
                  <a:pt x="5637" y="3311329"/>
                </a:lnTo>
                <a:lnTo>
                  <a:pt x="7126" y="3109232"/>
                </a:lnTo>
                <a:close/>
                <a:moveTo>
                  <a:pt x="5956826" y="1274655"/>
                </a:moveTo>
                <a:lnTo>
                  <a:pt x="6838392" y="1816640"/>
                </a:lnTo>
                <a:lnTo>
                  <a:pt x="6830767" y="2851458"/>
                </a:lnTo>
                <a:lnTo>
                  <a:pt x="5890865" y="3372396"/>
                </a:lnTo>
                <a:lnTo>
                  <a:pt x="5009300" y="2830411"/>
                </a:lnTo>
                <a:lnTo>
                  <a:pt x="5016925" y="1795593"/>
                </a:lnTo>
                <a:close/>
                <a:moveTo>
                  <a:pt x="5112367" y="1214630"/>
                </a:moveTo>
                <a:lnTo>
                  <a:pt x="5284534" y="1320479"/>
                </a:lnTo>
                <a:lnTo>
                  <a:pt x="5283044" y="1522574"/>
                </a:lnTo>
                <a:lnTo>
                  <a:pt x="5099485" y="1624312"/>
                </a:lnTo>
                <a:lnTo>
                  <a:pt x="4927318" y="1518464"/>
                </a:lnTo>
                <a:lnTo>
                  <a:pt x="4928808" y="1316366"/>
                </a:lnTo>
                <a:close/>
                <a:moveTo>
                  <a:pt x="6463540" y="626140"/>
                </a:moveTo>
                <a:lnTo>
                  <a:pt x="6801499" y="833917"/>
                </a:lnTo>
                <a:lnTo>
                  <a:pt x="6798576" y="1230627"/>
                </a:lnTo>
                <a:lnTo>
                  <a:pt x="6438254" y="1430335"/>
                </a:lnTo>
                <a:lnTo>
                  <a:pt x="6100295" y="1222558"/>
                </a:lnTo>
                <a:lnTo>
                  <a:pt x="6103218" y="825848"/>
                </a:lnTo>
                <a:close/>
                <a:moveTo>
                  <a:pt x="6193391" y="322150"/>
                </a:moveTo>
                <a:lnTo>
                  <a:pt x="6365558" y="427998"/>
                </a:lnTo>
                <a:lnTo>
                  <a:pt x="6364068" y="630094"/>
                </a:lnTo>
                <a:lnTo>
                  <a:pt x="6180509" y="731831"/>
                </a:lnTo>
                <a:lnTo>
                  <a:pt x="6008342" y="625984"/>
                </a:lnTo>
                <a:lnTo>
                  <a:pt x="6009831" y="423887"/>
                </a:lnTo>
                <a:close/>
                <a:moveTo>
                  <a:pt x="5528808" y="248706"/>
                </a:moveTo>
                <a:lnTo>
                  <a:pt x="5988433" y="531283"/>
                </a:lnTo>
                <a:lnTo>
                  <a:pt x="5984457" y="1070809"/>
                </a:lnTo>
                <a:lnTo>
                  <a:pt x="5494418" y="1342412"/>
                </a:lnTo>
                <a:lnTo>
                  <a:pt x="5034794" y="1059835"/>
                </a:lnTo>
                <a:lnTo>
                  <a:pt x="5038769" y="520309"/>
                </a:lnTo>
                <a:close/>
                <a:moveTo>
                  <a:pt x="4962244" y="0"/>
                </a:moveTo>
                <a:lnTo>
                  <a:pt x="5457795" y="0"/>
                </a:lnTo>
                <a:lnTo>
                  <a:pt x="5456359" y="194998"/>
                </a:lnTo>
                <a:lnTo>
                  <a:pt x="5200670" y="336713"/>
                </a:lnTo>
                <a:lnTo>
                  <a:pt x="4960849" y="189273"/>
                </a:lnTo>
                <a:close/>
                <a:moveTo>
                  <a:pt x="93327" y="0"/>
                </a:moveTo>
                <a:lnTo>
                  <a:pt x="4747650" y="0"/>
                </a:lnTo>
                <a:lnTo>
                  <a:pt x="4874308" y="77870"/>
                </a:lnTo>
                <a:lnTo>
                  <a:pt x="4854125" y="2816777"/>
                </a:lnTo>
                <a:lnTo>
                  <a:pt x="2366440" y="4195572"/>
                </a:lnTo>
                <a:lnTo>
                  <a:pt x="33153" y="2761072"/>
                </a:lnTo>
                <a:lnTo>
                  <a:pt x="53335" y="22166"/>
                </a:lnTo>
                <a:close/>
              </a:path>
            </a:pathLst>
          </a:custGeom>
        </p:spPr>
        <p:txBody>
          <a:bodyPr wrap="square">
            <a:noAutofit/>
          </a:bodyPr>
          <a:lstStyle>
            <a:lvl1pPr marL="0" indent="0">
              <a:buNone/>
              <a:defRPr/>
            </a:lvl1pPr>
          </a:lstStyle>
          <a:p>
            <a:r>
              <a:rPr lang="en-GB"/>
              <a:t>Click icon to add image</a:t>
            </a:r>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29" name="Text Placeholder 28">
            <a:extLst>
              <a:ext uri="{FF2B5EF4-FFF2-40B4-BE49-F238E27FC236}">
                <a16:creationId xmlns:a16="http://schemas.microsoft.com/office/drawing/2014/main" id="{CF8C4842-AFD3-C44D-9B40-52E462526F81}"/>
              </a:ext>
            </a:extLst>
          </p:cNvPr>
          <p:cNvSpPr>
            <a:spLocks noGrp="1"/>
          </p:cNvSpPr>
          <p:nvPr>
            <p:ph type="body" sz="quarter" idx="14"/>
          </p:nvPr>
        </p:nvSpPr>
        <p:spPr>
          <a:xfrm>
            <a:off x="7718425" y="198438"/>
            <a:ext cx="4154488" cy="6345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619092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B layout">
    <p:spTree>
      <p:nvGrpSpPr>
        <p:cNvPr id="1" name=""/>
        <p:cNvGrpSpPr/>
        <p:nvPr/>
      </p:nvGrpSpPr>
      <p:grpSpPr>
        <a:xfrm>
          <a:off x="0" y="0"/>
          <a:ext cx="0" cy="0"/>
          <a:chOff x="0" y="0"/>
          <a:chExt cx="0" cy="0"/>
        </a:xfrm>
      </p:grpSpPr>
      <p:sp>
        <p:nvSpPr>
          <p:cNvPr id="44" name="Picture Placeholder 43">
            <a:extLst>
              <a:ext uri="{FF2B5EF4-FFF2-40B4-BE49-F238E27FC236}">
                <a16:creationId xmlns:a16="http://schemas.microsoft.com/office/drawing/2014/main" id="{03ECE117-3EA0-FACA-EA07-101C16D42514}"/>
              </a:ext>
            </a:extLst>
          </p:cNvPr>
          <p:cNvSpPr>
            <a:spLocks noGrp="1"/>
          </p:cNvSpPr>
          <p:nvPr>
            <p:ph type="pic" sz="quarter" idx="13" hasCustomPrompt="1"/>
          </p:nvPr>
        </p:nvSpPr>
        <p:spPr>
          <a:xfrm>
            <a:off x="7277512" y="94490"/>
            <a:ext cx="4680778" cy="6669020"/>
          </a:xfrm>
          <a:custGeom>
            <a:avLst/>
            <a:gdLst>
              <a:gd name="connsiteX0" fmla="*/ 1424179 w 4680778"/>
              <a:gd name="connsiteY0" fmla="*/ 675 h 6669020"/>
              <a:gd name="connsiteX1" fmla="*/ 1703750 w 4680778"/>
              <a:gd name="connsiteY1" fmla="*/ 26221 h 6669020"/>
              <a:gd name="connsiteX2" fmla="*/ 1380734 w 4680778"/>
              <a:gd name="connsiteY2" fmla="*/ 389545 h 6669020"/>
              <a:gd name="connsiteX3" fmla="*/ 1216059 w 4680778"/>
              <a:gd name="connsiteY3" fmla="*/ 783149 h 6669020"/>
              <a:gd name="connsiteX4" fmla="*/ 1456736 w 4680778"/>
              <a:gd name="connsiteY4" fmla="*/ 783149 h 6669020"/>
              <a:gd name="connsiteX5" fmla="*/ 2495455 w 4680778"/>
              <a:gd name="connsiteY5" fmla="*/ 843702 h 6669020"/>
              <a:gd name="connsiteX6" fmla="*/ 1741751 w 4680778"/>
              <a:gd name="connsiteY6" fmla="*/ 2103232 h 6669020"/>
              <a:gd name="connsiteX7" fmla="*/ 1988762 w 4680778"/>
              <a:gd name="connsiteY7" fmla="*/ 2169842 h 6669020"/>
              <a:gd name="connsiteX8" fmla="*/ 2666464 w 4680778"/>
              <a:gd name="connsiteY8" fmla="*/ 2696662 h 6669020"/>
              <a:gd name="connsiteX9" fmla="*/ 2812137 w 4680778"/>
              <a:gd name="connsiteY9" fmla="*/ 3035767 h 6669020"/>
              <a:gd name="connsiteX10" fmla="*/ 3052814 w 4680778"/>
              <a:gd name="connsiteY10" fmla="*/ 3302205 h 6669020"/>
              <a:gd name="connsiteX11" fmla="*/ 3603842 w 4680778"/>
              <a:gd name="connsiteY11" fmla="*/ 3907747 h 6669020"/>
              <a:gd name="connsiteX12" fmla="*/ 3705180 w 4680778"/>
              <a:gd name="connsiteY12" fmla="*/ 4149965 h 6669020"/>
              <a:gd name="connsiteX13" fmla="*/ 3774850 w 4680778"/>
              <a:gd name="connsiteY13" fmla="*/ 4622287 h 6669020"/>
              <a:gd name="connsiteX14" fmla="*/ 4047195 w 4680778"/>
              <a:gd name="connsiteY14" fmla="*/ 4622287 h 6669020"/>
              <a:gd name="connsiteX15" fmla="*/ 4262540 w 4680778"/>
              <a:gd name="connsiteY15" fmla="*/ 4622287 h 6669020"/>
              <a:gd name="connsiteX16" fmla="*/ 4655226 w 4680778"/>
              <a:gd name="connsiteY16" fmla="*/ 4870560 h 6669020"/>
              <a:gd name="connsiteX17" fmla="*/ 4528552 w 4680778"/>
              <a:gd name="connsiteY17" fmla="*/ 5300493 h 6669020"/>
              <a:gd name="connsiteX18" fmla="*/ 4237205 w 4680778"/>
              <a:gd name="connsiteY18" fmla="*/ 5530601 h 6669020"/>
              <a:gd name="connsiteX19" fmla="*/ 4034529 w 4680778"/>
              <a:gd name="connsiteY19" fmla="*/ 5790984 h 6669020"/>
              <a:gd name="connsiteX20" fmla="*/ 4439882 w 4680778"/>
              <a:gd name="connsiteY20" fmla="*/ 5948424 h 6669020"/>
              <a:gd name="connsiteX21" fmla="*/ 3698845 w 4680778"/>
              <a:gd name="connsiteY21" fmla="*/ 6263307 h 6669020"/>
              <a:gd name="connsiteX22" fmla="*/ 2444786 w 4680778"/>
              <a:gd name="connsiteY22" fmla="*/ 6372304 h 6669020"/>
              <a:gd name="connsiteX23" fmla="*/ 2064767 w 4680778"/>
              <a:gd name="connsiteY23" fmla="*/ 6372304 h 6669020"/>
              <a:gd name="connsiteX24" fmla="*/ 1431403 w 4680778"/>
              <a:gd name="connsiteY24" fmla="*/ 6669020 h 6669020"/>
              <a:gd name="connsiteX25" fmla="*/ 627030 w 4680778"/>
              <a:gd name="connsiteY25" fmla="*/ 6669020 h 6669020"/>
              <a:gd name="connsiteX26" fmla="*/ 1152723 w 4680778"/>
              <a:gd name="connsiteY26" fmla="*/ 6063479 h 6669020"/>
              <a:gd name="connsiteX27" fmla="*/ 1570743 w 4680778"/>
              <a:gd name="connsiteY27" fmla="*/ 5978702 h 6669020"/>
              <a:gd name="connsiteX28" fmla="*/ 1982430 w 4680778"/>
              <a:gd name="connsiteY28" fmla="*/ 5730431 h 6669020"/>
              <a:gd name="connsiteX29" fmla="*/ 1216059 w 4680778"/>
              <a:gd name="connsiteY29" fmla="*/ 5633544 h 6669020"/>
              <a:gd name="connsiteX30" fmla="*/ 582695 w 4680778"/>
              <a:gd name="connsiteY30" fmla="*/ 5506379 h 6669020"/>
              <a:gd name="connsiteX31" fmla="*/ 728368 w 4680778"/>
              <a:gd name="connsiteY31" fmla="*/ 5354993 h 6669020"/>
              <a:gd name="connsiteX32" fmla="*/ 975382 w 4680778"/>
              <a:gd name="connsiteY32" fmla="*/ 5233884 h 6669020"/>
              <a:gd name="connsiteX33" fmla="*/ 1020413 w 4680778"/>
              <a:gd name="connsiteY33" fmla="*/ 5212328 h 6669020"/>
              <a:gd name="connsiteX34" fmla="*/ 1159056 w 4680778"/>
              <a:gd name="connsiteY34" fmla="*/ 4707063 h 6669020"/>
              <a:gd name="connsiteX35" fmla="*/ 1007049 w 4680778"/>
              <a:gd name="connsiteY35" fmla="*/ 4380069 h 6669020"/>
              <a:gd name="connsiteX36" fmla="*/ 1748085 w 4680778"/>
              <a:gd name="connsiteY36" fmla="*/ 4319516 h 6669020"/>
              <a:gd name="connsiteX37" fmla="*/ 1868424 w 4680778"/>
              <a:gd name="connsiteY37" fmla="*/ 4022799 h 6669020"/>
              <a:gd name="connsiteX38" fmla="*/ 1931760 w 4680778"/>
              <a:gd name="connsiteY38" fmla="*/ 3720028 h 6669020"/>
              <a:gd name="connsiteX39" fmla="*/ 1602412 w 4680778"/>
              <a:gd name="connsiteY39" fmla="*/ 3023656 h 6669020"/>
              <a:gd name="connsiteX40" fmla="*/ 627030 w 4680778"/>
              <a:gd name="connsiteY40" fmla="*/ 3023656 h 6669020"/>
              <a:gd name="connsiteX41" fmla="*/ 836040 w 4680778"/>
              <a:gd name="connsiteY41" fmla="*/ 2551333 h 6669020"/>
              <a:gd name="connsiteX42" fmla="*/ 272347 w 4680778"/>
              <a:gd name="connsiteY42" fmla="*/ 2327282 h 6669020"/>
              <a:gd name="connsiteX43" fmla="*/ 329350 w 4680778"/>
              <a:gd name="connsiteY43" fmla="*/ 1715685 h 6669020"/>
              <a:gd name="connsiteX44" fmla="*/ 0 w 4680778"/>
              <a:gd name="connsiteY44" fmla="*/ 1788349 h 6669020"/>
              <a:gd name="connsiteX45" fmla="*/ 107672 w 4680778"/>
              <a:gd name="connsiteY45" fmla="*/ 1552188 h 6669020"/>
              <a:gd name="connsiteX46" fmla="*/ 177342 w 4680778"/>
              <a:gd name="connsiteY46" fmla="*/ 1297860 h 6669020"/>
              <a:gd name="connsiteX47" fmla="*/ 177342 w 4680778"/>
              <a:gd name="connsiteY47" fmla="*/ 940591 h 6669020"/>
              <a:gd name="connsiteX48" fmla="*/ 162774 w 4680778"/>
              <a:gd name="connsiteY48" fmla="*/ 910918 h 6669020"/>
              <a:gd name="connsiteX49" fmla="*/ 310348 w 4680778"/>
              <a:gd name="connsiteY49" fmla="*/ 589376 h 6669020"/>
              <a:gd name="connsiteX50" fmla="*/ 456021 w 4680778"/>
              <a:gd name="connsiteY50" fmla="*/ 383492 h 6669020"/>
              <a:gd name="connsiteX51" fmla="*/ 627030 w 4680778"/>
              <a:gd name="connsiteY51" fmla="*/ 26221 h 6669020"/>
              <a:gd name="connsiteX52" fmla="*/ 1424179 w 4680778"/>
              <a:gd name="connsiteY52" fmla="*/ 675 h 666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4680778" h="6669020">
                <a:moveTo>
                  <a:pt x="1424179" y="675"/>
                </a:moveTo>
                <a:cubicBezTo>
                  <a:pt x="1515721" y="-2164"/>
                  <a:pt x="1608746" y="3513"/>
                  <a:pt x="1703750" y="26221"/>
                </a:cubicBezTo>
                <a:cubicBezTo>
                  <a:pt x="1665749" y="232105"/>
                  <a:pt x="1501073" y="298716"/>
                  <a:pt x="1380734" y="389545"/>
                </a:cubicBezTo>
                <a:cubicBezTo>
                  <a:pt x="1241584" y="472082"/>
                  <a:pt x="1174827" y="631643"/>
                  <a:pt x="1216059" y="783149"/>
                </a:cubicBezTo>
                <a:cubicBezTo>
                  <a:pt x="1285730" y="783149"/>
                  <a:pt x="1374400" y="783149"/>
                  <a:pt x="1456736" y="783149"/>
                </a:cubicBezTo>
                <a:cubicBezTo>
                  <a:pt x="1803758" y="737128"/>
                  <a:pt x="2156858" y="757717"/>
                  <a:pt x="2495455" y="843702"/>
                </a:cubicBezTo>
                <a:cubicBezTo>
                  <a:pt x="2319253" y="1300708"/>
                  <a:pt x="2064513" y="1726403"/>
                  <a:pt x="1741751" y="2103232"/>
                </a:cubicBezTo>
                <a:cubicBezTo>
                  <a:pt x="1798754" y="2218284"/>
                  <a:pt x="1906425" y="2169842"/>
                  <a:pt x="1988762" y="2169842"/>
                </a:cubicBezTo>
                <a:cubicBezTo>
                  <a:pt x="2307472" y="2193154"/>
                  <a:pt x="2577601" y="2403096"/>
                  <a:pt x="2666464" y="2696662"/>
                </a:cubicBezTo>
                <a:cubicBezTo>
                  <a:pt x="2701805" y="2814500"/>
                  <a:pt x="2750700" y="2928223"/>
                  <a:pt x="2812137" y="3035767"/>
                </a:cubicBezTo>
                <a:cubicBezTo>
                  <a:pt x="2865908" y="3143614"/>
                  <a:pt x="2949069" y="3235655"/>
                  <a:pt x="3052814" y="3302205"/>
                </a:cubicBezTo>
                <a:cubicBezTo>
                  <a:pt x="3313317" y="3426099"/>
                  <a:pt x="3511560" y="3643973"/>
                  <a:pt x="3603842" y="3907747"/>
                </a:cubicBezTo>
                <a:cubicBezTo>
                  <a:pt x="3629872" y="3991252"/>
                  <a:pt x="3663821" y="4072334"/>
                  <a:pt x="3705180" y="4149965"/>
                </a:cubicBezTo>
                <a:cubicBezTo>
                  <a:pt x="3804934" y="4288149"/>
                  <a:pt x="3830713" y="4463151"/>
                  <a:pt x="3774850" y="4622287"/>
                </a:cubicBezTo>
                <a:cubicBezTo>
                  <a:pt x="3888854" y="4713119"/>
                  <a:pt x="3964859" y="4622287"/>
                  <a:pt x="4047195" y="4622287"/>
                </a:cubicBezTo>
                <a:cubicBezTo>
                  <a:pt x="4118449" y="4610539"/>
                  <a:pt x="4191286" y="4610539"/>
                  <a:pt x="4262540" y="4622287"/>
                </a:cubicBezTo>
                <a:cubicBezTo>
                  <a:pt x="4431902" y="4627676"/>
                  <a:pt x="4583718" y="4723655"/>
                  <a:pt x="4655226" y="4870560"/>
                </a:cubicBezTo>
                <a:cubicBezTo>
                  <a:pt x="4716472" y="5024913"/>
                  <a:pt x="4665042" y="5199369"/>
                  <a:pt x="4528552" y="5300493"/>
                </a:cubicBezTo>
                <a:cubicBezTo>
                  <a:pt x="4446216" y="5391327"/>
                  <a:pt x="4325877" y="5445825"/>
                  <a:pt x="4237205" y="5530601"/>
                </a:cubicBezTo>
                <a:cubicBezTo>
                  <a:pt x="4160694" y="5610652"/>
                  <a:pt x="4092797" y="5697911"/>
                  <a:pt x="4034529" y="5790984"/>
                </a:cubicBezTo>
                <a:lnTo>
                  <a:pt x="4439882" y="5948424"/>
                </a:lnTo>
                <a:cubicBezTo>
                  <a:pt x="4262540" y="6164059"/>
                  <a:pt x="3985126" y="6281957"/>
                  <a:pt x="3698845" y="6263307"/>
                </a:cubicBezTo>
                <a:cubicBezTo>
                  <a:pt x="3277912" y="6254829"/>
                  <a:pt x="2857231" y="6291405"/>
                  <a:pt x="2444786" y="6372304"/>
                </a:cubicBezTo>
                <a:cubicBezTo>
                  <a:pt x="2319380" y="6396466"/>
                  <a:pt x="2190172" y="6396466"/>
                  <a:pt x="2064767" y="6372304"/>
                </a:cubicBezTo>
                <a:cubicBezTo>
                  <a:pt x="1805278" y="6301033"/>
                  <a:pt x="1531473" y="6429287"/>
                  <a:pt x="1431403" y="6669020"/>
                </a:cubicBezTo>
                <a:cubicBezTo>
                  <a:pt x="1168240" y="6599383"/>
                  <a:pt x="890193" y="6599383"/>
                  <a:pt x="627030" y="6669020"/>
                </a:cubicBezTo>
                <a:cubicBezTo>
                  <a:pt x="764280" y="6439579"/>
                  <a:pt x="942129" y="6234725"/>
                  <a:pt x="1152723" y="6063479"/>
                </a:cubicBezTo>
                <a:cubicBezTo>
                  <a:pt x="1271416" y="5976097"/>
                  <a:pt x="1425196" y="5944913"/>
                  <a:pt x="1570743" y="5978702"/>
                </a:cubicBezTo>
                <a:cubicBezTo>
                  <a:pt x="1767086" y="5984757"/>
                  <a:pt x="1931760" y="5942369"/>
                  <a:pt x="1982430" y="5730431"/>
                </a:cubicBezTo>
                <a:cubicBezTo>
                  <a:pt x="1722625" y="5775239"/>
                  <a:pt x="1454711" y="5741390"/>
                  <a:pt x="1216059" y="5633544"/>
                </a:cubicBezTo>
                <a:cubicBezTo>
                  <a:pt x="1013383" y="5579045"/>
                  <a:pt x="817040" y="5554823"/>
                  <a:pt x="582695" y="5506379"/>
                </a:cubicBezTo>
                <a:cubicBezTo>
                  <a:pt x="624814" y="5450610"/>
                  <a:pt x="673710" y="5399804"/>
                  <a:pt x="728368" y="5354993"/>
                </a:cubicBezTo>
                <a:cubicBezTo>
                  <a:pt x="804373" y="5306551"/>
                  <a:pt x="893044" y="5282329"/>
                  <a:pt x="975382" y="5233884"/>
                </a:cubicBezTo>
                <a:cubicBezTo>
                  <a:pt x="990899" y="5227647"/>
                  <a:pt x="1005909" y="5220442"/>
                  <a:pt x="1020413" y="5212328"/>
                </a:cubicBezTo>
                <a:cubicBezTo>
                  <a:pt x="1204659" y="5109447"/>
                  <a:pt x="1266728" y="4883216"/>
                  <a:pt x="1159056" y="4707063"/>
                </a:cubicBezTo>
                <a:cubicBezTo>
                  <a:pt x="1114721" y="4598065"/>
                  <a:pt x="1057718" y="4495124"/>
                  <a:pt x="1007049" y="4380069"/>
                </a:cubicBezTo>
                <a:lnTo>
                  <a:pt x="1748085" y="4319516"/>
                </a:lnTo>
                <a:cubicBezTo>
                  <a:pt x="1794320" y="4222992"/>
                  <a:pt x="1834476" y="4123865"/>
                  <a:pt x="1868424" y="4022799"/>
                </a:cubicBezTo>
                <a:cubicBezTo>
                  <a:pt x="1895025" y="3923007"/>
                  <a:pt x="1916117" y="3821941"/>
                  <a:pt x="1931760" y="3720028"/>
                </a:cubicBezTo>
                <a:cubicBezTo>
                  <a:pt x="1539075" y="3459647"/>
                  <a:pt x="1539075" y="3459647"/>
                  <a:pt x="1602412" y="3023656"/>
                </a:cubicBezTo>
                <a:cubicBezTo>
                  <a:pt x="1292063" y="3023656"/>
                  <a:pt x="969047" y="3205318"/>
                  <a:pt x="627030" y="3023656"/>
                </a:cubicBezTo>
                <a:lnTo>
                  <a:pt x="836040" y="2551333"/>
                </a:lnTo>
                <a:cubicBezTo>
                  <a:pt x="614363" y="2206173"/>
                  <a:pt x="614363" y="2206173"/>
                  <a:pt x="272347" y="2327282"/>
                </a:cubicBezTo>
                <a:cubicBezTo>
                  <a:pt x="297681" y="2127454"/>
                  <a:pt x="323016" y="1939734"/>
                  <a:pt x="329350" y="1715685"/>
                </a:cubicBezTo>
                <a:lnTo>
                  <a:pt x="0" y="1788349"/>
                </a:lnTo>
                <a:cubicBezTo>
                  <a:pt x="44336" y="1691462"/>
                  <a:pt x="82338" y="1636964"/>
                  <a:pt x="107672" y="1552188"/>
                </a:cubicBezTo>
                <a:cubicBezTo>
                  <a:pt x="133008" y="1467413"/>
                  <a:pt x="177342" y="1382637"/>
                  <a:pt x="177342" y="1297860"/>
                </a:cubicBezTo>
                <a:cubicBezTo>
                  <a:pt x="228391" y="1183778"/>
                  <a:pt x="228391" y="1054673"/>
                  <a:pt x="177342" y="940591"/>
                </a:cubicBezTo>
                <a:cubicBezTo>
                  <a:pt x="171832" y="931024"/>
                  <a:pt x="166954" y="921091"/>
                  <a:pt x="162774" y="910918"/>
                </a:cubicBezTo>
                <a:cubicBezTo>
                  <a:pt x="110649" y="783149"/>
                  <a:pt x="176709" y="639211"/>
                  <a:pt x="310348" y="589376"/>
                </a:cubicBezTo>
                <a:cubicBezTo>
                  <a:pt x="380019" y="553043"/>
                  <a:pt x="399020" y="492489"/>
                  <a:pt x="456021" y="383492"/>
                </a:cubicBezTo>
                <a:cubicBezTo>
                  <a:pt x="513025" y="274493"/>
                  <a:pt x="557361" y="165495"/>
                  <a:pt x="627030" y="26221"/>
                </a:cubicBezTo>
                <a:cubicBezTo>
                  <a:pt x="888294" y="94345"/>
                  <a:pt x="1149557" y="9190"/>
                  <a:pt x="1424179" y="675"/>
                </a:cubicBezTo>
                <a:close/>
              </a:path>
            </a:pathLst>
          </a:custGeom>
        </p:spPr>
        <p:txBody>
          <a:bodyPr wrap="square">
            <a:noAutofit/>
          </a:bodyPr>
          <a:lstStyle>
            <a:lvl1pPr marL="0" indent="0">
              <a:buNone/>
              <a:defRPr/>
            </a:lvl1pPr>
          </a:lstStyle>
          <a:p>
            <a:r>
              <a:rPr lang="en-GB"/>
              <a:t>Click icon to add image</a:t>
            </a:r>
          </a:p>
        </p:txBody>
      </p:sp>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45" name="Text Placeholder 20">
            <a:extLst>
              <a:ext uri="{FF2B5EF4-FFF2-40B4-BE49-F238E27FC236}">
                <a16:creationId xmlns:a16="http://schemas.microsoft.com/office/drawing/2014/main" id="{9957852E-34C3-51FE-D20E-358A0025C70D}"/>
              </a:ext>
            </a:extLst>
          </p:cNvPr>
          <p:cNvSpPr>
            <a:spLocks noGrp="1"/>
          </p:cNvSpPr>
          <p:nvPr>
            <p:ph type="body" sz="quarter" idx="14"/>
          </p:nvPr>
        </p:nvSpPr>
        <p:spPr>
          <a:xfrm>
            <a:off x="883144" y="514416"/>
            <a:ext cx="6055538" cy="58943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885554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ideo fullscreen">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4" name="Media Placeholder 3">
            <a:extLst>
              <a:ext uri="{FF2B5EF4-FFF2-40B4-BE49-F238E27FC236}">
                <a16:creationId xmlns:a16="http://schemas.microsoft.com/office/drawing/2014/main" id="{1CCE83DA-1F70-50FA-C188-1C3818650B2F}"/>
              </a:ext>
            </a:extLst>
          </p:cNvPr>
          <p:cNvSpPr>
            <a:spLocks noGrp="1"/>
          </p:cNvSpPr>
          <p:nvPr>
            <p:ph type="media" sz="quarter" idx="13" hasCustomPrompt="1"/>
          </p:nvPr>
        </p:nvSpPr>
        <p:spPr>
          <a:xfrm>
            <a:off x="478633" y="0"/>
            <a:ext cx="11713367" cy="6858000"/>
          </a:xfrm>
        </p:spPr>
        <p:txBody>
          <a:bodyPr/>
          <a:lstStyle>
            <a:lvl1pPr marL="0" indent="0">
              <a:buNone/>
              <a:defRPr/>
            </a:lvl1pPr>
          </a:lstStyle>
          <a:p>
            <a:r>
              <a:rPr lang="en-GB"/>
              <a:t>Click icon to add video</a:t>
            </a:r>
          </a:p>
        </p:txBody>
      </p:sp>
    </p:spTree>
    <p:extLst>
      <p:ext uri="{BB962C8B-B14F-4D97-AF65-F5344CB8AC3E}">
        <p14:creationId xmlns:p14="http://schemas.microsoft.com/office/powerpoint/2010/main" val="5781850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1028A-4B9B-0EFF-53A9-4D8148EA5F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1C1409-C90A-765A-67F7-91F312C3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00A426-EBA7-C298-164D-4D343891D4F3}"/>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F67EFCEA-411D-F9D8-3BA5-D5FEE4F299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0B7AFB-245D-9D4E-FB6C-A2774849C8E5}"/>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27998507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CDD0A-534F-8B94-F056-E3DF2FA935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D7E8B7-8098-C25E-E1D7-BEF39FCDDF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C6F47C-DDE1-6BF0-578E-0439E4E0A1F0}"/>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84C569DF-4F44-F0B5-33C1-FF129AD20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E1099-B155-8DF1-F87A-2DCA34F62A8C}"/>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27063639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1CF97-10F1-E6CD-2B8C-8C855D4048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E2024C-01EB-5CC0-5185-1350DD0388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54873-A038-19FB-CB13-D67356A879D0}"/>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BE0F31CF-0747-CB75-B0D1-C7FCA0148E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4F9E49-06B6-72D6-F73E-B08E53AD6924}"/>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17159491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FB251-58EB-0D25-13EF-46FC122CF9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5B85A-6160-72A1-A163-FF301E14CF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4D1B98-BFA6-AD90-0B9F-6D20C1223C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9C6A12-CF50-79E4-227B-73FDBB126764}"/>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6" name="Footer Placeholder 5">
            <a:extLst>
              <a:ext uri="{FF2B5EF4-FFF2-40B4-BE49-F238E27FC236}">
                <a16:creationId xmlns:a16="http://schemas.microsoft.com/office/drawing/2014/main" id="{C9B77CA7-5CFC-7B91-E0BD-A0F766BDD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F68DB4-8B8E-F1FA-9CD1-E1AF9B58C3D3}"/>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41123874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77E8-3D71-50A2-C73A-C08E8DDE93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112B6D-5010-7A66-D8CF-5951C05364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E33BA0-61A4-0074-793D-EE0B741B56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CFB62B-649D-9294-D6F8-E01A43C61F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E685B7-C490-F6D2-C0CD-06EC22F977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108297-B8CB-0796-D650-D2693D443132}"/>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8" name="Footer Placeholder 7">
            <a:extLst>
              <a:ext uri="{FF2B5EF4-FFF2-40B4-BE49-F238E27FC236}">
                <a16:creationId xmlns:a16="http://schemas.microsoft.com/office/drawing/2014/main" id="{06C3A513-EBB8-8697-D091-BB0695E603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955888-AA47-FA8B-4446-C7FB78F3358A}"/>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32885436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3CB44-3D2C-F90F-9ADC-C27602F8E4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C26ADB-6E9B-0E55-814E-B60A8513DACF}"/>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4" name="Footer Placeholder 3">
            <a:extLst>
              <a:ext uri="{FF2B5EF4-FFF2-40B4-BE49-F238E27FC236}">
                <a16:creationId xmlns:a16="http://schemas.microsoft.com/office/drawing/2014/main" id="{C71C55D1-821A-B4A8-C7CA-54DEB5A057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FBBA7B-0AFA-F294-0560-CC1337AAC7C4}"/>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3087443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E26299-23B9-1A42-4B1F-74349311F348}"/>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3" name="Footer Placeholder 2">
            <a:extLst>
              <a:ext uri="{FF2B5EF4-FFF2-40B4-BE49-F238E27FC236}">
                <a16:creationId xmlns:a16="http://schemas.microsoft.com/office/drawing/2014/main" id="{29729F40-A53A-3815-2E76-283BA49B5A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BEE8D4-AF6E-F187-DBBD-900D95A4338A}"/>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20363320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2960-DCE4-953D-9BED-D28139114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79B5CE-E4BD-6CC3-6D8D-26357D094C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2A8061-F1EC-C2FA-5007-0CBD3575C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7D9F8-5918-A4DC-E087-8A1592ACE59A}"/>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6" name="Footer Placeholder 5">
            <a:extLst>
              <a:ext uri="{FF2B5EF4-FFF2-40B4-BE49-F238E27FC236}">
                <a16:creationId xmlns:a16="http://schemas.microsoft.com/office/drawing/2014/main" id="{0873B1F8-3AF8-8A84-6517-7A0914E7D4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FD5C7-2E0B-A727-B2B3-D69D89BC2988}"/>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154698058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883B-38A9-A9B6-4103-A64031DCFD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492B71-75EB-FE0D-6221-B056DDE01C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0F995E-C090-BA42-7949-005B39D07B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662E15-488A-92C8-FAFF-38E60C26FD04}"/>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6" name="Footer Placeholder 5">
            <a:extLst>
              <a:ext uri="{FF2B5EF4-FFF2-40B4-BE49-F238E27FC236}">
                <a16:creationId xmlns:a16="http://schemas.microsoft.com/office/drawing/2014/main" id="{14C54599-0539-00E4-1B03-1DB8B60B6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62083B-7A40-35D3-96B3-91152B84AC2A}"/>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2547758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96E0-FF88-D2DC-3F81-596C768CC2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5AE497-12F2-EE7E-3464-22BFD39B1E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D4CA0F-1883-BD07-E9FB-D13C235CDC64}"/>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2A26C83D-D8FC-8202-4C23-03F1BA6A1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3CB13-CA6D-494F-123D-C56EDF50558C}"/>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2795943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C9444C-656C-5BCF-BE87-BCBCE2DEC2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E39473-A863-4F35-2918-5DD7743222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92569-B8C3-ADB4-1597-04A01E26143D}"/>
              </a:ext>
            </a:extLst>
          </p:cNvPr>
          <p:cNvSpPr>
            <a:spLocks noGrp="1"/>
          </p:cNvSpPr>
          <p:nvPr>
            <p:ph type="dt" sz="half" idx="10"/>
          </p:nvPr>
        </p:nvSpPr>
        <p:spPr/>
        <p:txBody>
          <a:body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F8DE3ABA-B3F6-D39E-98B0-CB437A36B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5C93F-11A3-9432-EC5E-54681FC2C5D2}"/>
              </a:ext>
            </a:extLst>
          </p:cNvPr>
          <p:cNvSpPr>
            <a:spLocks noGrp="1"/>
          </p:cNvSpPr>
          <p:nvPr>
            <p:ph type="sldNum" sz="quarter" idx="12"/>
          </p:nvPr>
        </p:nvSpPr>
        <p:spPr/>
        <p:txBody>
          <a:bodyPr/>
          <a:lstStyle/>
          <a:p>
            <a:fld id="{263978DF-3D31-4160-91D3-CDC9BF483C0C}" type="slidenum">
              <a:rPr lang="en-GB" smtClean="0"/>
              <a:t>‹#›</a:t>
            </a:fld>
            <a:endParaRPr lang="en-GB"/>
          </a:p>
        </p:txBody>
      </p:sp>
    </p:spTree>
    <p:extLst>
      <p:ext uri="{BB962C8B-B14F-4D97-AF65-F5344CB8AC3E}">
        <p14:creationId xmlns:p14="http://schemas.microsoft.com/office/powerpoint/2010/main" val="15487290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Video fullscreen">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4" name="Media Placeholder 3">
            <a:extLst>
              <a:ext uri="{FF2B5EF4-FFF2-40B4-BE49-F238E27FC236}">
                <a16:creationId xmlns:a16="http://schemas.microsoft.com/office/drawing/2014/main" id="{1CCE83DA-1F70-50FA-C188-1C3818650B2F}"/>
              </a:ext>
            </a:extLst>
          </p:cNvPr>
          <p:cNvSpPr>
            <a:spLocks noGrp="1"/>
          </p:cNvSpPr>
          <p:nvPr>
            <p:ph type="media" sz="quarter" idx="13" hasCustomPrompt="1"/>
          </p:nvPr>
        </p:nvSpPr>
        <p:spPr>
          <a:xfrm>
            <a:off x="478633" y="0"/>
            <a:ext cx="11713367" cy="6858000"/>
          </a:xfrm>
        </p:spPr>
        <p:txBody>
          <a:bodyPr/>
          <a:lstStyle>
            <a:lvl1pPr marL="0" indent="0">
              <a:buNone/>
              <a:defRPr/>
            </a:lvl1pPr>
          </a:lstStyle>
          <a:p>
            <a:r>
              <a:rPr lang="en-GB"/>
              <a:t>Click icon to add video</a:t>
            </a:r>
          </a:p>
        </p:txBody>
      </p:sp>
    </p:spTree>
    <p:extLst>
      <p:ext uri="{BB962C8B-B14F-4D97-AF65-F5344CB8AC3E}">
        <p14:creationId xmlns:p14="http://schemas.microsoft.com/office/powerpoint/2010/main" val="337350211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1">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D533C39A-8036-E193-805C-CEBC376E8A53}"/>
              </a:ext>
            </a:extLst>
          </p:cNvPr>
          <p:cNvSpPr>
            <a:spLocks noGrp="1"/>
          </p:cNvSpPr>
          <p:nvPr>
            <p:ph type="pic" sz="quarter" idx="10"/>
          </p:nvPr>
        </p:nvSpPr>
        <p:spPr>
          <a:xfrm>
            <a:off x="0" y="0"/>
            <a:ext cx="12192000" cy="6858000"/>
          </a:xfrm>
          <a:custGeom>
            <a:avLst/>
            <a:gdLst>
              <a:gd name="connsiteX0" fmla="*/ 12191999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0 w 12192000"/>
              <a:gd name="connsiteY4" fmla="*/ 0 h 6858000"/>
              <a:gd name="connsiteX5" fmla="*/ 3811229 w 12192000"/>
              <a:gd name="connsiteY5" fmla="*/ 0 h 6858000"/>
              <a:gd name="connsiteX6" fmla="*/ 10874036 w 12192000"/>
              <a:gd name="connsiteY6" fmla="*/ 3219629 h 6858000"/>
              <a:gd name="connsiteX7" fmla="*/ 10873723 w 12192000"/>
              <a:gd name="connsiteY7" fmla="*/ 3221963 h 6858000"/>
              <a:gd name="connsiteX8" fmla="*/ 11521568 w 12192000"/>
              <a:gd name="connsiteY8" fmla="*/ 3517008 h 6858000"/>
              <a:gd name="connsiteX9" fmla="*/ 10866929 w 12192000"/>
              <a:gd name="connsiteY9" fmla="*/ 3803374 h 6858000"/>
              <a:gd name="connsiteX10" fmla="*/ 10867247 w 12192000"/>
              <a:gd name="connsiteY10" fmla="*/ 3810546 h 6858000"/>
              <a:gd name="connsiteX11" fmla="*/ 3799663 w 12192000"/>
              <a:gd name="connsiteY11" fmla="*/ 6858000 h 6858000"/>
              <a:gd name="connsiteX12" fmla="*/ 0 w 12192000"/>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6858000">
                <a:moveTo>
                  <a:pt x="12191999" y="0"/>
                </a:moveTo>
                <a:lnTo>
                  <a:pt x="12192000" y="0"/>
                </a:lnTo>
                <a:lnTo>
                  <a:pt x="12192000" y="6858000"/>
                </a:lnTo>
                <a:lnTo>
                  <a:pt x="12191999" y="6858000"/>
                </a:lnTo>
                <a:close/>
                <a:moveTo>
                  <a:pt x="0" y="0"/>
                </a:moveTo>
                <a:lnTo>
                  <a:pt x="3811229" y="0"/>
                </a:lnTo>
                <a:lnTo>
                  <a:pt x="10874036" y="3219629"/>
                </a:lnTo>
                <a:lnTo>
                  <a:pt x="10873723" y="3221963"/>
                </a:lnTo>
                <a:lnTo>
                  <a:pt x="11521568" y="3517008"/>
                </a:lnTo>
                <a:lnTo>
                  <a:pt x="10866929" y="3803374"/>
                </a:lnTo>
                <a:lnTo>
                  <a:pt x="10867247" y="3810546"/>
                </a:lnTo>
                <a:lnTo>
                  <a:pt x="3799663" y="6858000"/>
                </a:lnTo>
                <a:lnTo>
                  <a:pt x="0" y="6858000"/>
                </a:lnTo>
                <a:close/>
              </a:path>
            </a:pathLst>
          </a:custGeom>
        </p:spPr>
        <p:txBody>
          <a:bodyPr wrap="square">
            <a:noAutofit/>
          </a:bodyPr>
          <a:lstStyle/>
          <a:p>
            <a:endParaRPr lang="en-GB"/>
          </a:p>
        </p:txBody>
      </p:sp>
    </p:spTree>
    <p:extLst>
      <p:ext uri="{BB962C8B-B14F-4D97-AF65-F5344CB8AC3E}">
        <p14:creationId xmlns:p14="http://schemas.microsoft.com/office/powerpoint/2010/main" val="32693659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8412" y="1984254"/>
            <a:ext cx="4173415" cy="632337"/>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8" name="Picture Placeholder 7"/>
          <p:cNvSpPr>
            <a:spLocks noGrp="1"/>
          </p:cNvSpPr>
          <p:nvPr>
            <p:ph type="pic" sz="quarter" idx="13"/>
          </p:nvPr>
        </p:nvSpPr>
        <p:spPr>
          <a:xfrm>
            <a:off x="6175375" y="0"/>
            <a:ext cx="6016625" cy="6858000"/>
          </a:xfrm>
        </p:spPr>
        <p:txBody>
          <a:bodyPr/>
          <a:lstStyle/>
          <a:p>
            <a:endParaRPr lang="en-GB"/>
          </a:p>
        </p:txBody>
      </p:sp>
    </p:spTree>
    <p:extLst>
      <p:ext uri="{BB962C8B-B14F-4D97-AF65-F5344CB8AC3E}">
        <p14:creationId xmlns:p14="http://schemas.microsoft.com/office/powerpoint/2010/main" val="5499684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Hex image over GM">
    <p:spTree>
      <p:nvGrpSpPr>
        <p:cNvPr id="1" name=""/>
        <p:cNvGrpSpPr/>
        <p:nvPr/>
      </p:nvGrpSpPr>
      <p:grpSpPr>
        <a:xfrm>
          <a:off x="0" y="0"/>
          <a:ext cx="0" cy="0"/>
          <a:chOff x="0" y="0"/>
          <a:chExt cx="0" cy="0"/>
        </a:xfrm>
      </p:grpSpPr>
      <p:pic>
        <p:nvPicPr>
          <p:cNvPr id="25" name="Picture 24" descr="Map&#10;&#10;Description automatically generated">
            <a:extLst>
              <a:ext uri="{FF2B5EF4-FFF2-40B4-BE49-F238E27FC236}">
                <a16:creationId xmlns:a16="http://schemas.microsoft.com/office/drawing/2014/main" id="{D876A303-DCC3-9A1E-C486-8CC61F8550D3}"/>
              </a:ext>
            </a:extLst>
          </p:cNvPr>
          <p:cNvPicPr>
            <a:picLocks noChangeAspect="1"/>
          </p:cNvPicPr>
          <p:nvPr userDrawn="1"/>
        </p:nvPicPr>
        <p:blipFill rotWithShape="1">
          <a:blip r:embed="rId2">
            <a:alphaModFix amt="50000"/>
            <a:extLst>
              <a:ext uri="{28A0092B-C50C-407E-A947-70E740481C1C}">
                <a14:useLocalDpi xmlns:a14="http://schemas.microsoft.com/office/drawing/2010/main" val="0"/>
              </a:ext>
            </a:extLst>
          </a:blip>
          <a:srcRect l="4018" t="2249"/>
          <a:stretch/>
        </p:blipFill>
        <p:spPr>
          <a:xfrm>
            <a:off x="2592117" y="77114"/>
            <a:ext cx="10047791" cy="6703771"/>
          </a:xfrm>
          <a:prstGeom prst="rect">
            <a:avLst/>
          </a:prstGeom>
        </p:spPr>
      </p:pic>
      <p:sp>
        <p:nvSpPr>
          <p:cNvPr id="23" name="Picture Placeholder 22">
            <a:extLst>
              <a:ext uri="{FF2B5EF4-FFF2-40B4-BE49-F238E27FC236}">
                <a16:creationId xmlns:a16="http://schemas.microsoft.com/office/drawing/2014/main" id="{F3776C7D-0F11-84B9-332D-A512EFC59DBB}"/>
              </a:ext>
            </a:extLst>
          </p:cNvPr>
          <p:cNvSpPr>
            <a:spLocks noGrp="1"/>
          </p:cNvSpPr>
          <p:nvPr>
            <p:ph type="pic" sz="quarter" idx="13" hasCustomPrompt="1"/>
          </p:nvPr>
        </p:nvSpPr>
        <p:spPr>
          <a:xfrm>
            <a:off x="3851463" y="1204107"/>
            <a:ext cx="8184426" cy="4616457"/>
          </a:xfrm>
          <a:custGeom>
            <a:avLst/>
            <a:gdLst>
              <a:gd name="connsiteX0" fmla="*/ 3272264 w 8184426"/>
              <a:gd name="connsiteY0" fmla="*/ 2829105 h 4616457"/>
              <a:gd name="connsiteX1" fmla="*/ 4019861 w 8184426"/>
              <a:gd name="connsiteY1" fmla="*/ 3288273 h 4616457"/>
              <a:gd name="connsiteX2" fmla="*/ 4021417 w 8184426"/>
              <a:gd name="connsiteY2" fmla="*/ 4165617 h 4616457"/>
              <a:gd name="connsiteX3" fmla="*/ 3217105 w 8184426"/>
              <a:gd name="connsiteY3" fmla="*/ 4616457 h 4616457"/>
              <a:gd name="connsiteX4" fmla="*/ 2469509 w 8184426"/>
              <a:gd name="connsiteY4" fmla="*/ 4157290 h 4616457"/>
              <a:gd name="connsiteX5" fmla="*/ 2467952 w 8184426"/>
              <a:gd name="connsiteY5" fmla="*/ 3279945 h 4616457"/>
              <a:gd name="connsiteX6" fmla="*/ 4930002 w 8184426"/>
              <a:gd name="connsiteY6" fmla="*/ 2829104 h 4616457"/>
              <a:gd name="connsiteX7" fmla="*/ 5677599 w 8184426"/>
              <a:gd name="connsiteY7" fmla="*/ 3288272 h 4616457"/>
              <a:gd name="connsiteX8" fmla="*/ 5679155 w 8184426"/>
              <a:gd name="connsiteY8" fmla="*/ 4165615 h 4616457"/>
              <a:gd name="connsiteX9" fmla="*/ 4874843 w 8184426"/>
              <a:gd name="connsiteY9" fmla="*/ 4616455 h 4616457"/>
              <a:gd name="connsiteX10" fmla="*/ 4127247 w 8184426"/>
              <a:gd name="connsiteY10" fmla="*/ 4157288 h 4616457"/>
              <a:gd name="connsiteX11" fmla="*/ 4125690 w 8184426"/>
              <a:gd name="connsiteY11" fmla="*/ 3279944 h 4616457"/>
              <a:gd name="connsiteX12" fmla="*/ 6587741 w 8184426"/>
              <a:gd name="connsiteY12" fmla="*/ 2829103 h 4616457"/>
              <a:gd name="connsiteX13" fmla="*/ 7335337 w 8184426"/>
              <a:gd name="connsiteY13" fmla="*/ 3288271 h 4616457"/>
              <a:gd name="connsiteX14" fmla="*/ 7336893 w 8184426"/>
              <a:gd name="connsiteY14" fmla="*/ 4165614 h 4616457"/>
              <a:gd name="connsiteX15" fmla="*/ 6532582 w 8184426"/>
              <a:gd name="connsiteY15" fmla="*/ 4616454 h 4616457"/>
              <a:gd name="connsiteX16" fmla="*/ 5784985 w 8184426"/>
              <a:gd name="connsiteY16" fmla="*/ 4157288 h 4616457"/>
              <a:gd name="connsiteX17" fmla="*/ 5783428 w 8184426"/>
              <a:gd name="connsiteY17" fmla="*/ 3279944 h 4616457"/>
              <a:gd name="connsiteX18" fmla="*/ 2462054 w 8184426"/>
              <a:gd name="connsiteY18" fmla="*/ 1414553 h 4616457"/>
              <a:gd name="connsiteX19" fmla="*/ 3209650 w 8184426"/>
              <a:gd name="connsiteY19" fmla="*/ 1873720 h 4616457"/>
              <a:gd name="connsiteX20" fmla="*/ 3211207 w 8184426"/>
              <a:gd name="connsiteY20" fmla="*/ 2751065 h 4616457"/>
              <a:gd name="connsiteX21" fmla="*/ 2406894 w 8184426"/>
              <a:gd name="connsiteY21" fmla="*/ 3201905 h 4616457"/>
              <a:gd name="connsiteX22" fmla="*/ 1659298 w 8184426"/>
              <a:gd name="connsiteY22" fmla="*/ 2742738 h 4616457"/>
              <a:gd name="connsiteX23" fmla="*/ 1657742 w 8184426"/>
              <a:gd name="connsiteY23" fmla="*/ 1865393 h 4616457"/>
              <a:gd name="connsiteX24" fmla="*/ 4119793 w 8184426"/>
              <a:gd name="connsiteY24" fmla="*/ 1414553 h 4616457"/>
              <a:gd name="connsiteX25" fmla="*/ 4867390 w 8184426"/>
              <a:gd name="connsiteY25" fmla="*/ 1873720 h 4616457"/>
              <a:gd name="connsiteX26" fmla="*/ 4868946 w 8184426"/>
              <a:gd name="connsiteY26" fmla="*/ 2751064 h 4616457"/>
              <a:gd name="connsiteX27" fmla="*/ 4064634 w 8184426"/>
              <a:gd name="connsiteY27" fmla="*/ 3201904 h 4616457"/>
              <a:gd name="connsiteX28" fmla="*/ 3317038 w 8184426"/>
              <a:gd name="connsiteY28" fmla="*/ 2742738 h 4616457"/>
              <a:gd name="connsiteX29" fmla="*/ 3315481 w 8184426"/>
              <a:gd name="connsiteY29" fmla="*/ 1865393 h 4616457"/>
              <a:gd name="connsiteX30" fmla="*/ 5777533 w 8184426"/>
              <a:gd name="connsiteY30" fmla="*/ 1414553 h 4616457"/>
              <a:gd name="connsiteX31" fmla="*/ 6525130 w 8184426"/>
              <a:gd name="connsiteY31" fmla="*/ 1873720 h 4616457"/>
              <a:gd name="connsiteX32" fmla="*/ 6526686 w 8184426"/>
              <a:gd name="connsiteY32" fmla="*/ 2751064 h 4616457"/>
              <a:gd name="connsiteX33" fmla="*/ 5722374 w 8184426"/>
              <a:gd name="connsiteY33" fmla="*/ 3201904 h 4616457"/>
              <a:gd name="connsiteX34" fmla="*/ 4974777 w 8184426"/>
              <a:gd name="connsiteY34" fmla="*/ 2742737 h 4616457"/>
              <a:gd name="connsiteX35" fmla="*/ 4973221 w 8184426"/>
              <a:gd name="connsiteY35" fmla="*/ 1865393 h 4616457"/>
              <a:gd name="connsiteX36" fmla="*/ 7435273 w 8184426"/>
              <a:gd name="connsiteY36" fmla="*/ 1414552 h 4616457"/>
              <a:gd name="connsiteX37" fmla="*/ 8182870 w 8184426"/>
              <a:gd name="connsiteY37" fmla="*/ 1873720 h 4616457"/>
              <a:gd name="connsiteX38" fmla="*/ 8184426 w 8184426"/>
              <a:gd name="connsiteY38" fmla="*/ 2751065 h 4616457"/>
              <a:gd name="connsiteX39" fmla="*/ 7380114 w 8184426"/>
              <a:gd name="connsiteY39" fmla="*/ 3201904 h 4616457"/>
              <a:gd name="connsiteX40" fmla="*/ 6632518 w 8184426"/>
              <a:gd name="connsiteY40" fmla="*/ 2742738 h 4616457"/>
              <a:gd name="connsiteX41" fmla="*/ 6630961 w 8184426"/>
              <a:gd name="connsiteY41" fmla="*/ 1865393 h 4616457"/>
              <a:gd name="connsiteX42" fmla="*/ 804312 w 8184426"/>
              <a:gd name="connsiteY42" fmla="*/ 1408333 h 4616457"/>
              <a:gd name="connsiteX43" fmla="*/ 1551909 w 8184426"/>
              <a:gd name="connsiteY43" fmla="*/ 1867501 h 4616457"/>
              <a:gd name="connsiteX44" fmla="*/ 1553465 w 8184426"/>
              <a:gd name="connsiteY44" fmla="*/ 2744844 h 4616457"/>
              <a:gd name="connsiteX45" fmla="*/ 749153 w 8184426"/>
              <a:gd name="connsiteY45" fmla="*/ 3195684 h 4616457"/>
              <a:gd name="connsiteX46" fmla="*/ 1556 w 8184426"/>
              <a:gd name="connsiteY46" fmla="*/ 2736518 h 4616457"/>
              <a:gd name="connsiteX47" fmla="*/ 0 w 8184426"/>
              <a:gd name="connsiteY47" fmla="*/ 1859173 h 4616457"/>
              <a:gd name="connsiteX48" fmla="*/ 6625060 w 8184426"/>
              <a:gd name="connsiteY48" fmla="*/ 4 h 4616457"/>
              <a:gd name="connsiteX49" fmla="*/ 7372657 w 8184426"/>
              <a:gd name="connsiteY49" fmla="*/ 459170 h 4616457"/>
              <a:gd name="connsiteX50" fmla="*/ 7374213 w 8184426"/>
              <a:gd name="connsiteY50" fmla="*/ 1336514 h 4616457"/>
              <a:gd name="connsiteX51" fmla="*/ 6569901 w 8184426"/>
              <a:gd name="connsiteY51" fmla="*/ 1787354 h 4616457"/>
              <a:gd name="connsiteX52" fmla="*/ 5822304 w 8184426"/>
              <a:gd name="connsiteY52" fmla="*/ 1328188 h 4616457"/>
              <a:gd name="connsiteX53" fmla="*/ 5820748 w 8184426"/>
              <a:gd name="connsiteY53" fmla="*/ 450843 h 4616457"/>
              <a:gd name="connsiteX54" fmla="*/ 4967321 w 8184426"/>
              <a:gd name="connsiteY54" fmla="*/ 3 h 4616457"/>
              <a:gd name="connsiteX55" fmla="*/ 5714918 w 8184426"/>
              <a:gd name="connsiteY55" fmla="*/ 459170 h 4616457"/>
              <a:gd name="connsiteX56" fmla="*/ 5716474 w 8184426"/>
              <a:gd name="connsiteY56" fmla="*/ 1336514 h 4616457"/>
              <a:gd name="connsiteX57" fmla="*/ 4912162 w 8184426"/>
              <a:gd name="connsiteY57" fmla="*/ 1787354 h 4616457"/>
              <a:gd name="connsiteX58" fmla="*/ 4164566 w 8184426"/>
              <a:gd name="connsiteY58" fmla="*/ 1328186 h 4616457"/>
              <a:gd name="connsiteX59" fmla="*/ 4163009 w 8184426"/>
              <a:gd name="connsiteY59" fmla="*/ 450842 h 4616457"/>
              <a:gd name="connsiteX60" fmla="*/ 3309582 w 8184426"/>
              <a:gd name="connsiteY60" fmla="*/ 1 h 4616457"/>
              <a:gd name="connsiteX61" fmla="*/ 4057180 w 8184426"/>
              <a:gd name="connsiteY61" fmla="*/ 459169 h 4616457"/>
              <a:gd name="connsiteX62" fmla="*/ 4058735 w 8184426"/>
              <a:gd name="connsiteY62" fmla="*/ 1336512 h 4616457"/>
              <a:gd name="connsiteX63" fmla="*/ 3254424 w 8184426"/>
              <a:gd name="connsiteY63" fmla="*/ 1787353 h 4616457"/>
              <a:gd name="connsiteX64" fmla="*/ 2506827 w 8184426"/>
              <a:gd name="connsiteY64" fmla="*/ 1328186 h 4616457"/>
              <a:gd name="connsiteX65" fmla="*/ 2505270 w 8184426"/>
              <a:gd name="connsiteY65" fmla="*/ 450841 h 4616457"/>
              <a:gd name="connsiteX66" fmla="*/ 1651843 w 8184426"/>
              <a:gd name="connsiteY66" fmla="*/ 0 h 4616457"/>
              <a:gd name="connsiteX67" fmla="*/ 2399440 w 8184426"/>
              <a:gd name="connsiteY67" fmla="*/ 459167 h 4616457"/>
              <a:gd name="connsiteX68" fmla="*/ 2400997 w 8184426"/>
              <a:gd name="connsiteY68" fmla="*/ 1336511 h 4616457"/>
              <a:gd name="connsiteX69" fmla="*/ 1596684 w 8184426"/>
              <a:gd name="connsiteY69" fmla="*/ 1787351 h 4616457"/>
              <a:gd name="connsiteX70" fmla="*/ 849088 w 8184426"/>
              <a:gd name="connsiteY70" fmla="*/ 1328184 h 4616457"/>
              <a:gd name="connsiteX71" fmla="*/ 847532 w 8184426"/>
              <a:gd name="connsiteY71" fmla="*/ 450840 h 4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8184426" h="4616457">
                <a:moveTo>
                  <a:pt x="3272264" y="2829105"/>
                </a:moveTo>
                <a:lnTo>
                  <a:pt x="4019861" y="3288273"/>
                </a:lnTo>
                <a:lnTo>
                  <a:pt x="4021417" y="4165617"/>
                </a:lnTo>
                <a:lnTo>
                  <a:pt x="3217105" y="4616457"/>
                </a:lnTo>
                <a:lnTo>
                  <a:pt x="2469509" y="4157290"/>
                </a:lnTo>
                <a:lnTo>
                  <a:pt x="2467952" y="3279945"/>
                </a:lnTo>
                <a:close/>
                <a:moveTo>
                  <a:pt x="4930002" y="2829104"/>
                </a:moveTo>
                <a:lnTo>
                  <a:pt x="5677599" y="3288272"/>
                </a:lnTo>
                <a:lnTo>
                  <a:pt x="5679155" y="4165615"/>
                </a:lnTo>
                <a:lnTo>
                  <a:pt x="4874843" y="4616455"/>
                </a:lnTo>
                <a:lnTo>
                  <a:pt x="4127247" y="4157288"/>
                </a:lnTo>
                <a:lnTo>
                  <a:pt x="4125690" y="3279944"/>
                </a:lnTo>
                <a:close/>
                <a:moveTo>
                  <a:pt x="6587741" y="2829103"/>
                </a:moveTo>
                <a:lnTo>
                  <a:pt x="7335337" y="3288271"/>
                </a:lnTo>
                <a:lnTo>
                  <a:pt x="7336893" y="4165614"/>
                </a:lnTo>
                <a:lnTo>
                  <a:pt x="6532582" y="4616454"/>
                </a:lnTo>
                <a:lnTo>
                  <a:pt x="5784985" y="4157288"/>
                </a:lnTo>
                <a:lnTo>
                  <a:pt x="5783428" y="3279944"/>
                </a:lnTo>
                <a:close/>
                <a:moveTo>
                  <a:pt x="2462054" y="1414553"/>
                </a:moveTo>
                <a:lnTo>
                  <a:pt x="3209650" y="1873720"/>
                </a:lnTo>
                <a:lnTo>
                  <a:pt x="3211207" y="2751065"/>
                </a:lnTo>
                <a:lnTo>
                  <a:pt x="2406894" y="3201905"/>
                </a:lnTo>
                <a:lnTo>
                  <a:pt x="1659298" y="2742738"/>
                </a:lnTo>
                <a:lnTo>
                  <a:pt x="1657742" y="1865393"/>
                </a:lnTo>
                <a:close/>
                <a:moveTo>
                  <a:pt x="4119793" y="1414553"/>
                </a:moveTo>
                <a:lnTo>
                  <a:pt x="4867390" y="1873720"/>
                </a:lnTo>
                <a:lnTo>
                  <a:pt x="4868946" y="2751064"/>
                </a:lnTo>
                <a:lnTo>
                  <a:pt x="4064634" y="3201904"/>
                </a:lnTo>
                <a:lnTo>
                  <a:pt x="3317038" y="2742738"/>
                </a:lnTo>
                <a:lnTo>
                  <a:pt x="3315481" y="1865393"/>
                </a:lnTo>
                <a:close/>
                <a:moveTo>
                  <a:pt x="5777533" y="1414553"/>
                </a:moveTo>
                <a:lnTo>
                  <a:pt x="6525130" y="1873720"/>
                </a:lnTo>
                <a:lnTo>
                  <a:pt x="6526686" y="2751064"/>
                </a:lnTo>
                <a:lnTo>
                  <a:pt x="5722374" y="3201904"/>
                </a:lnTo>
                <a:lnTo>
                  <a:pt x="4974777" y="2742737"/>
                </a:lnTo>
                <a:lnTo>
                  <a:pt x="4973221" y="1865393"/>
                </a:lnTo>
                <a:close/>
                <a:moveTo>
                  <a:pt x="7435273" y="1414552"/>
                </a:moveTo>
                <a:lnTo>
                  <a:pt x="8182870" y="1873720"/>
                </a:lnTo>
                <a:lnTo>
                  <a:pt x="8184426" y="2751065"/>
                </a:lnTo>
                <a:lnTo>
                  <a:pt x="7380114" y="3201904"/>
                </a:lnTo>
                <a:lnTo>
                  <a:pt x="6632518" y="2742738"/>
                </a:lnTo>
                <a:lnTo>
                  <a:pt x="6630961" y="1865393"/>
                </a:lnTo>
                <a:close/>
                <a:moveTo>
                  <a:pt x="804312" y="1408333"/>
                </a:moveTo>
                <a:lnTo>
                  <a:pt x="1551909" y="1867501"/>
                </a:lnTo>
                <a:lnTo>
                  <a:pt x="1553465" y="2744844"/>
                </a:lnTo>
                <a:lnTo>
                  <a:pt x="749153" y="3195684"/>
                </a:lnTo>
                <a:lnTo>
                  <a:pt x="1556" y="2736518"/>
                </a:lnTo>
                <a:lnTo>
                  <a:pt x="0" y="1859173"/>
                </a:lnTo>
                <a:close/>
                <a:moveTo>
                  <a:pt x="6625060" y="4"/>
                </a:moveTo>
                <a:lnTo>
                  <a:pt x="7372657" y="459170"/>
                </a:lnTo>
                <a:lnTo>
                  <a:pt x="7374213" y="1336514"/>
                </a:lnTo>
                <a:lnTo>
                  <a:pt x="6569901" y="1787354"/>
                </a:lnTo>
                <a:lnTo>
                  <a:pt x="5822304" y="1328188"/>
                </a:lnTo>
                <a:lnTo>
                  <a:pt x="5820748" y="450843"/>
                </a:lnTo>
                <a:close/>
                <a:moveTo>
                  <a:pt x="4967321" y="3"/>
                </a:moveTo>
                <a:lnTo>
                  <a:pt x="5714918" y="459170"/>
                </a:lnTo>
                <a:lnTo>
                  <a:pt x="5716474" y="1336514"/>
                </a:lnTo>
                <a:lnTo>
                  <a:pt x="4912162" y="1787354"/>
                </a:lnTo>
                <a:lnTo>
                  <a:pt x="4164566" y="1328186"/>
                </a:lnTo>
                <a:lnTo>
                  <a:pt x="4163009" y="450842"/>
                </a:lnTo>
                <a:close/>
                <a:moveTo>
                  <a:pt x="3309582" y="1"/>
                </a:moveTo>
                <a:lnTo>
                  <a:pt x="4057180" y="459169"/>
                </a:lnTo>
                <a:lnTo>
                  <a:pt x="4058735" y="1336512"/>
                </a:lnTo>
                <a:lnTo>
                  <a:pt x="3254424" y="1787353"/>
                </a:lnTo>
                <a:lnTo>
                  <a:pt x="2506827" y="1328186"/>
                </a:lnTo>
                <a:lnTo>
                  <a:pt x="2505270" y="450841"/>
                </a:lnTo>
                <a:close/>
                <a:moveTo>
                  <a:pt x="1651843" y="0"/>
                </a:moveTo>
                <a:lnTo>
                  <a:pt x="2399440" y="459167"/>
                </a:lnTo>
                <a:lnTo>
                  <a:pt x="2400997" y="1336511"/>
                </a:lnTo>
                <a:lnTo>
                  <a:pt x="1596684" y="1787351"/>
                </a:lnTo>
                <a:lnTo>
                  <a:pt x="849088" y="1328184"/>
                </a:lnTo>
                <a:lnTo>
                  <a:pt x="847532" y="450840"/>
                </a:lnTo>
                <a:close/>
              </a:path>
            </a:pathLst>
          </a:custGeom>
        </p:spPr>
        <p:txBody>
          <a:bodyPr wrap="square">
            <a:noAutofit/>
          </a:bodyPr>
          <a:lstStyle>
            <a:lvl1pPr marL="0" indent="0">
              <a:buNone/>
              <a:defRPr/>
            </a:lvl1pPr>
          </a:lstStyle>
          <a:p>
            <a:r>
              <a:rPr lang="en-GB"/>
              <a:t>Click icon to add image</a:t>
            </a:r>
          </a:p>
        </p:txBody>
      </p:sp>
      <p:sp>
        <p:nvSpPr>
          <p:cNvPr id="4" name="Slide Number Placeholder 4">
            <a:extLst>
              <a:ext uri="{FF2B5EF4-FFF2-40B4-BE49-F238E27FC236}">
                <a16:creationId xmlns:a16="http://schemas.microsoft.com/office/drawing/2014/main" id="{487D3B4F-A372-0C40-AE76-4DFBE80C98A8}"/>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grpSp>
        <p:nvGrpSpPr>
          <p:cNvPr id="3" name="Group 2">
            <a:extLst>
              <a:ext uri="{FF2B5EF4-FFF2-40B4-BE49-F238E27FC236}">
                <a16:creationId xmlns:a16="http://schemas.microsoft.com/office/drawing/2014/main" id="{F8B1121D-C471-C94C-56C4-AC4BDBF7B642}"/>
              </a:ext>
            </a:extLst>
          </p:cNvPr>
          <p:cNvGrpSpPr/>
          <p:nvPr userDrawn="1"/>
        </p:nvGrpSpPr>
        <p:grpSpPr>
          <a:xfrm>
            <a:off x="-5222362" y="0"/>
            <a:ext cx="5192969" cy="4970639"/>
            <a:chOff x="-5222362" y="0"/>
            <a:chExt cx="5192969" cy="4970639"/>
          </a:xfrm>
        </p:grpSpPr>
        <p:pic>
          <p:nvPicPr>
            <p:cNvPr id="6" name="Picture 5">
              <a:extLst>
                <a:ext uri="{FF2B5EF4-FFF2-40B4-BE49-F238E27FC236}">
                  <a16:creationId xmlns:a16="http://schemas.microsoft.com/office/drawing/2014/main" id="{9C3EB16A-F543-26A7-BD5F-0E49F2A14BD5}"/>
                </a:ext>
              </a:extLst>
            </p:cNvPr>
            <p:cNvPicPr>
              <a:picLocks noChangeAspect="1"/>
            </p:cNvPicPr>
            <p:nvPr userDrawn="1"/>
          </p:nvPicPr>
          <p:blipFill>
            <a:blip r:embed="rId3"/>
            <a:stretch>
              <a:fillRect/>
            </a:stretch>
          </p:blipFill>
          <p:spPr>
            <a:xfrm>
              <a:off x="-5222362" y="2932289"/>
              <a:ext cx="1524000" cy="2038350"/>
            </a:xfrm>
            <a:prstGeom prst="rect">
              <a:avLst/>
            </a:prstGeom>
          </p:spPr>
        </p:pic>
        <p:sp>
          <p:nvSpPr>
            <p:cNvPr id="7" name="Rectangle 6">
              <a:extLst>
                <a:ext uri="{FF2B5EF4-FFF2-40B4-BE49-F238E27FC236}">
                  <a16:creationId xmlns:a16="http://schemas.microsoft.com/office/drawing/2014/main" id="{367C29E3-EE61-3018-C1AC-6020D6F86516}"/>
                </a:ext>
              </a:extLst>
            </p:cNvPr>
            <p:cNvSpPr/>
            <p:nvPr/>
          </p:nvSpPr>
          <p:spPr>
            <a:xfrm>
              <a:off x="-3670297" y="0"/>
              <a:ext cx="3640904" cy="4970639"/>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333333"/>
                </a:solidFill>
              </a:endParaRPr>
            </a:p>
          </p:txBody>
        </p:sp>
        <p:sp>
          <p:nvSpPr>
            <p:cNvPr id="8" name="TextBox 7">
              <a:extLst>
                <a:ext uri="{FF2B5EF4-FFF2-40B4-BE49-F238E27FC236}">
                  <a16:creationId xmlns:a16="http://schemas.microsoft.com/office/drawing/2014/main" id="{072F607A-9D83-7A1F-BBC7-45979EEE86EA}"/>
                </a:ext>
              </a:extLst>
            </p:cNvPr>
            <p:cNvSpPr txBox="1"/>
            <p:nvPr/>
          </p:nvSpPr>
          <p:spPr>
            <a:xfrm>
              <a:off x="-3670297" y="142935"/>
              <a:ext cx="3640904" cy="369332"/>
            </a:xfrm>
            <a:prstGeom prst="rect">
              <a:avLst/>
            </a:prstGeom>
            <a:noFill/>
          </p:spPr>
          <p:txBody>
            <a:bodyPr wrap="square" rtlCol="0" anchor="ctr">
              <a:spAutoFit/>
            </a:bodyPr>
            <a:lstStyle/>
            <a:p>
              <a:pPr algn="ctr"/>
              <a:r>
                <a:rPr lang="en-GB">
                  <a:solidFill>
                    <a:srgbClr val="333333"/>
                  </a:solidFill>
                  <a:latin typeface="+mj-lt"/>
                </a:rPr>
                <a:t>How to insert an image</a:t>
              </a:r>
            </a:p>
          </p:txBody>
        </p:sp>
        <p:sp>
          <p:nvSpPr>
            <p:cNvPr id="9" name="Rectangle 8">
              <a:extLst>
                <a:ext uri="{FF2B5EF4-FFF2-40B4-BE49-F238E27FC236}">
                  <a16:creationId xmlns:a16="http://schemas.microsoft.com/office/drawing/2014/main" id="{573011D8-B9E2-AFD0-A97B-65CFA4093B6E}"/>
                </a:ext>
              </a:extLst>
            </p:cNvPr>
            <p:cNvSpPr/>
            <p:nvPr/>
          </p:nvSpPr>
          <p:spPr>
            <a:xfrm>
              <a:off x="-3670297" y="668565"/>
              <a:ext cx="3640904" cy="3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solidFill>
                  <a:srgbClr val="333333"/>
                </a:solidFill>
              </a:endParaRPr>
            </a:p>
          </p:txBody>
        </p:sp>
        <p:sp>
          <p:nvSpPr>
            <p:cNvPr id="10" name="TextBox 9">
              <a:extLst>
                <a:ext uri="{FF2B5EF4-FFF2-40B4-BE49-F238E27FC236}">
                  <a16:creationId xmlns:a16="http://schemas.microsoft.com/office/drawing/2014/main" id="{E482D25F-810E-E6F8-6988-A098D249E886}"/>
                </a:ext>
              </a:extLst>
            </p:cNvPr>
            <p:cNvSpPr txBox="1"/>
            <p:nvPr/>
          </p:nvSpPr>
          <p:spPr>
            <a:xfrm>
              <a:off x="-3670297" y="825687"/>
              <a:ext cx="3540402" cy="738664"/>
            </a:xfrm>
            <a:prstGeom prst="rect">
              <a:avLst/>
            </a:prstGeom>
            <a:noFill/>
          </p:spPr>
          <p:txBody>
            <a:bodyPr wrap="square" rtlCol="0">
              <a:noAutofit/>
            </a:bodyPr>
            <a:lstStyle/>
            <a:p>
              <a:r>
                <a:rPr lang="en-GB" sz="1400" b="1">
                  <a:solidFill>
                    <a:srgbClr val="333333"/>
                  </a:solidFill>
                </a:rPr>
                <a:t>1. </a:t>
              </a:r>
              <a:r>
                <a:rPr lang="en-GB" sz="1400">
                  <a:solidFill>
                    <a:srgbClr val="333333"/>
                  </a:solidFill>
                </a:rPr>
                <a:t>Click on the </a:t>
              </a:r>
              <a:r>
                <a:rPr lang="en-GB" sz="1400" b="1">
                  <a:solidFill>
                    <a:srgbClr val="333333"/>
                  </a:solidFill>
                </a:rPr>
                <a:t>icon</a:t>
              </a:r>
              <a:r>
                <a:rPr lang="en-GB" sz="1400">
                  <a:solidFill>
                    <a:srgbClr val="333333"/>
                  </a:solidFill>
                </a:rPr>
                <a:t> in the middle of the placeholder and choose the image from your computer.</a:t>
              </a:r>
            </a:p>
          </p:txBody>
        </p:sp>
        <p:sp>
          <p:nvSpPr>
            <p:cNvPr id="11" name="TextBox 10">
              <a:extLst>
                <a:ext uri="{FF2B5EF4-FFF2-40B4-BE49-F238E27FC236}">
                  <a16:creationId xmlns:a16="http://schemas.microsoft.com/office/drawing/2014/main" id="{5D9D88A4-2779-CB8C-C207-9A0A4DAA4965}"/>
                </a:ext>
              </a:extLst>
            </p:cNvPr>
            <p:cNvSpPr txBox="1"/>
            <p:nvPr/>
          </p:nvSpPr>
          <p:spPr>
            <a:xfrm>
              <a:off x="-3670298" y="1567834"/>
              <a:ext cx="3640904" cy="721076"/>
            </a:xfrm>
            <a:prstGeom prst="rect">
              <a:avLst/>
            </a:prstGeom>
            <a:noFill/>
          </p:spPr>
          <p:txBody>
            <a:bodyPr wrap="square" rtlCol="0">
              <a:noAutofit/>
            </a:bodyPr>
            <a:lstStyle/>
            <a:p>
              <a:r>
                <a:rPr lang="en-GB" sz="1400" b="1">
                  <a:solidFill>
                    <a:srgbClr val="333333"/>
                  </a:solidFill>
                </a:rPr>
                <a:t>2. </a:t>
              </a:r>
              <a:r>
                <a:rPr lang="en-GB" sz="1400">
                  <a:solidFill>
                    <a:srgbClr val="333333"/>
                  </a:solidFill>
                </a:rPr>
                <a:t>Click on the </a:t>
              </a:r>
              <a:r>
                <a:rPr lang="en-GB" sz="1400" b="1">
                  <a:solidFill>
                    <a:srgbClr val="333333"/>
                  </a:solidFill>
                </a:rPr>
                <a:t>Format Picture </a:t>
              </a:r>
              <a:r>
                <a:rPr lang="en-GB" sz="1400">
                  <a:solidFill>
                    <a:srgbClr val="333333"/>
                  </a:solidFill>
                </a:rPr>
                <a:t>tab </a:t>
              </a:r>
              <a:br>
                <a:rPr lang="en-GB" sz="1400">
                  <a:solidFill>
                    <a:srgbClr val="333333"/>
                  </a:solidFill>
                </a:rPr>
              </a:br>
              <a:r>
                <a:rPr lang="en-GB" sz="1400">
                  <a:solidFill>
                    <a:srgbClr val="333333"/>
                  </a:solidFill>
                </a:rPr>
                <a:t>in the ribbon and use the tools to edit the image.</a:t>
              </a:r>
            </a:p>
          </p:txBody>
        </p:sp>
        <p:sp>
          <p:nvSpPr>
            <p:cNvPr id="12" name="TextBox 11">
              <a:extLst>
                <a:ext uri="{FF2B5EF4-FFF2-40B4-BE49-F238E27FC236}">
                  <a16:creationId xmlns:a16="http://schemas.microsoft.com/office/drawing/2014/main" id="{25AF3C71-52BD-FB53-BCE2-E7AB87CA2A07}"/>
                </a:ext>
              </a:extLst>
            </p:cNvPr>
            <p:cNvSpPr txBox="1"/>
            <p:nvPr/>
          </p:nvSpPr>
          <p:spPr>
            <a:xfrm>
              <a:off x="-3670299" y="2292393"/>
              <a:ext cx="3640904" cy="1331202"/>
            </a:xfrm>
            <a:prstGeom prst="rect">
              <a:avLst/>
            </a:prstGeom>
            <a:noFill/>
          </p:spPr>
          <p:txBody>
            <a:bodyPr wrap="square" rtlCol="0">
              <a:noAutofit/>
            </a:bodyPr>
            <a:lstStyle/>
            <a:p>
              <a:r>
                <a:rPr lang="en-GB" sz="1400" b="1">
                  <a:solidFill>
                    <a:srgbClr val="333333"/>
                  </a:solidFill>
                </a:rPr>
                <a:t>3. </a:t>
              </a:r>
              <a:r>
                <a:rPr lang="en-GB" sz="1400">
                  <a:solidFill>
                    <a:srgbClr val="333333"/>
                  </a:solidFill>
                </a:rPr>
                <a:t>Choose </a:t>
              </a:r>
              <a:r>
                <a:rPr lang="en-GB" sz="1400" b="1">
                  <a:solidFill>
                    <a:srgbClr val="333333"/>
                  </a:solidFill>
                </a:rPr>
                <a:t>Crop</a:t>
              </a:r>
              <a:r>
                <a:rPr lang="en-GB" sz="1400">
                  <a:solidFill>
                    <a:srgbClr val="333333"/>
                  </a:solidFill>
                </a:rPr>
                <a:t> to resize and move the image within the placeholder, using the white circles in the corners of the image. Click on the drop down arrow and choose </a:t>
              </a:r>
              <a:r>
                <a:rPr lang="en-GB" sz="1400" b="1">
                  <a:solidFill>
                    <a:srgbClr val="333333"/>
                  </a:solidFill>
                </a:rPr>
                <a:t>Fit</a:t>
              </a:r>
              <a:r>
                <a:rPr lang="en-GB" sz="1400">
                  <a:solidFill>
                    <a:srgbClr val="333333"/>
                  </a:solidFill>
                </a:rPr>
                <a:t> to fit the image to the placeholder.</a:t>
              </a:r>
            </a:p>
          </p:txBody>
        </p:sp>
        <p:sp>
          <p:nvSpPr>
            <p:cNvPr id="13" name="TextBox 12">
              <a:extLst>
                <a:ext uri="{FF2B5EF4-FFF2-40B4-BE49-F238E27FC236}">
                  <a16:creationId xmlns:a16="http://schemas.microsoft.com/office/drawing/2014/main" id="{6C27505C-524B-47D9-6D36-C749B1AEBEC4}"/>
                </a:ext>
              </a:extLst>
            </p:cNvPr>
            <p:cNvSpPr txBox="1"/>
            <p:nvPr/>
          </p:nvSpPr>
          <p:spPr>
            <a:xfrm>
              <a:off x="-3670298" y="3627078"/>
              <a:ext cx="3640904" cy="523220"/>
            </a:xfrm>
            <a:prstGeom prst="rect">
              <a:avLst/>
            </a:prstGeom>
            <a:noFill/>
          </p:spPr>
          <p:txBody>
            <a:bodyPr wrap="square" rtlCol="0">
              <a:noAutofit/>
            </a:bodyPr>
            <a:lstStyle/>
            <a:p>
              <a:r>
                <a:rPr lang="en-GB" sz="1400" b="1">
                  <a:solidFill>
                    <a:srgbClr val="333333"/>
                  </a:solidFill>
                </a:rPr>
                <a:t>4. </a:t>
              </a:r>
              <a:r>
                <a:rPr lang="en-GB" sz="1400">
                  <a:solidFill>
                    <a:srgbClr val="333333"/>
                  </a:solidFill>
                </a:rPr>
                <a:t>Choose </a:t>
              </a:r>
              <a:r>
                <a:rPr lang="en-GB" sz="1400" b="1">
                  <a:solidFill>
                    <a:srgbClr val="333333"/>
                  </a:solidFill>
                </a:rPr>
                <a:t>Picture Colour</a:t>
              </a:r>
              <a:r>
                <a:rPr lang="en-GB" sz="1400">
                  <a:solidFill>
                    <a:srgbClr val="333333"/>
                  </a:solidFill>
                </a:rPr>
                <a:t> to adjust the Saturation, Tone, and Colour.</a:t>
              </a:r>
            </a:p>
          </p:txBody>
        </p:sp>
        <p:sp>
          <p:nvSpPr>
            <p:cNvPr id="14" name="TextBox 13">
              <a:extLst>
                <a:ext uri="{FF2B5EF4-FFF2-40B4-BE49-F238E27FC236}">
                  <a16:creationId xmlns:a16="http://schemas.microsoft.com/office/drawing/2014/main" id="{46F7036B-9C98-93D7-4A6A-B47C8A674CEE}"/>
                </a:ext>
              </a:extLst>
            </p:cNvPr>
            <p:cNvSpPr txBox="1"/>
            <p:nvPr/>
          </p:nvSpPr>
          <p:spPr>
            <a:xfrm>
              <a:off x="-3670298" y="4153782"/>
              <a:ext cx="3640904" cy="738664"/>
            </a:xfrm>
            <a:prstGeom prst="rect">
              <a:avLst/>
            </a:prstGeom>
            <a:noFill/>
          </p:spPr>
          <p:txBody>
            <a:bodyPr wrap="square" rtlCol="0">
              <a:noAutofit/>
            </a:bodyPr>
            <a:lstStyle/>
            <a:p>
              <a:r>
                <a:rPr lang="en-GB" sz="1400" b="1">
                  <a:solidFill>
                    <a:srgbClr val="333333"/>
                  </a:solidFill>
                </a:rPr>
                <a:t>5. </a:t>
              </a:r>
              <a:r>
                <a:rPr lang="en-GB" sz="1400">
                  <a:solidFill>
                    <a:srgbClr val="333333"/>
                  </a:solidFill>
                </a:rPr>
                <a:t>Choose </a:t>
              </a:r>
              <a:r>
                <a:rPr lang="en-GB" sz="1400" b="1">
                  <a:solidFill>
                    <a:srgbClr val="333333"/>
                  </a:solidFill>
                </a:rPr>
                <a:t>Picture Correction</a:t>
              </a:r>
              <a:r>
                <a:rPr lang="en-GB" sz="1400">
                  <a:solidFill>
                    <a:srgbClr val="333333"/>
                  </a:solidFill>
                </a:rPr>
                <a:t> to adjust the Sharpness, Brightness, </a:t>
              </a:r>
              <a:br>
                <a:rPr lang="en-GB" sz="1400">
                  <a:solidFill>
                    <a:srgbClr val="333333"/>
                  </a:solidFill>
                </a:rPr>
              </a:br>
              <a:r>
                <a:rPr lang="en-GB" sz="1400">
                  <a:solidFill>
                    <a:srgbClr val="333333"/>
                  </a:solidFill>
                </a:rPr>
                <a:t>and Contrast.</a:t>
              </a:r>
            </a:p>
          </p:txBody>
        </p:sp>
      </p:grpSp>
      <p:sp>
        <p:nvSpPr>
          <p:cNvPr id="2" name="Rectangle 1">
            <a:extLst>
              <a:ext uri="{FF2B5EF4-FFF2-40B4-BE49-F238E27FC236}">
                <a16:creationId xmlns:a16="http://schemas.microsoft.com/office/drawing/2014/main" id="{47C15662-8366-851C-4E8A-588787B32E5E}"/>
              </a:ext>
            </a:extLst>
          </p:cNvPr>
          <p:cNvSpPr/>
          <p:nvPr userDrawn="1"/>
        </p:nvSpPr>
        <p:spPr>
          <a:xfrm>
            <a:off x="3264195" y="4832498"/>
            <a:ext cx="2934586" cy="13556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50">
            <a:extLst>
              <a:ext uri="{FF2B5EF4-FFF2-40B4-BE49-F238E27FC236}">
                <a16:creationId xmlns:a16="http://schemas.microsoft.com/office/drawing/2014/main" id="{F405A9B9-3BF8-52D9-4843-B94C6B3CE54C}"/>
              </a:ext>
            </a:extLst>
          </p:cNvPr>
          <p:cNvSpPr>
            <a:spLocks noGrp="1"/>
          </p:cNvSpPr>
          <p:nvPr>
            <p:ph type="body" sz="quarter" idx="14"/>
          </p:nvPr>
        </p:nvSpPr>
        <p:spPr>
          <a:xfrm>
            <a:off x="557873" y="327601"/>
            <a:ext cx="3147574" cy="60091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6" name="Picture 15">
            <a:extLst>
              <a:ext uri="{FF2B5EF4-FFF2-40B4-BE49-F238E27FC236}">
                <a16:creationId xmlns:a16="http://schemas.microsoft.com/office/drawing/2014/main" id="{27D584E2-359D-7DBB-DF16-FB7FD02D03D7}"/>
              </a:ext>
            </a:extLst>
          </p:cNvPr>
          <p:cNvPicPr>
            <a:picLocks/>
          </p:cNvPicPr>
          <p:nvPr userDrawn="1"/>
        </p:nvPicPr>
        <p:blipFill>
          <a:blip r:embed="rId4"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Tree>
    <p:extLst>
      <p:ext uri="{BB962C8B-B14F-4D97-AF65-F5344CB8AC3E}">
        <p14:creationId xmlns:p14="http://schemas.microsoft.com/office/powerpoint/2010/main" val="25945907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2D8408-36BE-CEB9-A8D0-02E9CBD7E3C6}"/>
              </a:ext>
            </a:extLst>
          </p:cNvPr>
          <p:cNvSpPr>
            <a:spLocks noGrp="1"/>
          </p:cNvSpPr>
          <p:nvPr>
            <p:ph type="dt" sz="half" idx="10"/>
          </p:nvPr>
        </p:nvSpPr>
        <p:spPr/>
        <p:txBody>
          <a:bodyPr/>
          <a:lstStyle/>
          <a:p>
            <a:fld id="{E2F39802-83AF-4E57-B851-C6FCF52C5095}" type="datetimeFigureOut">
              <a:rPr lang="en-GB" smtClean="0"/>
              <a:t>11/05/2025</a:t>
            </a:fld>
            <a:endParaRPr lang="en-GB"/>
          </a:p>
        </p:txBody>
      </p:sp>
      <p:sp>
        <p:nvSpPr>
          <p:cNvPr id="5" name="Footer Placeholder 4">
            <a:extLst>
              <a:ext uri="{FF2B5EF4-FFF2-40B4-BE49-F238E27FC236}">
                <a16:creationId xmlns:a16="http://schemas.microsoft.com/office/drawing/2014/main" id="{EEE72076-3BAB-52E1-4BFC-2F3574582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B5C9BE-D21C-CD04-7810-9E19A904B09B}"/>
              </a:ext>
            </a:extLst>
          </p:cNvPr>
          <p:cNvSpPr>
            <a:spLocks noGrp="1"/>
          </p:cNvSpPr>
          <p:nvPr>
            <p:ph type="sldNum" sz="quarter" idx="12"/>
          </p:nvPr>
        </p:nvSpPr>
        <p:spPr/>
        <p:txBody>
          <a:bodyPr/>
          <a:lstStyle/>
          <a:p>
            <a:fld id="{F97BCB97-A586-4A27-A11C-012091E9126E}" type="slidenum">
              <a:rPr lang="en-GB" smtClean="0"/>
              <a:t>‹#›</a:t>
            </a:fld>
            <a:endParaRPr lang="en-GB"/>
          </a:p>
        </p:txBody>
      </p:sp>
    </p:spTree>
    <p:extLst>
      <p:ext uri="{BB962C8B-B14F-4D97-AF65-F5344CB8AC3E}">
        <p14:creationId xmlns:p14="http://schemas.microsoft.com/office/powerpoint/2010/main" val="18866655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Video fullscreen">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BD360E5-90A9-4B7A-BC7D-6BA182D2984F}"/>
              </a:ext>
            </a:extLst>
          </p:cNvPr>
          <p:cNvPicPr>
            <a:picLocks/>
          </p:cNvPicPr>
          <p:nvPr userDrawn="1"/>
        </p:nvPicPr>
        <p:blipFill>
          <a:blip r:embed="rId2" cstate="print">
            <a:extLst>
              <a:ext uri="{28A0092B-C50C-407E-A947-70E740481C1C}">
                <a14:useLocalDpi xmlns:a14="http://schemas.microsoft.com/office/drawing/2010/main" val="0"/>
              </a:ext>
            </a:extLst>
          </a:blip>
          <a:stretch>
            <a:fillRect/>
          </a:stretch>
        </p:blipFill>
        <p:spPr>
          <a:xfrm rot="16200000">
            <a:off x="-455142" y="798306"/>
            <a:ext cx="1410070" cy="364610"/>
          </a:xfrm>
          <a:prstGeom prst="rect">
            <a:avLst/>
          </a:prstGeom>
        </p:spPr>
      </p:pic>
      <p:sp>
        <p:nvSpPr>
          <p:cNvPr id="10" name="Slide Number Placeholder 4">
            <a:extLst>
              <a:ext uri="{FF2B5EF4-FFF2-40B4-BE49-F238E27FC236}">
                <a16:creationId xmlns:a16="http://schemas.microsoft.com/office/drawing/2014/main" id="{4A734921-3479-4579-8B54-9CA88D525FED}"/>
              </a:ext>
            </a:extLst>
          </p:cNvPr>
          <p:cNvSpPr>
            <a:spLocks noGrp="1"/>
          </p:cNvSpPr>
          <p:nvPr>
            <p:ph type="sldNum" sz="quarter" idx="12"/>
          </p:nvPr>
        </p:nvSpPr>
        <p:spPr>
          <a:xfrm>
            <a:off x="28969" y="6408738"/>
            <a:ext cx="420688" cy="365125"/>
          </a:xfrm>
          <a:prstGeom prst="rect">
            <a:avLst/>
          </a:prstGeom>
        </p:spPr>
        <p:txBody>
          <a:bodyPr/>
          <a:lstStyle>
            <a:lvl1pPr>
              <a:defRPr sz="900">
                <a:latin typeface="Gotham Rounded Book" pitchFamily="50" charset="0"/>
              </a:defRPr>
            </a:lvl1pPr>
          </a:lstStyle>
          <a:p>
            <a:fld id="{6AE8B9C9-6C3D-4255-862C-6E40CAFA0CFA}" type="slidenum">
              <a:rPr lang="en-GB" smtClean="0"/>
              <a:pPr/>
              <a:t>‹#›</a:t>
            </a:fld>
            <a:endParaRPr lang="en-GB"/>
          </a:p>
        </p:txBody>
      </p:sp>
      <p:sp>
        <p:nvSpPr>
          <p:cNvPr id="4" name="Media Placeholder 3">
            <a:extLst>
              <a:ext uri="{FF2B5EF4-FFF2-40B4-BE49-F238E27FC236}">
                <a16:creationId xmlns:a16="http://schemas.microsoft.com/office/drawing/2014/main" id="{1CCE83DA-1F70-50FA-C188-1C3818650B2F}"/>
              </a:ext>
            </a:extLst>
          </p:cNvPr>
          <p:cNvSpPr>
            <a:spLocks noGrp="1"/>
          </p:cNvSpPr>
          <p:nvPr>
            <p:ph type="media" sz="quarter" idx="13" hasCustomPrompt="1"/>
          </p:nvPr>
        </p:nvSpPr>
        <p:spPr>
          <a:xfrm>
            <a:off x="478633" y="0"/>
            <a:ext cx="11713367" cy="6858000"/>
          </a:xfrm>
        </p:spPr>
        <p:txBody>
          <a:bodyPr/>
          <a:lstStyle>
            <a:lvl1pPr marL="0" indent="0">
              <a:buNone/>
              <a:defRPr/>
            </a:lvl1pPr>
          </a:lstStyle>
          <a:p>
            <a:r>
              <a:rPr lang="en-GB"/>
              <a:t>Click icon to add video</a:t>
            </a:r>
          </a:p>
        </p:txBody>
      </p:sp>
    </p:spTree>
    <p:extLst>
      <p:ext uri="{BB962C8B-B14F-4D97-AF65-F5344CB8AC3E}">
        <p14:creationId xmlns:p14="http://schemas.microsoft.com/office/powerpoint/2010/main" val="239311555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2.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41444" y="1189703"/>
            <a:ext cx="11078608" cy="51914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
          <p:cNvSpPr>
            <a:spLocks noGrp="1"/>
          </p:cNvSpPr>
          <p:nvPr>
            <p:ph type="title"/>
          </p:nvPr>
        </p:nvSpPr>
        <p:spPr>
          <a:xfrm>
            <a:off x="641444" y="268271"/>
            <a:ext cx="5886157" cy="675249"/>
          </a:xfrm>
          <a:prstGeom prst="rect">
            <a:avLst/>
          </a:prstGeom>
        </p:spPr>
        <p:txBody>
          <a:bodyPr vert="horz" lIns="91440" tIns="45720" rIns="91440" bIns="45720" rtlCol="0" anchor="ctr">
            <a:noAutofit/>
          </a:bodyPr>
          <a:lstStyle/>
          <a:p>
            <a:r>
              <a:rPr lang="en-US"/>
              <a:t>Click to edit Master</a:t>
            </a:r>
            <a:endParaRPr lang="en-GB"/>
          </a:p>
        </p:txBody>
      </p:sp>
    </p:spTree>
    <p:extLst>
      <p:ext uri="{BB962C8B-B14F-4D97-AF65-F5344CB8AC3E}">
        <p14:creationId xmlns:p14="http://schemas.microsoft.com/office/powerpoint/2010/main" val="16583704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Lst>
  <p:txStyles>
    <p:titleStyle>
      <a:lvl1pPr algn="l" defTabSz="914400" rtl="0" eaLnBrk="1" latinLnBrk="0" hangingPunct="1">
        <a:lnSpc>
          <a:spcPct val="90000"/>
        </a:lnSpc>
        <a:spcBef>
          <a:spcPct val="0"/>
        </a:spcBef>
        <a:buNone/>
        <a:defRPr sz="3600" kern="1200">
          <a:solidFill>
            <a:schemeClr val="accent1"/>
          </a:solidFill>
          <a:latin typeface="Gotham Rounded Medium" panose="02000000000000000000" pitchFamily="50"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lumMod val="50000"/>
            </a:schemeClr>
          </a:solidFill>
          <a:latin typeface="Gotham Rounded Book" pitchFamily="50"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lumMod val="50000"/>
            </a:schemeClr>
          </a:solidFill>
          <a:latin typeface="Gotham Rounded Book" pitchFamily="50"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lumMod val="50000"/>
            </a:schemeClr>
          </a:solidFill>
          <a:latin typeface="Gotham Rounded Book" pitchFamily="50"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lumMod val="50000"/>
            </a:schemeClr>
          </a:solidFill>
          <a:latin typeface="Gotham Rounded Book" pitchFamily="50"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lumMod val="50000"/>
            </a:schemeClr>
          </a:solidFill>
          <a:latin typeface="Gotham Rounded Book" pitchFamily="50"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8D124A-DEB7-47E6-75A6-3159999F16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0ABC11-B10C-9C81-AE75-EF81C7C3D0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B3435B-49C9-5A0D-B289-4389F030F6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AE501-9D9E-416B-9244-CC8757EDDF7B}" type="datetimeFigureOut">
              <a:rPr lang="en-GB" smtClean="0"/>
              <a:t>11/05/2025</a:t>
            </a:fld>
            <a:endParaRPr lang="en-GB"/>
          </a:p>
        </p:txBody>
      </p:sp>
      <p:sp>
        <p:nvSpPr>
          <p:cNvPr id="5" name="Footer Placeholder 4">
            <a:extLst>
              <a:ext uri="{FF2B5EF4-FFF2-40B4-BE49-F238E27FC236}">
                <a16:creationId xmlns:a16="http://schemas.microsoft.com/office/drawing/2014/main" id="{3FB81C0A-8F4C-64D8-134E-E0494F4F34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44838B-48AE-62C0-DE63-C723656FDD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978DF-3D31-4160-91D3-CDC9BF483C0C}" type="slidenum">
              <a:rPr lang="en-GB" smtClean="0"/>
              <a:t>‹#›</a:t>
            </a:fld>
            <a:endParaRPr lang="en-GB"/>
          </a:p>
        </p:txBody>
      </p:sp>
    </p:spTree>
    <p:extLst>
      <p:ext uri="{BB962C8B-B14F-4D97-AF65-F5344CB8AC3E}">
        <p14:creationId xmlns:p14="http://schemas.microsoft.com/office/powerpoint/2010/main" val="52033398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4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18/10/relationships/comments" Target="../comments/modernComment_7FE4E960_CA878DDD.xm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gda.scot/2021/08/11/telling-it-how-it-is-social-isolation-throughout-the-pandemic/" TargetMode="External"/><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hyperlink" Target="http://www.gmmoving.co.uk/"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hyperlink" Target="mailto:Nicole@gmmoving.co.u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86A17A6-DA6D-D7D6-0601-52E05AA91F19}"/>
              </a:ext>
            </a:extLst>
          </p:cNvPr>
          <p:cNvSpPr/>
          <p:nvPr/>
        </p:nvSpPr>
        <p:spPr>
          <a:xfrm>
            <a:off x="14747" y="9769"/>
            <a:ext cx="12192000" cy="6858000"/>
          </a:xfrm>
          <a:prstGeom prst="rect">
            <a:avLst/>
          </a:prstGeom>
          <a:gradFill flip="none" rotWithShape="1">
            <a:gsLst>
              <a:gs pos="23000">
                <a:schemeClr val="accent1"/>
              </a:gs>
              <a:gs pos="50000">
                <a:srgbClr val="00B0F0"/>
              </a:gs>
              <a:gs pos="86000">
                <a:schemeClr val="accent1"/>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768D4BCC-1DC8-C086-5B68-933C8E75745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722461" y="3043551"/>
            <a:ext cx="4747075" cy="948670"/>
          </a:xfrm>
          <a:prstGeom prst="rect">
            <a:avLst/>
          </a:prstGeom>
        </p:spPr>
      </p:pic>
    </p:spTree>
    <p:extLst>
      <p:ext uri="{BB962C8B-B14F-4D97-AF65-F5344CB8AC3E}">
        <p14:creationId xmlns:p14="http://schemas.microsoft.com/office/powerpoint/2010/main" val="414927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B0EF56A-8FFF-3AC1-3706-6D2DA81C8EF4}"/>
              </a:ext>
            </a:extLst>
          </p:cNvPr>
          <p:cNvSpPr>
            <a:spLocks noGrp="1"/>
          </p:cNvSpPr>
          <p:nvPr>
            <p:ph type="body" sz="quarter" idx="19"/>
          </p:nvPr>
        </p:nvSpPr>
        <p:spPr>
          <a:xfrm>
            <a:off x="909850" y="5760720"/>
            <a:ext cx="11282150" cy="970279"/>
          </a:xfrm>
        </p:spPr>
        <p:txBody>
          <a:bodyPr>
            <a:normAutofit/>
          </a:bodyPr>
          <a:lstStyle/>
          <a:p>
            <a:r>
              <a:rPr lang="en-GB" dirty="0"/>
              <a:t>12/05/2025</a:t>
            </a:r>
          </a:p>
        </p:txBody>
      </p:sp>
      <p:sp>
        <p:nvSpPr>
          <p:cNvPr id="3" name="Title 2">
            <a:extLst>
              <a:ext uri="{FF2B5EF4-FFF2-40B4-BE49-F238E27FC236}">
                <a16:creationId xmlns:a16="http://schemas.microsoft.com/office/drawing/2014/main" id="{699BC3B0-30BC-0035-349F-D803523B52BA}"/>
              </a:ext>
            </a:extLst>
          </p:cNvPr>
          <p:cNvSpPr>
            <a:spLocks noGrp="1"/>
          </p:cNvSpPr>
          <p:nvPr>
            <p:ph type="title"/>
          </p:nvPr>
        </p:nvSpPr>
        <p:spPr>
          <a:xfrm>
            <a:off x="853438" y="4534458"/>
            <a:ext cx="8976361" cy="586119"/>
          </a:xfrm>
        </p:spPr>
        <p:txBody>
          <a:bodyPr/>
          <a:lstStyle/>
          <a:p>
            <a:r>
              <a:rPr lang="en-GB" dirty="0"/>
              <a:t>Envisioning System Maturity: Accelerating Place-Based Change for Physical Activity. </a:t>
            </a:r>
          </a:p>
        </p:txBody>
      </p:sp>
    </p:spTree>
    <p:extLst>
      <p:ext uri="{BB962C8B-B14F-4D97-AF65-F5344CB8AC3E}">
        <p14:creationId xmlns:p14="http://schemas.microsoft.com/office/powerpoint/2010/main" val="1798179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2FCC9-18DA-CB05-4ECB-B37DC908F788}"/>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21727DA1-0029-39C1-8E00-1D656B20652E}"/>
              </a:ext>
            </a:extLst>
          </p:cNvPr>
          <p:cNvSpPr>
            <a:spLocks noGrp="1"/>
          </p:cNvSpPr>
          <p:nvPr>
            <p:ph type="body" sz="quarter" idx="19"/>
          </p:nvPr>
        </p:nvSpPr>
        <p:spPr>
          <a:xfrm>
            <a:off x="909850" y="5760720"/>
            <a:ext cx="11282150" cy="970279"/>
          </a:xfrm>
        </p:spPr>
        <p:txBody>
          <a:bodyPr>
            <a:normAutofit/>
          </a:bodyPr>
          <a:lstStyle/>
          <a:p>
            <a:r>
              <a:rPr lang="en-GB" dirty="0"/>
              <a:t>12/05/2025</a:t>
            </a:r>
          </a:p>
        </p:txBody>
      </p:sp>
      <p:sp>
        <p:nvSpPr>
          <p:cNvPr id="3" name="Title 2">
            <a:extLst>
              <a:ext uri="{FF2B5EF4-FFF2-40B4-BE49-F238E27FC236}">
                <a16:creationId xmlns:a16="http://schemas.microsoft.com/office/drawing/2014/main" id="{A9006171-352F-63C4-94D5-59A7C8682BDB}"/>
              </a:ext>
            </a:extLst>
          </p:cNvPr>
          <p:cNvSpPr>
            <a:spLocks noGrp="1"/>
          </p:cNvSpPr>
          <p:nvPr>
            <p:ph type="title"/>
          </p:nvPr>
        </p:nvSpPr>
        <p:spPr>
          <a:xfrm>
            <a:off x="853438" y="4534458"/>
            <a:ext cx="8976361" cy="586119"/>
          </a:xfrm>
        </p:spPr>
        <p:txBody>
          <a:bodyPr/>
          <a:lstStyle/>
          <a:p>
            <a:r>
              <a:rPr lang="en-GB" dirty="0"/>
              <a:t>‘The conditions that will speed up change’</a:t>
            </a:r>
          </a:p>
        </p:txBody>
      </p:sp>
    </p:spTree>
    <p:extLst>
      <p:ext uri="{BB962C8B-B14F-4D97-AF65-F5344CB8AC3E}">
        <p14:creationId xmlns:p14="http://schemas.microsoft.com/office/powerpoint/2010/main" val="3232686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AF0EFCBD-673E-EE73-94BB-32AFC59B0218}"/>
              </a:ext>
            </a:extLst>
          </p:cNvPr>
          <p:cNvSpPr>
            <a:spLocks noGrp="1"/>
          </p:cNvSpPr>
          <p:nvPr>
            <p:ph type="subTitle" idx="1"/>
          </p:nvPr>
        </p:nvSpPr>
        <p:spPr>
          <a:xfrm>
            <a:off x="435695" y="2200939"/>
            <a:ext cx="10525885" cy="3923183"/>
          </a:xfrm>
        </p:spPr>
        <p:txBody>
          <a:bodyPr>
            <a:normAutofit/>
          </a:bodyPr>
          <a:lstStyle/>
          <a:p>
            <a:r>
              <a:rPr lang="en-GB" sz="4000" dirty="0"/>
              <a:t>enable active lives for all by tackling inactivity and addressing health inequalities. </a:t>
            </a:r>
          </a:p>
        </p:txBody>
      </p:sp>
      <p:sp>
        <p:nvSpPr>
          <p:cNvPr id="3" name="Title 2">
            <a:extLst>
              <a:ext uri="{FF2B5EF4-FFF2-40B4-BE49-F238E27FC236}">
                <a16:creationId xmlns:a16="http://schemas.microsoft.com/office/drawing/2014/main" id="{1B692258-9302-1ECB-1D49-8033F4AB4C29}"/>
              </a:ext>
            </a:extLst>
          </p:cNvPr>
          <p:cNvSpPr>
            <a:spLocks noGrp="1"/>
          </p:cNvSpPr>
          <p:nvPr>
            <p:ph type="ctrTitle"/>
          </p:nvPr>
        </p:nvSpPr>
        <p:spPr>
          <a:xfrm>
            <a:off x="435695" y="364638"/>
            <a:ext cx="9144000" cy="1305305"/>
          </a:xfrm>
        </p:spPr>
        <p:txBody>
          <a:bodyPr/>
          <a:lstStyle/>
          <a:p>
            <a:r>
              <a:rPr lang="en-GB" dirty="0"/>
              <a:t>Our mission:</a:t>
            </a:r>
          </a:p>
        </p:txBody>
      </p:sp>
    </p:spTree>
    <p:extLst>
      <p:ext uri="{BB962C8B-B14F-4D97-AF65-F5344CB8AC3E}">
        <p14:creationId xmlns:p14="http://schemas.microsoft.com/office/powerpoint/2010/main" val="403977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C493D9A-CE33-4B4C-C564-4FDC8AFEB5A6}"/>
              </a:ext>
            </a:extLst>
          </p:cNvPr>
          <p:cNvSpPr>
            <a:spLocks noGrp="1"/>
          </p:cNvSpPr>
          <p:nvPr>
            <p:ph type="body" sz="quarter" idx="19"/>
          </p:nvPr>
        </p:nvSpPr>
        <p:spPr/>
        <p:txBody>
          <a:bodyPr>
            <a:normAutofit/>
          </a:bodyPr>
          <a:lstStyle/>
          <a:p>
            <a:pPr marL="285750" indent="-285750">
              <a:buFont typeface="Arial" panose="020B0604020202020204" pitchFamily="34" charset="0"/>
              <a:buChar char="•"/>
            </a:pPr>
            <a:r>
              <a:rPr lang="en-GB" sz="2400" dirty="0"/>
              <a:t>Understand the 9 Conditions of Change and why they matter</a:t>
            </a:r>
          </a:p>
          <a:p>
            <a:pPr marL="285750" indent="-285750">
              <a:buFont typeface="Arial" panose="020B0604020202020204" pitchFamily="34" charset="0"/>
              <a:buChar char="•"/>
            </a:pPr>
            <a:r>
              <a:rPr lang="en-GB" sz="2400" dirty="0"/>
              <a:t>Explore their impact through real-life stories</a:t>
            </a:r>
          </a:p>
          <a:p>
            <a:pPr marL="285750" indent="-285750">
              <a:buFont typeface="Arial" panose="020B0604020202020204" pitchFamily="34" charset="0"/>
              <a:buChar char="•"/>
            </a:pPr>
            <a:r>
              <a:rPr lang="en-GB" sz="2400" dirty="0"/>
              <a:t>Learn how to apply them to your own context</a:t>
            </a:r>
          </a:p>
          <a:p>
            <a:pPr marL="285750" indent="-285750">
              <a:buFont typeface="Arial" panose="020B0604020202020204" pitchFamily="34" charset="0"/>
              <a:buChar char="•"/>
            </a:pPr>
            <a:r>
              <a:rPr lang="en-GB" sz="2400" dirty="0"/>
              <a:t>Leave with a personal pledge for change</a:t>
            </a:r>
          </a:p>
          <a:p>
            <a:endParaRPr lang="en-GB" sz="2400" dirty="0"/>
          </a:p>
        </p:txBody>
      </p:sp>
      <p:sp>
        <p:nvSpPr>
          <p:cNvPr id="2" name="Content Placeholder 1">
            <a:extLst>
              <a:ext uri="{FF2B5EF4-FFF2-40B4-BE49-F238E27FC236}">
                <a16:creationId xmlns:a16="http://schemas.microsoft.com/office/drawing/2014/main" id="{92755412-7D53-F796-101B-C358D2D9985E}"/>
              </a:ext>
            </a:extLst>
          </p:cNvPr>
          <p:cNvSpPr>
            <a:spLocks noGrp="1"/>
          </p:cNvSpPr>
          <p:nvPr>
            <p:ph type="body" sz="quarter" idx="18"/>
          </p:nvPr>
        </p:nvSpPr>
        <p:spPr/>
        <p:txBody>
          <a:bodyPr>
            <a:normAutofit/>
          </a:bodyPr>
          <a:lstStyle/>
          <a:p>
            <a:endParaRPr lang="en-GB" dirty="0"/>
          </a:p>
        </p:txBody>
      </p:sp>
      <p:sp>
        <p:nvSpPr>
          <p:cNvPr id="3" name="Title 2">
            <a:extLst>
              <a:ext uri="{FF2B5EF4-FFF2-40B4-BE49-F238E27FC236}">
                <a16:creationId xmlns:a16="http://schemas.microsoft.com/office/drawing/2014/main" id="{3CE9FF96-C25D-E4A3-A0CE-4FD332DEBF44}"/>
              </a:ext>
            </a:extLst>
          </p:cNvPr>
          <p:cNvSpPr>
            <a:spLocks noGrp="1"/>
          </p:cNvSpPr>
          <p:nvPr>
            <p:ph type="title"/>
          </p:nvPr>
        </p:nvSpPr>
        <p:spPr/>
        <p:txBody>
          <a:bodyPr/>
          <a:lstStyle/>
          <a:p>
            <a:r>
              <a:rPr lang="en-GB" dirty="0"/>
              <a:t>Purpose</a:t>
            </a:r>
          </a:p>
        </p:txBody>
      </p:sp>
    </p:spTree>
    <p:extLst>
      <p:ext uri="{BB962C8B-B14F-4D97-AF65-F5344CB8AC3E}">
        <p14:creationId xmlns:p14="http://schemas.microsoft.com/office/powerpoint/2010/main" val="301481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6DBD5FB-7959-EB8D-3E65-132569D6777D}"/>
              </a:ext>
            </a:extLst>
          </p:cNvPr>
          <p:cNvSpPr>
            <a:spLocks noGrp="1"/>
          </p:cNvSpPr>
          <p:nvPr>
            <p:ph type="body" sz="quarter" idx="19"/>
          </p:nvPr>
        </p:nvSpPr>
        <p:spPr/>
        <p:txBody>
          <a:bodyPr>
            <a:normAutofit/>
          </a:bodyPr>
          <a:lstStyle/>
          <a:p>
            <a:pPr marL="285750" indent="-285750">
              <a:buFont typeface="Arial" panose="020B0604020202020204" pitchFamily="34" charset="0"/>
              <a:buChar char="•"/>
            </a:pPr>
            <a:r>
              <a:rPr lang="en-GB" sz="2800" dirty="0"/>
              <a:t>Name?</a:t>
            </a:r>
          </a:p>
          <a:p>
            <a:pPr marL="285750" indent="-285750">
              <a:buFont typeface="Arial" panose="020B0604020202020204" pitchFamily="34" charset="0"/>
              <a:buChar char="•"/>
            </a:pPr>
            <a:r>
              <a:rPr lang="en-GB" sz="2800" dirty="0"/>
              <a:t>Where are you from?</a:t>
            </a:r>
          </a:p>
          <a:p>
            <a:pPr marL="285750" indent="-285750">
              <a:buFont typeface="Arial" panose="020B0604020202020204" pitchFamily="34" charset="0"/>
              <a:buChar char="•"/>
            </a:pPr>
            <a:r>
              <a:rPr lang="en-GB" sz="2800" dirty="0"/>
              <a:t>What do you love about where you live/work/volunteer/study?</a:t>
            </a:r>
          </a:p>
        </p:txBody>
      </p:sp>
      <p:sp>
        <p:nvSpPr>
          <p:cNvPr id="6" name="Text Placeholder 5">
            <a:extLst>
              <a:ext uri="{FF2B5EF4-FFF2-40B4-BE49-F238E27FC236}">
                <a16:creationId xmlns:a16="http://schemas.microsoft.com/office/drawing/2014/main" id="{EA4C77AB-C4AB-DC2E-A7F1-6E64664D6FEB}"/>
              </a:ext>
            </a:extLst>
          </p:cNvPr>
          <p:cNvSpPr>
            <a:spLocks noGrp="1"/>
          </p:cNvSpPr>
          <p:nvPr>
            <p:ph type="body" sz="quarter" idx="18"/>
          </p:nvPr>
        </p:nvSpPr>
        <p:spPr/>
        <p:txBody>
          <a:bodyPr/>
          <a:lstStyle/>
          <a:p>
            <a:endParaRPr lang="en-GB"/>
          </a:p>
        </p:txBody>
      </p:sp>
      <p:sp>
        <p:nvSpPr>
          <p:cNvPr id="5" name="Title 4">
            <a:extLst>
              <a:ext uri="{FF2B5EF4-FFF2-40B4-BE49-F238E27FC236}">
                <a16:creationId xmlns:a16="http://schemas.microsoft.com/office/drawing/2014/main" id="{6F8DE64D-B26C-EA89-93B0-6DFAEFD88676}"/>
              </a:ext>
            </a:extLst>
          </p:cNvPr>
          <p:cNvSpPr>
            <a:spLocks noGrp="1"/>
          </p:cNvSpPr>
          <p:nvPr>
            <p:ph type="title"/>
          </p:nvPr>
        </p:nvSpPr>
        <p:spPr/>
        <p:txBody>
          <a:bodyPr/>
          <a:lstStyle/>
          <a:p>
            <a:r>
              <a:rPr lang="en-GB" dirty="0"/>
              <a:t>Introductions</a:t>
            </a:r>
          </a:p>
        </p:txBody>
      </p:sp>
    </p:spTree>
    <p:extLst>
      <p:ext uri="{BB962C8B-B14F-4D97-AF65-F5344CB8AC3E}">
        <p14:creationId xmlns:p14="http://schemas.microsoft.com/office/powerpoint/2010/main" val="473955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5223BF5-E253-6C78-6D12-155103F1FC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5C3CED5-A58F-E40E-CD1A-3EBC5CF0EA2C}"/>
              </a:ext>
            </a:extLst>
          </p:cNvPr>
          <p:cNvSpPr>
            <a:spLocks noGrp="1"/>
          </p:cNvSpPr>
          <p:nvPr>
            <p:ph type="title"/>
          </p:nvPr>
        </p:nvSpPr>
        <p:spPr>
          <a:xfrm>
            <a:off x="434622" y="211728"/>
            <a:ext cx="8591390" cy="827462"/>
          </a:xfrm>
        </p:spPr>
        <p:txBody>
          <a:bodyPr/>
          <a:lstStyle/>
          <a:p>
            <a:r>
              <a:rPr lang="en-GB" dirty="0"/>
              <a:t>Place-based working in Action</a:t>
            </a:r>
          </a:p>
        </p:txBody>
      </p:sp>
      <p:sp>
        <p:nvSpPr>
          <p:cNvPr id="9" name="TextBox 8">
            <a:extLst>
              <a:ext uri="{FF2B5EF4-FFF2-40B4-BE49-F238E27FC236}">
                <a16:creationId xmlns:a16="http://schemas.microsoft.com/office/drawing/2014/main" id="{52FB85D3-FB57-2E27-7B35-B8C16F615DC3}"/>
              </a:ext>
            </a:extLst>
          </p:cNvPr>
          <p:cNvSpPr txBox="1"/>
          <p:nvPr/>
        </p:nvSpPr>
        <p:spPr>
          <a:xfrm>
            <a:off x="434622" y="1006978"/>
            <a:ext cx="6260841" cy="461665"/>
          </a:xfrm>
          <a:prstGeom prst="rect">
            <a:avLst/>
          </a:prstGeom>
          <a:noFill/>
        </p:spPr>
        <p:txBody>
          <a:bodyPr wrap="square" rtlCol="0">
            <a:spAutoFit/>
          </a:bodyPr>
          <a:lstStyle/>
          <a:p>
            <a:r>
              <a:rPr lang="en-GB" sz="2400" dirty="0">
                <a:solidFill>
                  <a:schemeClr val="accent1"/>
                </a:solidFill>
                <a:latin typeface="Gotham Rounded Medium" panose="02000000000000000000" pitchFamily="50" charset="0"/>
              </a:rPr>
              <a:t>Rochdale’s Story:</a:t>
            </a:r>
          </a:p>
        </p:txBody>
      </p:sp>
      <p:pic>
        <p:nvPicPr>
          <p:cNvPr id="2" name="Picture 1">
            <a:extLst>
              <a:ext uri="{FF2B5EF4-FFF2-40B4-BE49-F238E27FC236}">
                <a16:creationId xmlns:a16="http://schemas.microsoft.com/office/drawing/2014/main" id="{B7B0F227-521E-0DB9-9C0F-34451995A840}"/>
              </a:ext>
            </a:extLst>
          </p:cNvPr>
          <p:cNvPicPr>
            <a:picLocks noChangeAspect="1"/>
          </p:cNvPicPr>
          <p:nvPr/>
        </p:nvPicPr>
        <p:blipFill>
          <a:blip r:embed="rId3"/>
          <a:stretch>
            <a:fillRect/>
          </a:stretch>
        </p:blipFill>
        <p:spPr>
          <a:xfrm>
            <a:off x="1873405" y="1834440"/>
            <a:ext cx="7486882" cy="4437731"/>
          </a:xfrm>
          <a:prstGeom prst="rect">
            <a:avLst/>
          </a:prstGeom>
          <a:ln>
            <a:solidFill>
              <a:schemeClr val="accent1"/>
            </a:solidFill>
          </a:ln>
        </p:spPr>
      </p:pic>
    </p:spTree>
    <p:extLst>
      <p:ext uri="{BB962C8B-B14F-4D97-AF65-F5344CB8AC3E}">
        <p14:creationId xmlns:p14="http://schemas.microsoft.com/office/powerpoint/2010/main" val="1074763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8E19FC-A2DB-874E-9F46-59AD2133A371}"/>
              </a:ext>
            </a:extLst>
          </p:cNvPr>
          <p:cNvSpPr>
            <a:spLocks noGrp="1"/>
          </p:cNvSpPr>
          <p:nvPr>
            <p:ph type="title"/>
          </p:nvPr>
        </p:nvSpPr>
        <p:spPr>
          <a:xfrm>
            <a:off x="434622" y="211728"/>
            <a:ext cx="8591390" cy="827462"/>
          </a:xfrm>
        </p:spPr>
        <p:txBody>
          <a:bodyPr/>
          <a:lstStyle/>
          <a:p>
            <a:r>
              <a:rPr lang="en-GB" dirty="0"/>
              <a:t>Place-based working in Action</a:t>
            </a:r>
          </a:p>
        </p:txBody>
      </p:sp>
      <p:sp>
        <p:nvSpPr>
          <p:cNvPr id="9" name="TextBox 8">
            <a:extLst>
              <a:ext uri="{FF2B5EF4-FFF2-40B4-BE49-F238E27FC236}">
                <a16:creationId xmlns:a16="http://schemas.microsoft.com/office/drawing/2014/main" id="{5F69DEBF-A786-17EC-6D57-27986CCE961C}"/>
              </a:ext>
            </a:extLst>
          </p:cNvPr>
          <p:cNvSpPr txBox="1"/>
          <p:nvPr/>
        </p:nvSpPr>
        <p:spPr>
          <a:xfrm>
            <a:off x="434622" y="1006978"/>
            <a:ext cx="6260841" cy="461665"/>
          </a:xfrm>
          <a:prstGeom prst="rect">
            <a:avLst/>
          </a:prstGeom>
          <a:noFill/>
        </p:spPr>
        <p:txBody>
          <a:bodyPr wrap="square" rtlCol="0">
            <a:spAutoFit/>
          </a:bodyPr>
          <a:lstStyle/>
          <a:p>
            <a:r>
              <a:rPr lang="en-GB" sz="2400" dirty="0">
                <a:solidFill>
                  <a:schemeClr val="accent1"/>
                </a:solidFill>
                <a:latin typeface="Gotham Rounded Medium" panose="02000000000000000000" pitchFamily="50" charset="0"/>
              </a:rPr>
              <a:t>Rochdale’s Story:</a:t>
            </a:r>
          </a:p>
        </p:txBody>
      </p:sp>
      <p:pic>
        <p:nvPicPr>
          <p:cNvPr id="1026" name="Picture 2">
            <a:extLst>
              <a:ext uri="{FF2B5EF4-FFF2-40B4-BE49-F238E27FC236}">
                <a16:creationId xmlns:a16="http://schemas.microsoft.com/office/drawing/2014/main" id="{96D4CF79-3D52-95BD-9476-7D672CE82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6519" y="1673758"/>
            <a:ext cx="5419493" cy="464044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A94188F-DE12-ABFE-E963-9CA9BED2881D}"/>
              </a:ext>
            </a:extLst>
          </p:cNvPr>
          <p:cNvSpPr txBox="1"/>
          <p:nvPr/>
        </p:nvSpPr>
        <p:spPr>
          <a:xfrm>
            <a:off x="5307980" y="6519314"/>
            <a:ext cx="6884020" cy="253916"/>
          </a:xfrm>
          <a:prstGeom prst="rect">
            <a:avLst/>
          </a:prstGeom>
          <a:noFill/>
        </p:spPr>
        <p:txBody>
          <a:bodyPr wrap="square" rtlCol="0">
            <a:spAutoFit/>
          </a:bodyPr>
          <a:lstStyle/>
          <a:p>
            <a:r>
              <a:rPr lang="en-GB" sz="1050" b="1" dirty="0">
                <a:latin typeface="Aptos Light" panose="020B0004020202020204" pitchFamily="34" charset="0"/>
              </a:rPr>
              <a:t>Image credit</a:t>
            </a:r>
            <a:r>
              <a:rPr lang="en-GB" sz="1050" dirty="0">
                <a:latin typeface="Aptos Light" panose="020B0004020202020204" pitchFamily="34" charset="0"/>
              </a:rPr>
              <a:t>: Glasgow Disability Alliance, “Telling it how it is – social isolation throughout the pandemic”. </a:t>
            </a:r>
            <a:r>
              <a:rPr lang="en-GB" sz="1050" dirty="0" err="1">
                <a:latin typeface="Aptos Light" panose="020B0004020202020204" pitchFamily="34" charset="0"/>
                <a:hlinkClick r:id="rId5"/>
              </a:rPr>
              <a:t>gda.scot</a:t>
            </a:r>
            <a:endParaRPr lang="en-GB" sz="1050" dirty="0">
              <a:latin typeface="Aptos Light" panose="020B0004020202020204" pitchFamily="34" charset="0"/>
            </a:endParaRPr>
          </a:p>
        </p:txBody>
      </p:sp>
    </p:spTree>
    <p:extLst>
      <p:ext uri="{BB962C8B-B14F-4D97-AF65-F5344CB8AC3E}">
        <p14:creationId xmlns:p14="http://schemas.microsoft.com/office/powerpoint/2010/main" val="3397881309"/>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78692728-43DF-9187-06A1-814E1BDA71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4BC7418-B516-555B-5C15-43ABE68F20E4}"/>
              </a:ext>
            </a:extLst>
          </p:cNvPr>
          <p:cNvSpPr>
            <a:spLocks noGrp="1"/>
          </p:cNvSpPr>
          <p:nvPr>
            <p:ph type="title"/>
          </p:nvPr>
        </p:nvSpPr>
        <p:spPr>
          <a:xfrm>
            <a:off x="434622" y="211728"/>
            <a:ext cx="8591390" cy="827462"/>
          </a:xfrm>
        </p:spPr>
        <p:txBody>
          <a:bodyPr/>
          <a:lstStyle/>
          <a:p>
            <a:r>
              <a:rPr lang="en-GB" dirty="0"/>
              <a:t>Place-based working in Action</a:t>
            </a:r>
          </a:p>
        </p:txBody>
      </p:sp>
      <p:sp>
        <p:nvSpPr>
          <p:cNvPr id="9" name="TextBox 8">
            <a:extLst>
              <a:ext uri="{FF2B5EF4-FFF2-40B4-BE49-F238E27FC236}">
                <a16:creationId xmlns:a16="http://schemas.microsoft.com/office/drawing/2014/main" id="{30CE99FE-E4B9-CB6B-89E3-E54F906DCC61}"/>
              </a:ext>
            </a:extLst>
          </p:cNvPr>
          <p:cNvSpPr txBox="1"/>
          <p:nvPr/>
        </p:nvSpPr>
        <p:spPr>
          <a:xfrm>
            <a:off x="434622" y="1006978"/>
            <a:ext cx="6260841" cy="461665"/>
          </a:xfrm>
          <a:prstGeom prst="rect">
            <a:avLst/>
          </a:prstGeom>
          <a:noFill/>
        </p:spPr>
        <p:txBody>
          <a:bodyPr wrap="square" rtlCol="0">
            <a:spAutoFit/>
          </a:bodyPr>
          <a:lstStyle/>
          <a:p>
            <a:r>
              <a:rPr lang="en-GB" sz="2400" dirty="0">
                <a:solidFill>
                  <a:schemeClr val="accent1"/>
                </a:solidFill>
                <a:latin typeface="Gotham Rounded Medium" panose="02000000000000000000" pitchFamily="50" charset="0"/>
              </a:rPr>
              <a:t>Rochdale’s Story:</a:t>
            </a:r>
          </a:p>
        </p:txBody>
      </p:sp>
      <p:pic>
        <p:nvPicPr>
          <p:cNvPr id="2" name="Picture 1">
            <a:extLst>
              <a:ext uri="{FF2B5EF4-FFF2-40B4-BE49-F238E27FC236}">
                <a16:creationId xmlns:a16="http://schemas.microsoft.com/office/drawing/2014/main" id="{2C6429D3-2C65-A1BA-87D2-4BB36CA509B0}"/>
              </a:ext>
            </a:extLst>
          </p:cNvPr>
          <p:cNvPicPr>
            <a:picLocks noChangeAspect="1"/>
          </p:cNvPicPr>
          <p:nvPr/>
        </p:nvPicPr>
        <p:blipFill>
          <a:blip r:embed="rId3"/>
          <a:stretch>
            <a:fillRect/>
          </a:stretch>
        </p:blipFill>
        <p:spPr>
          <a:xfrm>
            <a:off x="1991061" y="1834441"/>
            <a:ext cx="7696103" cy="4561744"/>
          </a:xfrm>
          <a:prstGeom prst="rect">
            <a:avLst/>
          </a:prstGeom>
          <a:ln>
            <a:solidFill>
              <a:schemeClr val="accent1"/>
            </a:solidFill>
          </a:ln>
        </p:spPr>
      </p:pic>
    </p:spTree>
    <p:extLst>
      <p:ext uri="{BB962C8B-B14F-4D97-AF65-F5344CB8AC3E}">
        <p14:creationId xmlns:p14="http://schemas.microsoft.com/office/powerpoint/2010/main" val="40032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A071C-CBE4-601F-5DED-9A80F727A7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B9B7B7C-2B09-7F88-4463-17D5999C552E}"/>
              </a:ext>
            </a:extLst>
          </p:cNvPr>
          <p:cNvSpPr>
            <a:spLocks noGrp="1"/>
          </p:cNvSpPr>
          <p:nvPr>
            <p:ph type="title"/>
          </p:nvPr>
        </p:nvSpPr>
        <p:spPr>
          <a:xfrm>
            <a:off x="455981" y="251735"/>
            <a:ext cx="8369407" cy="1254590"/>
          </a:xfrm>
        </p:spPr>
        <p:txBody>
          <a:bodyPr/>
          <a:lstStyle/>
          <a:p>
            <a:r>
              <a:rPr lang="en-GB" sz="3200" dirty="0"/>
              <a:t>What is Place-Based Working in Physical Activity?</a:t>
            </a:r>
          </a:p>
        </p:txBody>
      </p:sp>
      <p:sp>
        <p:nvSpPr>
          <p:cNvPr id="4" name="Rectangle: Rounded Corners 3">
            <a:extLst>
              <a:ext uri="{FF2B5EF4-FFF2-40B4-BE49-F238E27FC236}">
                <a16:creationId xmlns:a16="http://schemas.microsoft.com/office/drawing/2014/main" id="{4FFDD3C0-7707-D17E-8B20-65DDC5BB4BF5}"/>
              </a:ext>
            </a:extLst>
          </p:cNvPr>
          <p:cNvSpPr/>
          <p:nvPr/>
        </p:nvSpPr>
        <p:spPr>
          <a:xfrm>
            <a:off x="1220799" y="1855909"/>
            <a:ext cx="9750401" cy="1254590"/>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GB" sz="2000" dirty="0">
                <a:solidFill>
                  <a:prstClr val="white"/>
                </a:solidFill>
                <a:latin typeface="Gotham Rounded Medium" panose="02000000000000000000" pitchFamily="50" charset="0"/>
              </a:rPr>
              <a:t>Place-Based Working means creating physical activity approaches that fit the specific needs, strengths, and context of a local community and its people.</a:t>
            </a:r>
            <a:endParaRPr kumimoji="0" lang="en-GB" sz="2000" i="0" u="none" strike="noStrike" kern="1200" cap="none" spc="0" normalizeH="0" baseline="0" noProof="0" dirty="0">
              <a:ln>
                <a:noFill/>
              </a:ln>
              <a:solidFill>
                <a:prstClr val="white"/>
              </a:solidFill>
              <a:effectLst/>
              <a:uLnTx/>
              <a:uFillTx/>
              <a:latin typeface="Gotham Rounded Medium" panose="02000000000000000000" pitchFamily="50" charset="0"/>
            </a:endParaRPr>
          </a:p>
        </p:txBody>
      </p:sp>
      <p:sp>
        <p:nvSpPr>
          <p:cNvPr id="16" name="Rectangle: Rounded Corners 15">
            <a:extLst>
              <a:ext uri="{FF2B5EF4-FFF2-40B4-BE49-F238E27FC236}">
                <a16:creationId xmlns:a16="http://schemas.microsoft.com/office/drawing/2014/main" id="{C2C8A4EC-4CD1-3FAA-390F-D8760730B034}"/>
              </a:ext>
            </a:extLst>
          </p:cNvPr>
          <p:cNvSpPr/>
          <p:nvPr/>
        </p:nvSpPr>
        <p:spPr>
          <a:xfrm>
            <a:off x="1124089" y="4210304"/>
            <a:ext cx="4655894" cy="809600"/>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Gotham Rounded Book" pitchFamily="50" charset="0"/>
              </a:rPr>
              <a:t>Designed with local people</a:t>
            </a:r>
          </a:p>
        </p:txBody>
      </p:sp>
      <p:sp>
        <p:nvSpPr>
          <p:cNvPr id="17" name="Rectangle: Rounded Corners 16">
            <a:extLst>
              <a:ext uri="{FF2B5EF4-FFF2-40B4-BE49-F238E27FC236}">
                <a16:creationId xmlns:a16="http://schemas.microsoft.com/office/drawing/2014/main" id="{C275ACA4-458E-C83B-C03A-100CF6DFC01F}"/>
              </a:ext>
            </a:extLst>
          </p:cNvPr>
          <p:cNvSpPr/>
          <p:nvPr/>
        </p:nvSpPr>
        <p:spPr>
          <a:xfrm>
            <a:off x="6412017" y="4210304"/>
            <a:ext cx="4655894" cy="809600"/>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Gotham Rounded Book" pitchFamily="50" charset="0"/>
              </a:rPr>
              <a:t>Focuses on local needs</a:t>
            </a:r>
          </a:p>
        </p:txBody>
      </p:sp>
      <p:sp>
        <p:nvSpPr>
          <p:cNvPr id="18" name="Rectangle: Rounded Corners 17">
            <a:extLst>
              <a:ext uri="{FF2B5EF4-FFF2-40B4-BE49-F238E27FC236}">
                <a16:creationId xmlns:a16="http://schemas.microsoft.com/office/drawing/2014/main" id="{4134A329-8CAF-688B-6C94-436464A137C6}"/>
              </a:ext>
            </a:extLst>
          </p:cNvPr>
          <p:cNvSpPr/>
          <p:nvPr/>
        </p:nvSpPr>
        <p:spPr>
          <a:xfrm>
            <a:off x="1124089" y="5551857"/>
            <a:ext cx="4655894" cy="809600"/>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Gotham Rounded Book" pitchFamily="50" charset="0"/>
              </a:rPr>
              <a:t>Builds on the strengths of a place</a:t>
            </a:r>
          </a:p>
        </p:txBody>
      </p:sp>
      <p:sp>
        <p:nvSpPr>
          <p:cNvPr id="19" name="Rectangle: Rounded Corners 18">
            <a:extLst>
              <a:ext uri="{FF2B5EF4-FFF2-40B4-BE49-F238E27FC236}">
                <a16:creationId xmlns:a16="http://schemas.microsoft.com/office/drawing/2014/main" id="{E26DDCC3-6CC9-E73D-53DE-571FD9706552}"/>
              </a:ext>
            </a:extLst>
          </p:cNvPr>
          <p:cNvSpPr/>
          <p:nvPr/>
        </p:nvSpPr>
        <p:spPr>
          <a:xfrm>
            <a:off x="6412017" y="5551857"/>
            <a:ext cx="4655894" cy="809600"/>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Gotham Rounded Book" pitchFamily="50" charset="0"/>
              </a:rPr>
              <a:t>Aims for long-term change</a:t>
            </a:r>
          </a:p>
        </p:txBody>
      </p:sp>
    </p:spTree>
    <p:extLst>
      <p:ext uri="{BB962C8B-B14F-4D97-AF65-F5344CB8AC3E}">
        <p14:creationId xmlns:p14="http://schemas.microsoft.com/office/powerpoint/2010/main" val="126546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7" grpId="0" animBg="1"/>
      <p:bldP spid="18"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8C221-7A0A-B042-FB30-D763A3E5CE0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B967DC-0425-75A9-B08F-7F2ACDD2BE45}"/>
              </a:ext>
            </a:extLst>
          </p:cNvPr>
          <p:cNvSpPr>
            <a:spLocks noGrp="1"/>
          </p:cNvSpPr>
          <p:nvPr>
            <p:ph type="title"/>
          </p:nvPr>
        </p:nvSpPr>
        <p:spPr>
          <a:xfrm>
            <a:off x="434622" y="211728"/>
            <a:ext cx="8591390" cy="827462"/>
          </a:xfrm>
        </p:spPr>
        <p:txBody>
          <a:bodyPr/>
          <a:lstStyle/>
          <a:p>
            <a:r>
              <a:rPr lang="en-GB" dirty="0"/>
              <a:t>Place-based working in action</a:t>
            </a:r>
          </a:p>
        </p:txBody>
      </p:sp>
      <p:sp>
        <p:nvSpPr>
          <p:cNvPr id="9" name="TextBox 8">
            <a:extLst>
              <a:ext uri="{FF2B5EF4-FFF2-40B4-BE49-F238E27FC236}">
                <a16:creationId xmlns:a16="http://schemas.microsoft.com/office/drawing/2014/main" id="{059CEBFD-E482-6D70-E7E9-62DDECF2BCB4}"/>
              </a:ext>
            </a:extLst>
          </p:cNvPr>
          <p:cNvSpPr txBox="1"/>
          <p:nvPr/>
        </p:nvSpPr>
        <p:spPr>
          <a:xfrm>
            <a:off x="434622" y="1211515"/>
            <a:ext cx="8035610" cy="461665"/>
          </a:xfrm>
          <a:prstGeom prst="rect">
            <a:avLst/>
          </a:prstGeom>
          <a:noFill/>
        </p:spPr>
        <p:txBody>
          <a:bodyPr wrap="square" rtlCol="0">
            <a:spAutoFit/>
          </a:bodyPr>
          <a:lstStyle/>
          <a:p>
            <a:r>
              <a:rPr lang="en-GB" sz="2400">
                <a:solidFill>
                  <a:schemeClr val="accent1"/>
                </a:solidFill>
                <a:latin typeface="Gotham Rounded Medium" panose="02000000000000000000" pitchFamily="50" charset="0"/>
              </a:rPr>
              <a:t>“Nice idea—but how does it change the system?”</a:t>
            </a:r>
            <a:endParaRPr lang="en-GB" sz="2400" dirty="0">
              <a:solidFill>
                <a:schemeClr val="accent1"/>
              </a:solidFill>
              <a:latin typeface="Gotham Rounded Medium" panose="02000000000000000000" pitchFamily="50" charset="0"/>
            </a:endParaRPr>
          </a:p>
        </p:txBody>
      </p:sp>
      <p:pic>
        <p:nvPicPr>
          <p:cNvPr id="6" name="Picture 5">
            <a:extLst>
              <a:ext uri="{FF2B5EF4-FFF2-40B4-BE49-F238E27FC236}">
                <a16:creationId xmlns:a16="http://schemas.microsoft.com/office/drawing/2014/main" id="{DDA03705-DEA7-6CFF-A85F-9566AB3ACBA4}"/>
              </a:ext>
            </a:extLst>
          </p:cNvPr>
          <p:cNvPicPr>
            <a:picLocks noChangeAspect="1"/>
          </p:cNvPicPr>
          <p:nvPr/>
        </p:nvPicPr>
        <p:blipFill>
          <a:blip r:embed="rId3"/>
          <a:stretch>
            <a:fillRect/>
          </a:stretch>
        </p:blipFill>
        <p:spPr>
          <a:xfrm>
            <a:off x="2352559" y="2123198"/>
            <a:ext cx="7486882" cy="4437731"/>
          </a:xfrm>
          <a:prstGeom prst="rect">
            <a:avLst/>
          </a:prstGeom>
          <a:ln>
            <a:solidFill>
              <a:schemeClr val="accent1"/>
            </a:solidFill>
          </a:ln>
        </p:spPr>
      </p:pic>
    </p:spTree>
    <p:extLst>
      <p:ext uri="{BB962C8B-B14F-4D97-AF65-F5344CB8AC3E}">
        <p14:creationId xmlns:p14="http://schemas.microsoft.com/office/powerpoint/2010/main" val="1095505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1162F-DB7A-944B-0969-3DF75FD3642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2875A7-1423-9804-98DA-85FD11F6586E}"/>
              </a:ext>
            </a:extLst>
          </p:cNvPr>
          <p:cNvSpPr>
            <a:spLocks noGrp="1"/>
          </p:cNvSpPr>
          <p:nvPr>
            <p:ph type="title"/>
          </p:nvPr>
        </p:nvSpPr>
        <p:spPr>
          <a:xfrm>
            <a:off x="434622" y="211728"/>
            <a:ext cx="8591390" cy="827462"/>
          </a:xfrm>
        </p:spPr>
        <p:txBody>
          <a:bodyPr/>
          <a:lstStyle/>
          <a:p>
            <a:r>
              <a:rPr lang="en-GB" dirty="0"/>
              <a:t>Place-based working in Action</a:t>
            </a:r>
          </a:p>
        </p:txBody>
      </p:sp>
      <p:sp>
        <p:nvSpPr>
          <p:cNvPr id="9" name="TextBox 8">
            <a:extLst>
              <a:ext uri="{FF2B5EF4-FFF2-40B4-BE49-F238E27FC236}">
                <a16:creationId xmlns:a16="http://schemas.microsoft.com/office/drawing/2014/main" id="{2C8B9205-1733-31C0-16C4-A7EAF04A8A2E}"/>
              </a:ext>
            </a:extLst>
          </p:cNvPr>
          <p:cNvSpPr txBox="1"/>
          <p:nvPr/>
        </p:nvSpPr>
        <p:spPr>
          <a:xfrm>
            <a:off x="434622" y="1100193"/>
            <a:ext cx="10670525" cy="461665"/>
          </a:xfrm>
          <a:prstGeom prst="rect">
            <a:avLst/>
          </a:prstGeom>
          <a:noFill/>
        </p:spPr>
        <p:txBody>
          <a:bodyPr wrap="square" rtlCol="0">
            <a:spAutoFit/>
          </a:bodyPr>
          <a:lstStyle/>
          <a:p>
            <a:r>
              <a:rPr lang="en-GB" sz="2400" dirty="0">
                <a:solidFill>
                  <a:schemeClr val="accent1"/>
                </a:solidFill>
                <a:latin typeface="Gotham Rounded Medium" panose="02000000000000000000" pitchFamily="50" charset="0"/>
              </a:rPr>
              <a:t>Place-based working = Systemic change through local action</a:t>
            </a:r>
          </a:p>
        </p:txBody>
      </p:sp>
      <p:pic>
        <p:nvPicPr>
          <p:cNvPr id="2" name="Picture 1">
            <a:extLst>
              <a:ext uri="{FF2B5EF4-FFF2-40B4-BE49-F238E27FC236}">
                <a16:creationId xmlns:a16="http://schemas.microsoft.com/office/drawing/2014/main" id="{E206F6CA-B5DC-F5C6-9F44-E774F62EFF10}"/>
              </a:ext>
            </a:extLst>
          </p:cNvPr>
          <p:cNvPicPr>
            <a:picLocks noChangeAspect="1"/>
          </p:cNvPicPr>
          <p:nvPr/>
        </p:nvPicPr>
        <p:blipFill>
          <a:blip r:embed="rId3"/>
          <a:stretch>
            <a:fillRect/>
          </a:stretch>
        </p:blipFill>
        <p:spPr>
          <a:xfrm>
            <a:off x="2247948" y="2084528"/>
            <a:ext cx="7696103" cy="4561744"/>
          </a:xfrm>
          <a:prstGeom prst="rect">
            <a:avLst/>
          </a:prstGeom>
          <a:ln>
            <a:solidFill>
              <a:schemeClr val="accent1"/>
            </a:solidFill>
          </a:ln>
        </p:spPr>
      </p:pic>
    </p:spTree>
    <p:extLst>
      <p:ext uri="{BB962C8B-B14F-4D97-AF65-F5344CB8AC3E}">
        <p14:creationId xmlns:p14="http://schemas.microsoft.com/office/powerpoint/2010/main" val="254459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BE6B3-34C5-29B5-F8CD-CE41EB78194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FC14B32-0098-1BA7-251B-D3B8B16B679C}"/>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
        <p:nvSpPr>
          <p:cNvPr id="5" name="TextBox 4">
            <a:extLst>
              <a:ext uri="{FF2B5EF4-FFF2-40B4-BE49-F238E27FC236}">
                <a16:creationId xmlns:a16="http://schemas.microsoft.com/office/drawing/2014/main" id="{62DFDF9D-9F68-8092-5DD6-3E38A7D06514}"/>
              </a:ext>
            </a:extLst>
          </p:cNvPr>
          <p:cNvSpPr txBox="1"/>
          <p:nvPr/>
        </p:nvSpPr>
        <p:spPr>
          <a:xfrm>
            <a:off x="445380" y="1217204"/>
            <a:ext cx="10070219" cy="400110"/>
          </a:xfrm>
          <a:prstGeom prst="rect">
            <a:avLst/>
          </a:prstGeom>
          <a:noFill/>
        </p:spPr>
        <p:txBody>
          <a:bodyPr wrap="square" rtlCol="0">
            <a:spAutoFit/>
          </a:bodyPr>
          <a:lstStyle/>
          <a:p>
            <a:r>
              <a:rPr lang="en-GB" sz="2000" dirty="0">
                <a:solidFill>
                  <a:schemeClr val="accent1"/>
                </a:solidFill>
                <a:latin typeface="Gotham Rounded Medium" panose="02000000000000000000" pitchFamily="50" charset="0"/>
              </a:rPr>
              <a:t>Shared patterns across 12 national place-based approaches.</a:t>
            </a:r>
          </a:p>
        </p:txBody>
      </p:sp>
      <p:pic>
        <p:nvPicPr>
          <p:cNvPr id="8" name="Picture 7">
            <a:extLst>
              <a:ext uri="{FF2B5EF4-FFF2-40B4-BE49-F238E27FC236}">
                <a16:creationId xmlns:a16="http://schemas.microsoft.com/office/drawing/2014/main" id="{D0546BB6-AA02-F377-3F3C-7DA713380277}"/>
              </a:ext>
            </a:extLst>
          </p:cNvPr>
          <p:cNvPicPr>
            <a:picLocks noChangeAspect="1"/>
          </p:cNvPicPr>
          <p:nvPr/>
        </p:nvPicPr>
        <p:blipFill>
          <a:blip r:embed="rId3"/>
          <a:srcRect l="2690" t="3209" r="2117" b="4802"/>
          <a:stretch/>
        </p:blipFill>
        <p:spPr>
          <a:xfrm>
            <a:off x="3888880" y="2025451"/>
            <a:ext cx="4197927" cy="4341162"/>
          </a:xfrm>
          <a:prstGeom prst="rect">
            <a:avLst/>
          </a:prstGeom>
          <a:ln>
            <a:solidFill>
              <a:schemeClr val="accent1"/>
            </a:solidFill>
          </a:ln>
        </p:spPr>
      </p:pic>
    </p:spTree>
    <p:extLst>
      <p:ext uri="{BB962C8B-B14F-4D97-AF65-F5344CB8AC3E}">
        <p14:creationId xmlns:p14="http://schemas.microsoft.com/office/powerpoint/2010/main" val="531442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BCF150A-07E0-D8F2-5A80-4B27741A8BCF}"/>
              </a:ext>
            </a:extLst>
          </p:cNvPr>
          <p:cNvGraphicFramePr>
            <a:graphicFrameLocks noGrp="1"/>
          </p:cNvGraphicFramePr>
          <p:nvPr>
            <p:ph idx="1"/>
            <p:extLst>
              <p:ext uri="{D42A27DB-BD31-4B8C-83A1-F6EECF244321}">
                <p14:modId xmlns:p14="http://schemas.microsoft.com/office/powerpoint/2010/main" val="4066340468"/>
              </p:ext>
            </p:extLst>
          </p:nvPr>
        </p:nvGraphicFramePr>
        <p:xfrm>
          <a:off x="870118" y="1479737"/>
          <a:ext cx="10451764" cy="5028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EDC6179F-17EA-930E-8243-A6239827EE48}"/>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Tree>
    <p:extLst>
      <p:ext uri="{BB962C8B-B14F-4D97-AF65-F5344CB8AC3E}">
        <p14:creationId xmlns:p14="http://schemas.microsoft.com/office/powerpoint/2010/main" val="2866398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A9E802-A139-D719-193B-C11CB2E07FA3}"/>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BAB78FA-A7BC-FF2A-638F-F808B45887F0}"/>
              </a:ext>
            </a:extLst>
          </p:cNvPr>
          <p:cNvGraphicFramePr>
            <a:graphicFrameLocks noGrp="1"/>
          </p:cNvGraphicFramePr>
          <p:nvPr>
            <p:ph idx="1"/>
            <p:extLst>
              <p:ext uri="{D42A27DB-BD31-4B8C-83A1-F6EECF244321}">
                <p14:modId xmlns:p14="http://schemas.microsoft.com/office/powerpoint/2010/main" val="2630919886"/>
              </p:ext>
            </p:extLst>
          </p:nvPr>
        </p:nvGraphicFramePr>
        <p:xfrm>
          <a:off x="2007219" y="1466131"/>
          <a:ext cx="10451764" cy="5028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1E27CFED-4006-DE3E-72D0-889EFA53013E}"/>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
        <p:nvSpPr>
          <p:cNvPr id="2" name="Rectangle 1">
            <a:extLst>
              <a:ext uri="{FF2B5EF4-FFF2-40B4-BE49-F238E27FC236}">
                <a16:creationId xmlns:a16="http://schemas.microsoft.com/office/drawing/2014/main" id="{7E64E6CD-1512-4884-B3E1-15CB831AADC6}"/>
              </a:ext>
            </a:extLst>
          </p:cNvPr>
          <p:cNvSpPr/>
          <p:nvPr/>
        </p:nvSpPr>
        <p:spPr>
          <a:xfrm>
            <a:off x="2937406" y="1357994"/>
            <a:ext cx="8591390" cy="1753196"/>
          </a:xfrm>
          <a:prstGeom prst="rect">
            <a:avLst/>
          </a:prstGeom>
          <a:noFill/>
          <a:ln w="28575">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FCA5159-08F0-C637-6CC2-A217108599FB}"/>
              </a:ext>
            </a:extLst>
          </p:cNvPr>
          <p:cNvSpPr txBox="1"/>
          <p:nvPr/>
        </p:nvSpPr>
        <p:spPr>
          <a:xfrm>
            <a:off x="323385" y="1865260"/>
            <a:ext cx="2152186" cy="461665"/>
          </a:xfrm>
          <a:prstGeom prst="rect">
            <a:avLst/>
          </a:prstGeom>
          <a:noFill/>
        </p:spPr>
        <p:txBody>
          <a:bodyPr wrap="square" rtlCol="0">
            <a:spAutoFit/>
          </a:bodyPr>
          <a:lstStyle/>
          <a:p>
            <a:pPr algn="ctr"/>
            <a:r>
              <a:rPr lang="en-GB" sz="2400" dirty="0">
                <a:latin typeface="Gotham Rounded Book" pitchFamily="50" charset="0"/>
              </a:rPr>
              <a:t>Foundations</a:t>
            </a:r>
          </a:p>
        </p:txBody>
      </p:sp>
    </p:spTree>
    <p:extLst>
      <p:ext uri="{BB962C8B-B14F-4D97-AF65-F5344CB8AC3E}">
        <p14:creationId xmlns:p14="http://schemas.microsoft.com/office/powerpoint/2010/main" val="3250164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87F62-54D6-8658-8663-C56335A46ED6}"/>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CDFC1C9-AE0B-B001-30B3-2D074DA270A1}"/>
              </a:ext>
            </a:extLst>
          </p:cNvPr>
          <p:cNvGraphicFramePr>
            <a:graphicFrameLocks noGrp="1"/>
          </p:cNvGraphicFramePr>
          <p:nvPr>
            <p:ph idx="1"/>
          </p:nvPr>
        </p:nvGraphicFramePr>
        <p:xfrm>
          <a:off x="870118" y="1479737"/>
          <a:ext cx="10451764" cy="5028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0D577BB4-B237-F5C8-EA3C-EEAAAE6588F9}"/>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
        <p:nvSpPr>
          <p:cNvPr id="2" name="Rectangle 1">
            <a:extLst>
              <a:ext uri="{FF2B5EF4-FFF2-40B4-BE49-F238E27FC236}">
                <a16:creationId xmlns:a16="http://schemas.microsoft.com/office/drawing/2014/main" id="{78EEAA3D-B18F-6118-4459-3CACE066D54B}"/>
              </a:ext>
            </a:extLst>
          </p:cNvPr>
          <p:cNvSpPr/>
          <p:nvPr/>
        </p:nvSpPr>
        <p:spPr>
          <a:xfrm>
            <a:off x="1962615" y="3117459"/>
            <a:ext cx="8591390" cy="1753196"/>
          </a:xfrm>
          <a:prstGeom prst="rect">
            <a:avLst/>
          </a:prstGeom>
          <a:noFill/>
          <a:ln w="28575">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22C53C1-3B3D-0517-15F4-94926E2BA074}"/>
              </a:ext>
            </a:extLst>
          </p:cNvPr>
          <p:cNvSpPr txBox="1"/>
          <p:nvPr/>
        </p:nvSpPr>
        <p:spPr>
          <a:xfrm>
            <a:off x="256478" y="3578558"/>
            <a:ext cx="1572322" cy="830997"/>
          </a:xfrm>
          <a:prstGeom prst="rect">
            <a:avLst/>
          </a:prstGeom>
          <a:noFill/>
        </p:spPr>
        <p:txBody>
          <a:bodyPr wrap="square" rtlCol="0">
            <a:spAutoFit/>
          </a:bodyPr>
          <a:lstStyle/>
          <a:p>
            <a:pPr algn="ctr"/>
            <a:r>
              <a:rPr lang="en-GB" sz="2400" dirty="0">
                <a:latin typeface="Gotham Rounded Book" pitchFamily="50" charset="0"/>
              </a:rPr>
              <a:t>Ways of working</a:t>
            </a:r>
          </a:p>
        </p:txBody>
      </p:sp>
    </p:spTree>
    <p:extLst>
      <p:ext uri="{BB962C8B-B14F-4D97-AF65-F5344CB8AC3E}">
        <p14:creationId xmlns:p14="http://schemas.microsoft.com/office/powerpoint/2010/main" val="2717034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E5509-4134-DC8A-011F-1C1A67B1CBDA}"/>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A986009-48A5-23C7-90D3-81BBC3311722}"/>
              </a:ext>
            </a:extLst>
          </p:cNvPr>
          <p:cNvGraphicFramePr>
            <a:graphicFrameLocks noGrp="1"/>
          </p:cNvGraphicFramePr>
          <p:nvPr>
            <p:ph idx="1"/>
          </p:nvPr>
        </p:nvGraphicFramePr>
        <p:xfrm>
          <a:off x="870118" y="1479737"/>
          <a:ext cx="10451764" cy="5028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4675C89E-938A-202D-576E-F69C5915147F}"/>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
        <p:nvSpPr>
          <p:cNvPr id="2" name="Rectangle 1">
            <a:extLst>
              <a:ext uri="{FF2B5EF4-FFF2-40B4-BE49-F238E27FC236}">
                <a16:creationId xmlns:a16="http://schemas.microsoft.com/office/drawing/2014/main" id="{B9F50535-EE39-3F20-7CF9-4C0C7F0FF9E2}"/>
              </a:ext>
            </a:extLst>
          </p:cNvPr>
          <p:cNvSpPr/>
          <p:nvPr/>
        </p:nvSpPr>
        <p:spPr>
          <a:xfrm>
            <a:off x="1929161" y="4876924"/>
            <a:ext cx="5519854" cy="1753196"/>
          </a:xfrm>
          <a:prstGeom prst="rect">
            <a:avLst/>
          </a:prstGeom>
          <a:noFill/>
          <a:ln w="28575">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CA40B5B-BF16-3748-0018-3D5AFFA6B07E}"/>
              </a:ext>
            </a:extLst>
          </p:cNvPr>
          <p:cNvSpPr txBox="1"/>
          <p:nvPr/>
        </p:nvSpPr>
        <p:spPr>
          <a:xfrm>
            <a:off x="290255" y="5522689"/>
            <a:ext cx="1572322" cy="461665"/>
          </a:xfrm>
          <a:prstGeom prst="rect">
            <a:avLst/>
          </a:prstGeom>
          <a:noFill/>
        </p:spPr>
        <p:txBody>
          <a:bodyPr wrap="square" rtlCol="0">
            <a:spAutoFit/>
          </a:bodyPr>
          <a:lstStyle/>
          <a:p>
            <a:pPr algn="ctr"/>
            <a:r>
              <a:rPr lang="en-GB" sz="2400" dirty="0">
                <a:latin typeface="Gotham Rounded Book" pitchFamily="50" charset="0"/>
              </a:rPr>
              <a:t>Settings</a:t>
            </a:r>
          </a:p>
        </p:txBody>
      </p:sp>
    </p:spTree>
    <p:extLst>
      <p:ext uri="{BB962C8B-B14F-4D97-AF65-F5344CB8AC3E}">
        <p14:creationId xmlns:p14="http://schemas.microsoft.com/office/powerpoint/2010/main" val="2230352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EC4B1-3863-10EA-9B8E-BFE1DF627CE2}"/>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24C5787-67DA-1114-669E-73F74B187C4C}"/>
              </a:ext>
            </a:extLst>
          </p:cNvPr>
          <p:cNvGraphicFramePr>
            <a:graphicFrameLocks noGrp="1"/>
          </p:cNvGraphicFramePr>
          <p:nvPr>
            <p:ph idx="1"/>
            <p:extLst>
              <p:ext uri="{D42A27DB-BD31-4B8C-83A1-F6EECF244321}">
                <p14:modId xmlns:p14="http://schemas.microsoft.com/office/powerpoint/2010/main" val="2813878002"/>
              </p:ext>
            </p:extLst>
          </p:nvPr>
        </p:nvGraphicFramePr>
        <p:xfrm>
          <a:off x="83957" y="1490888"/>
          <a:ext cx="10451764" cy="5028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B890BD66-DDC2-63FA-EF1B-8C67942F717B}"/>
              </a:ext>
            </a:extLst>
          </p:cNvPr>
          <p:cNvSpPr>
            <a:spLocks noGrp="1"/>
          </p:cNvSpPr>
          <p:nvPr>
            <p:ph type="title"/>
          </p:nvPr>
        </p:nvSpPr>
        <p:spPr>
          <a:xfrm>
            <a:off x="445381" y="103404"/>
            <a:ext cx="8591390" cy="1254590"/>
          </a:xfrm>
        </p:spPr>
        <p:txBody>
          <a:bodyPr/>
          <a:lstStyle/>
          <a:p>
            <a:r>
              <a:rPr lang="en-GB" sz="2800" dirty="0"/>
              <a:t>9 Conditions: What is needed to enable this work?</a:t>
            </a:r>
          </a:p>
        </p:txBody>
      </p:sp>
      <p:sp>
        <p:nvSpPr>
          <p:cNvPr id="2" name="Rectangle 1">
            <a:extLst>
              <a:ext uri="{FF2B5EF4-FFF2-40B4-BE49-F238E27FC236}">
                <a16:creationId xmlns:a16="http://schemas.microsoft.com/office/drawing/2014/main" id="{E2C5B6CA-1D1C-19DF-31EC-1DCFFCDBE4E1}"/>
              </a:ext>
            </a:extLst>
          </p:cNvPr>
          <p:cNvSpPr/>
          <p:nvPr/>
        </p:nvSpPr>
        <p:spPr>
          <a:xfrm>
            <a:off x="6690732" y="4899226"/>
            <a:ext cx="2865863" cy="1753196"/>
          </a:xfrm>
          <a:prstGeom prst="rect">
            <a:avLst/>
          </a:prstGeom>
          <a:noFill/>
          <a:ln w="28575">
            <a:solidFill>
              <a:srgbClr val="FF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310789D-D6CB-1F12-912A-AF26F354AFE1}"/>
              </a:ext>
            </a:extLst>
          </p:cNvPr>
          <p:cNvSpPr txBox="1"/>
          <p:nvPr/>
        </p:nvSpPr>
        <p:spPr>
          <a:xfrm>
            <a:off x="9779619" y="5489235"/>
            <a:ext cx="2127702" cy="830997"/>
          </a:xfrm>
          <a:prstGeom prst="rect">
            <a:avLst/>
          </a:prstGeom>
          <a:noFill/>
        </p:spPr>
        <p:txBody>
          <a:bodyPr wrap="square" rtlCol="0">
            <a:spAutoFit/>
          </a:bodyPr>
          <a:lstStyle/>
          <a:p>
            <a:pPr algn="ctr"/>
            <a:r>
              <a:rPr lang="en-GB" sz="2400" dirty="0">
                <a:latin typeface="Gotham Rounded Book" pitchFamily="50" charset="0"/>
              </a:rPr>
              <a:t>Embedded Learning</a:t>
            </a:r>
          </a:p>
        </p:txBody>
      </p:sp>
    </p:spTree>
    <p:extLst>
      <p:ext uri="{BB962C8B-B14F-4D97-AF65-F5344CB8AC3E}">
        <p14:creationId xmlns:p14="http://schemas.microsoft.com/office/powerpoint/2010/main" val="2716463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329F34A-C3E1-9A6D-3F9C-416E6714401C}"/>
              </a:ext>
            </a:extLst>
          </p:cNvPr>
          <p:cNvSpPr>
            <a:spLocks noGrp="1"/>
          </p:cNvSpPr>
          <p:nvPr>
            <p:ph type="body" sz="quarter" idx="19"/>
          </p:nvPr>
        </p:nvSpPr>
        <p:spPr>
          <a:xfrm>
            <a:off x="650032" y="1849575"/>
            <a:ext cx="5918719" cy="4817902"/>
          </a:xfrm>
        </p:spPr>
        <p:txBody>
          <a:bodyPr>
            <a:normAutofit/>
          </a:bodyPr>
          <a:lstStyle/>
          <a:p>
            <a:pPr marL="0" indent="0">
              <a:buNone/>
            </a:pPr>
            <a:endParaRPr lang="en-GB" sz="2200" dirty="0"/>
          </a:p>
          <a:p>
            <a:pPr marL="0" indent="0">
              <a:buNone/>
            </a:pPr>
            <a:r>
              <a:rPr lang="en-GB" sz="2200" dirty="0"/>
              <a:t>What You’ll Do:</a:t>
            </a:r>
          </a:p>
          <a:p>
            <a:pPr lvl="1"/>
            <a:r>
              <a:rPr lang="en-GB" sz="2200" dirty="0"/>
              <a:t>Walk around and explore each of the 9 conditions displayed around the room</a:t>
            </a:r>
          </a:p>
          <a:p>
            <a:pPr lvl="1"/>
            <a:r>
              <a:rPr lang="en-GB" sz="2200" dirty="0"/>
              <a:t>Reflect: Which ones are strongest in your work? Which need attention? </a:t>
            </a:r>
          </a:p>
          <a:p>
            <a:pPr marL="457200" lvl="1" indent="0">
              <a:buNone/>
            </a:pPr>
            <a:endParaRPr lang="en-GB" sz="2200" dirty="0"/>
          </a:p>
          <a:p>
            <a:pPr marL="0" indent="0">
              <a:buNone/>
            </a:pPr>
            <a:r>
              <a:rPr lang="en-GB" sz="2200" b="1" dirty="0"/>
              <a:t>Goal: Start a conversation and connect the conditions to your local context.</a:t>
            </a:r>
          </a:p>
          <a:p>
            <a:endParaRPr lang="en-GB" dirty="0"/>
          </a:p>
        </p:txBody>
      </p:sp>
      <p:sp>
        <p:nvSpPr>
          <p:cNvPr id="2" name="Content Placeholder 1">
            <a:extLst>
              <a:ext uri="{FF2B5EF4-FFF2-40B4-BE49-F238E27FC236}">
                <a16:creationId xmlns:a16="http://schemas.microsoft.com/office/drawing/2014/main" id="{26744A89-2BC1-EBE6-849B-97A1EB9FD078}"/>
              </a:ext>
            </a:extLst>
          </p:cNvPr>
          <p:cNvSpPr>
            <a:spLocks noGrp="1"/>
          </p:cNvSpPr>
          <p:nvPr>
            <p:ph type="body" sz="quarter" idx="18"/>
          </p:nvPr>
        </p:nvSpPr>
        <p:spPr>
          <a:xfrm>
            <a:off x="761995" y="1409903"/>
            <a:ext cx="6172205" cy="439672"/>
          </a:xfrm>
        </p:spPr>
        <p:txBody>
          <a:bodyPr>
            <a:normAutofit/>
          </a:bodyPr>
          <a:lstStyle/>
          <a:p>
            <a:pPr marL="0" indent="0">
              <a:buNone/>
            </a:pPr>
            <a:r>
              <a:rPr lang="en-GB" b="1" dirty="0"/>
              <a:t>Activity: Gallery walk</a:t>
            </a:r>
          </a:p>
          <a:p>
            <a:pPr marL="0" indent="0">
              <a:buNone/>
            </a:pPr>
            <a:endParaRPr lang="en-GB" b="1" dirty="0"/>
          </a:p>
        </p:txBody>
      </p:sp>
      <p:sp>
        <p:nvSpPr>
          <p:cNvPr id="3" name="Title 2">
            <a:extLst>
              <a:ext uri="{FF2B5EF4-FFF2-40B4-BE49-F238E27FC236}">
                <a16:creationId xmlns:a16="http://schemas.microsoft.com/office/drawing/2014/main" id="{54574CED-DB58-2822-C937-B819D997E4A3}"/>
              </a:ext>
            </a:extLst>
          </p:cNvPr>
          <p:cNvSpPr>
            <a:spLocks noGrp="1"/>
          </p:cNvSpPr>
          <p:nvPr>
            <p:ph type="title"/>
          </p:nvPr>
        </p:nvSpPr>
        <p:spPr/>
        <p:txBody>
          <a:bodyPr/>
          <a:lstStyle/>
          <a:p>
            <a:r>
              <a:rPr lang="en-GB" sz="3200" dirty="0"/>
              <a:t>Activity: Explore the 9 conditions</a:t>
            </a:r>
          </a:p>
        </p:txBody>
      </p:sp>
    </p:spTree>
    <p:extLst>
      <p:ext uri="{BB962C8B-B14F-4D97-AF65-F5344CB8AC3E}">
        <p14:creationId xmlns:p14="http://schemas.microsoft.com/office/powerpoint/2010/main" val="3350638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BBD3F-9963-0FFA-39D3-5C45D3FCDF1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1B6B29-5B92-D3D7-950D-1272F73D4D2A}"/>
              </a:ext>
            </a:extLst>
          </p:cNvPr>
          <p:cNvSpPr>
            <a:spLocks noGrp="1"/>
          </p:cNvSpPr>
          <p:nvPr>
            <p:ph idx="1"/>
          </p:nvPr>
        </p:nvSpPr>
        <p:spPr>
          <a:xfrm>
            <a:off x="600877" y="1304206"/>
            <a:ext cx="11305093" cy="4993687"/>
          </a:xfrm>
        </p:spPr>
        <p:txBody>
          <a:bodyPr>
            <a:normAutofit fontScale="92500"/>
          </a:bodyPr>
          <a:lstStyle/>
          <a:p>
            <a:pPr marL="0" indent="0">
              <a:buNone/>
            </a:pPr>
            <a:r>
              <a:rPr lang="en-GB" dirty="0"/>
              <a:t>Each group will:</a:t>
            </a:r>
          </a:p>
          <a:p>
            <a:pPr lvl="1"/>
            <a:r>
              <a:rPr lang="en-GB" dirty="0"/>
              <a:t>Work from this shared scenario.</a:t>
            </a:r>
          </a:p>
          <a:p>
            <a:pPr lvl="1"/>
            <a:r>
              <a:rPr lang="en-GB" dirty="0"/>
              <a:t>Focus on </a:t>
            </a:r>
            <a:r>
              <a:rPr lang="en-GB" b="1" u="sng" dirty="0"/>
              <a:t>one</a:t>
            </a:r>
            <a:r>
              <a:rPr lang="en-GB" dirty="0"/>
              <a:t> assigned condition from the Nine Conditions of Change.</a:t>
            </a:r>
          </a:p>
          <a:p>
            <a:pPr marL="0" indent="0">
              <a:buNone/>
            </a:pPr>
            <a:endParaRPr lang="en-GB" dirty="0"/>
          </a:p>
          <a:p>
            <a:pPr marL="0" indent="0">
              <a:buNone/>
            </a:pPr>
            <a:r>
              <a:rPr lang="en-GB" dirty="0"/>
              <a:t>Discuss:</a:t>
            </a:r>
          </a:p>
          <a:p>
            <a:pPr lvl="1"/>
            <a:r>
              <a:rPr lang="en-GB" dirty="0"/>
              <a:t>How this condition helps you understand and respond to the problem.</a:t>
            </a:r>
          </a:p>
          <a:p>
            <a:pPr lvl="1"/>
            <a:r>
              <a:rPr lang="en-GB" dirty="0"/>
              <a:t>What specific actions you could take using this lens.</a:t>
            </a:r>
          </a:p>
          <a:p>
            <a:pPr lvl="1"/>
            <a:r>
              <a:rPr lang="en-GB" dirty="0"/>
              <a:t>What success might look like from this perspective.</a:t>
            </a:r>
          </a:p>
          <a:p>
            <a:pPr lvl="1"/>
            <a:r>
              <a:rPr lang="en-GB" dirty="0"/>
              <a:t>How your approach complements or challenges other conditions.</a:t>
            </a:r>
          </a:p>
          <a:p>
            <a:pPr marL="0" indent="0">
              <a:buNone/>
            </a:pPr>
            <a:endParaRPr lang="en-GB" dirty="0"/>
          </a:p>
          <a:p>
            <a:pPr marL="0" indent="0">
              <a:buNone/>
            </a:pPr>
            <a:r>
              <a:rPr lang="en-GB" dirty="0"/>
              <a:t>You’ll have 15 minutes to explore and prepare a short summary to share.</a:t>
            </a:r>
            <a:endParaRPr lang="en-GB" i="1" dirty="0"/>
          </a:p>
        </p:txBody>
      </p:sp>
      <p:sp>
        <p:nvSpPr>
          <p:cNvPr id="3" name="Title 2">
            <a:extLst>
              <a:ext uri="{FF2B5EF4-FFF2-40B4-BE49-F238E27FC236}">
                <a16:creationId xmlns:a16="http://schemas.microsoft.com/office/drawing/2014/main" id="{6BB34848-0615-AB6F-A0FB-AAED76AB6330}"/>
              </a:ext>
            </a:extLst>
          </p:cNvPr>
          <p:cNvSpPr>
            <a:spLocks noGrp="1"/>
          </p:cNvSpPr>
          <p:nvPr>
            <p:ph type="title"/>
          </p:nvPr>
        </p:nvSpPr>
        <p:spPr/>
        <p:txBody>
          <a:bodyPr/>
          <a:lstStyle/>
          <a:p>
            <a:r>
              <a:rPr lang="en-GB" dirty="0"/>
              <a:t>Activity: Applying the Conditions</a:t>
            </a:r>
          </a:p>
        </p:txBody>
      </p:sp>
    </p:spTree>
    <p:extLst>
      <p:ext uri="{BB962C8B-B14F-4D97-AF65-F5344CB8AC3E}">
        <p14:creationId xmlns:p14="http://schemas.microsoft.com/office/powerpoint/2010/main" val="3575796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28988B-9878-C3B8-4883-E840749E49C1}"/>
              </a:ext>
            </a:extLst>
          </p:cNvPr>
          <p:cNvSpPr>
            <a:spLocks noGrp="1"/>
          </p:cNvSpPr>
          <p:nvPr>
            <p:ph idx="1"/>
          </p:nvPr>
        </p:nvSpPr>
        <p:spPr>
          <a:xfrm>
            <a:off x="443453" y="1304206"/>
            <a:ext cx="11305093" cy="5786581"/>
          </a:xfrm>
        </p:spPr>
        <p:txBody>
          <a:bodyPr>
            <a:noAutofit/>
          </a:bodyPr>
          <a:lstStyle/>
          <a:p>
            <a:r>
              <a:rPr lang="en-GB" sz="2000" dirty="0"/>
              <a:t>You’re part a local partnership exploring how to transform a grassroots sports club into a community-focused asset.</a:t>
            </a:r>
          </a:p>
          <a:p>
            <a:r>
              <a:rPr lang="en-GB" sz="2000" dirty="0"/>
              <a:t>The surrounding community has high levels of health inequalities and inactivity.</a:t>
            </a:r>
          </a:p>
          <a:p>
            <a:pPr marL="0" indent="0">
              <a:buNone/>
            </a:pPr>
            <a:endParaRPr lang="en-GB" sz="2000" dirty="0"/>
          </a:p>
          <a:p>
            <a:pPr>
              <a:buNone/>
            </a:pPr>
            <a:r>
              <a:rPr lang="en-GB" sz="2000" b="1" dirty="0"/>
              <a:t>Current situation:</a:t>
            </a:r>
          </a:p>
          <a:p>
            <a:pPr lvl="1"/>
            <a:r>
              <a:rPr lang="en-GB" sz="2000" dirty="0"/>
              <a:t>Excellent facilities but underused during weekdays.</a:t>
            </a:r>
          </a:p>
          <a:p>
            <a:pPr lvl="1"/>
            <a:r>
              <a:rPr lang="en-GB" sz="2000" dirty="0"/>
              <a:t>Strong performance identity attracts athletes but deters wider community use.</a:t>
            </a:r>
          </a:p>
          <a:p>
            <a:pPr lvl="1"/>
            <a:r>
              <a:rPr lang="en-GB" sz="2000" dirty="0"/>
              <a:t>Unintentionally exclusive culture limits access for inactive or non-sporty residents.</a:t>
            </a:r>
          </a:p>
          <a:p>
            <a:pPr lvl="1"/>
            <a:r>
              <a:rPr lang="en-GB" sz="2000" dirty="0"/>
              <a:t>Weak local connections; no role in addressing health or social challenges.</a:t>
            </a:r>
          </a:p>
          <a:p>
            <a:pPr marL="0" indent="0">
              <a:buNone/>
            </a:pPr>
            <a:endParaRPr lang="en-GB" sz="2000" dirty="0"/>
          </a:p>
          <a:p>
            <a:pPr marL="0" indent="0">
              <a:buNone/>
            </a:pPr>
            <a:r>
              <a:rPr lang="en-GB" sz="2000" b="1" dirty="0"/>
              <a:t>Your Task:</a:t>
            </a:r>
          </a:p>
          <a:p>
            <a:pPr marL="0" indent="0">
              <a:buNone/>
            </a:pPr>
            <a:r>
              <a:rPr lang="en-GB" sz="2000" dirty="0"/>
              <a:t>Using your assigned Condition for Change, propose early steps toward a more inclusive, community-responsive vision for the club.</a:t>
            </a:r>
          </a:p>
        </p:txBody>
      </p:sp>
      <p:sp>
        <p:nvSpPr>
          <p:cNvPr id="3" name="Title 2">
            <a:extLst>
              <a:ext uri="{FF2B5EF4-FFF2-40B4-BE49-F238E27FC236}">
                <a16:creationId xmlns:a16="http://schemas.microsoft.com/office/drawing/2014/main" id="{2715196E-0593-FCD9-4A2E-4F2B1D3B5980}"/>
              </a:ext>
            </a:extLst>
          </p:cNvPr>
          <p:cNvSpPr>
            <a:spLocks noGrp="1"/>
          </p:cNvSpPr>
          <p:nvPr>
            <p:ph type="title"/>
          </p:nvPr>
        </p:nvSpPr>
        <p:spPr/>
        <p:txBody>
          <a:bodyPr/>
          <a:lstStyle/>
          <a:p>
            <a:r>
              <a:rPr lang="en-GB" sz="3200" dirty="0"/>
              <a:t>Activity: The Brief</a:t>
            </a:r>
          </a:p>
        </p:txBody>
      </p:sp>
    </p:spTree>
    <p:extLst>
      <p:ext uri="{BB962C8B-B14F-4D97-AF65-F5344CB8AC3E}">
        <p14:creationId xmlns:p14="http://schemas.microsoft.com/office/powerpoint/2010/main" val="3254773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D7209-EEFE-D2AE-7046-5ED6A9395D93}"/>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715D0309-2327-DB75-01DD-0EE6AC85308C}"/>
              </a:ext>
            </a:extLst>
          </p:cNvPr>
          <p:cNvSpPr>
            <a:spLocks noGrp="1"/>
          </p:cNvSpPr>
          <p:nvPr>
            <p:ph type="body" sz="quarter" idx="19"/>
          </p:nvPr>
        </p:nvSpPr>
        <p:spPr/>
        <p:txBody>
          <a:bodyPr/>
          <a:lstStyle/>
          <a:p>
            <a:r>
              <a:rPr lang="en-GB" sz="2400" dirty="0">
                <a:solidFill>
                  <a:schemeClr val="tx1"/>
                </a:solidFill>
              </a:rPr>
              <a:t>Each group will briefly share:</a:t>
            </a:r>
          </a:p>
          <a:p>
            <a:pPr marL="285750" indent="-285750">
              <a:buFont typeface="Arial" panose="020B0604020202020204" pitchFamily="34" charset="0"/>
              <a:buChar char="•"/>
            </a:pPr>
            <a:r>
              <a:rPr lang="en-GB" sz="2400" dirty="0">
                <a:solidFill>
                  <a:schemeClr val="tx1"/>
                </a:solidFill>
              </a:rPr>
              <a:t>The condition they explored.</a:t>
            </a:r>
          </a:p>
          <a:p>
            <a:pPr marL="285750" indent="-285750">
              <a:buFont typeface="Arial" panose="020B0604020202020204" pitchFamily="34" charset="0"/>
              <a:buChar char="•"/>
            </a:pPr>
            <a:r>
              <a:rPr lang="en-GB" sz="2400" dirty="0">
                <a:solidFill>
                  <a:schemeClr val="tx1"/>
                </a:solidFill>
              </a:rPr>
              <a:t>A key idea or proposed action.</a:t>
            </a:r>
          </a:p>
          <a:p>
            <a:pPr marL="285750" indent="-285750">
              <a:buFont typeface="Arial" panose="020B0604020202020204" pitchFamily="34" charset="0"/>
              <a:buChar char="•"/>
            </a:pPr>
            <a:r>
              <a:rPr lang="en-GB" sz="2400" dirty="0">
                <a:solidFill>
                  <a:schemeClr val="tx1"/>
                </a:solidFill>
              </a:rPr>
              <a:t>One potential challenge and a way to overcome it.</a:t>
            </a:r>
          </a:p>
          <a:p>
            <a:endParaRPr lang="en-GB" dirty="0"/>
          </a:p>
          <a:p>
            <a:endParaRPr lang="en-GB" dirty="0"/>
          </a:p>
        </p:txBody>
      </p:sp>
      <p:sp>
        <p:nvSpPr>
          <p:cNvPr id="3" name="Title 2">
            <a:extLst>
              <a:ext uri="{FF2B5EF4-FFF2-40B4-BE49-F238E27FC236}">
                <a16:creationId xmlns:a16="http://schemas.microsoft.com/office/drawing/2014/main" id="{47352B82-99D3-74E0-825C-B97145101965}"/>
              </a:ext>
            </a:extLst>
          </p:cNvPr>
          <p:cNvSpPr>
            <a:spLocks noGrp="1"/>
          </p:cNvSpPr>
          <p:nvPr>
            <p:ph type="title"/>
          </p:nvPr>
        </p:nvSpPr>
        <p:spPr/>
        <p:txBody>
          <a:bodyPr/>
          <a:lstStyle/>
          <a:p>
            <a:r>
              <a:rPr lang="en-GB" sz="2800" dirty="0"/>
              <a:t>From Performance to Participation: Reimagining the Role of a Local Sports Club</a:t>
            </a:r>
          </a:p>
        </p:txBody>
      </p:sp>
    </p:spTree>
    <p:extLst>
      <p:ext uri="{BB962C8B-B14F-4D97-AF65-F5344CB8AC3E}">
        <p14:creationId xmlns:p14="http://schemas.microsoft.com/office/powerpoint/2010/main" val="29610748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FF8D5-E0E7-1D51-F17F-CB062B153B8C}"/>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B657305F-9F52-DCF8-383D-8FAC2E5391BF}"/>
              </a:ext>
            </a:extLst>
          </p:cNvPr>
          <p:cNvSpPr>
            <a:spLocks noGrp="1"/>
          </p:cNvSpPr>
          <p:nvPr>
            <p:ph type="body" sz="quarter" idx="19"/>
          </p:nvPr>
        </p:nvSpPr>
        <p:spPr/>
        <p:txBody>
          <a:bodyPr/>
          <a:lstStyle/>
          <a:p>
            <a:endParaRPr lang="en-GB" dirty="0">
              <a:solidFill>
                <a:schemeClr val="tx1"/>
              </a:solidFill>
            </a:endParaRPr>
          </a:p>
          <a:p>
            <a:r>
              <a:rPr lang="en-GB" sz="2400" dirty="0">
                <a:solidFill>
                  <a:schemeClr val="tx1"/>
                </a:solidFill>
              </a:rPr>
              <a:t>Real change starts with individual shifts. Take a moment to reflect and write your own pledge.</a:t>
            </a:r>
          </a:p>
          <a:p>
            <a:pPr marL="285750" indent="-285750">
              <a:buFont typeface="Arial" panose="020B0604020202020204" pitchFamily="34" charset="0"/>
              <a:buChar char="•"/>
            </a:pPr>
            <a:r>
              <a:rPr lang="en-GB" sz="2400" dirty="0">
                <a:solidFill>
                  <a:schemeClr val="tx1"/>
                </a:solidFill>
              </a:rPr>
              <a:t>One conversation I’ll start…</a:t>
            </a:r>
          </a:p>
          <a:p>
            <a:pPr marL="285750" indent="-285750">
              <a:buFont typeface="Arial" panose="020B0604020202020204" pitchFamily="34" charset="0"/>
              <a:buChar char="•"/>
            </a:pPr>
            <a:r>
              <a:rPr lang="en-GB" sz="2400" dirty="0">
                <a:solidFill>
                  <a:schemeClr val="tx1"/>
                </a:solidFill>
              </a:rPr>
              <a:t>One change I’ll champion…</a:t>
            </a:r>
          </a:p>
          <a:p>
            <a:pPr marL="285750" indent="-285750">
              <a:buFont typeface="Arial" panose="020B0604020202020204" pitchFamily="34" charset="0"/>
              <a:buChar char="•"/>
            </a:pPr>
            <a:r>
              <a:rPr lang="en-GB" sz="2400" dirty="0">
                <a:solidFill>
                  <a:schemeClr val="tx1"/>
                </a:solidFill>
              </a:rPr>
              <a:t>One place I’ll apply this learning…</a:t>
            </a:r>
          </a:p>
          <a:p>
            <a:endParaRPr lang="en-GB" dirty="0"/>
          </a:p>
        </p:txBody>
      </p:sp>
      <p:sp>
        <p:nvSpPr>
          <p:cNvPr id="2" name="Text Placeholder 1">
            <a:extLst>
              <a:ext uri="{FF2B5EF4-FFF2-40B4-BE49-F238E27FC236}">
                <a16:creationId xmlns:a16="http://schemas.microsoft.com/office/drawing/2014/main" id="{A2E6F805-5252-8A7E-F60C-B2DF092814B9}"/>
              </a:ext>
            </a:extLst>
          </p:cNvPr>
          <p:cNvSpPr>
            <a:spLocks noGrp="1"/>
          </p:cNvSpPr>
          <p:nvPr>
            <p:ph type="body" sz="quarter" idx="18"/>
          </p:nvPr>
        </p:nvSpPr>
        <p:spPr>
          <a:xfrm>
            <a:off x="5781670" y="1315032"/>
            <a:ext cx="6172205" cy="439672"/>
          </a:xfrm>
        </p:spPr>
        <p:txBody>
          <a:bodyPr/>
          <a:lstStyle/>
          <a:p>
            <a:r>
              <a:rPr lang="en-GB" dirty="0">
                <a:solidFill>
                  <a:schemeClr val="accent1"/>
                </a:solidFill>
              </a:rPr>
              <a:t>What Will You Do Differently?</a:t>
            </a:r>
          </a:p>
        </p:txBody>
      </p:sp>
      <p:sp>
        <p:nvSpPr>
          <p:cNvPr id="3" name="Title 2">
            <a:extLst>
              <a:ext uri="{FF2B5EF4-FFF2-40B4-BE49-F238E27FC236}">
                <a16:creationId xmlns:a16="http://schemas.microsoft.com/office/drawing/2014/main" id="{20A60094-AA39-7904-D74E-6F7A4D0E572C}"/>
              </a:ext>
            </a:extLst>
          </p:cNvPr>
          <p:cNvSpPr>
            <a:spLocks noGrp="1"/>
          </p:cNvSpPr>
          <p:nvPr>
            <p:ph type="title"/>
          </p:nvPr>
        </p:nvSpPr>
        <p:spPr/>
        <p:txBody>
          <a:bodyPr/>
          <a:lstStyle/>
          <a:p>
            <a:r>
              <a:rPr lang="en-GB" dirty="0"/>
              <a:t>Activity: One Thing I Will… </a:t>
            </a:r>
          </a:p>
        </p:txBody>
      </p:sp>
    </p:spTree>
    <p:extLst>
      <p:ext uri="{BB962C8B-B14F-4D97-AF65-F5344CB8AC3E}">
        <p14:creationId xmlns:p14="http://schemas.microsoft.com/office/powerpoint/2010/main" val="3777817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45434-F895-ECCF-2E3C-70C45EB17F00}"/>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931081C9-9D04-E84B-7484-EEBF55D79E46}"/>
              </a:ext>
            </a:extLst>
          </p:cNvPr>
          <p:cNvSpPr>
            <a:spLocks noGrp="1"/>
          </p:cNvSpPr>
          <p:nvPr>
            <p:ph type="body" sz="quarter" idx="19"/>
          </p:nvPr>
        </p:nvSpPr>
        <p:spPr/>
        <p:txBody>
          <a:bodyPr>
            <a:normAutofit/>
          </a:bodyPr>
          <a:lstStyle/>
          <a:p>
            <a:r>
              <a:rPr lang="en-GB" sz="2400" b="1" dirty="0"/>
              <a:t>Visit our website: </a:t>
            </a:r>
            <a:r>
              <a:rPr lang="en-GB" sz="2400" b="1" dirty="0">
                <a:hlinkClick r:id="rId3"/>
              </a:rPr>
              <a:t>www.gmmoving.co.uk</a:t>
            </a:r>
            <a:r>
              <a:rPr lang="en-GB" sz="2400" b="1" dirty="0"/>
              <a:t> </a:t>
            </a:r>
          </a:p>
          <a:p>
            <a:endParaRPr lang="en-GB" sz="2400" b="1" dirty="0"/>
          </a:p>
          <a:p>
            <a:r>
              <a:rPr lang="en-GB" sz="2400" b="1" dirty="0"/>
              <a:t>Email me:</a:t>
            </a:r>
            <a:r>
              <a:rPr lang="en-GB" sz="2400" dirty="0"/>
              <a:t> </a:t>
            </a:r>
            <a:r>
              <a:rPr lang="en-GB" sz="2400" dirty="0">
                <a:hlinkClick r:id="rId4"/>
              </a:rPr>
              <a:t>Nicole@gmmoving.co.uk</a:t>
            </a:r>
            <a:r>
              <a:rPr lang="en-GB" sz="2400" dirty="0"/>
              <a:t> </a:t>
            </a:r>
          </a:p>
          <a:p>
            <a:endParaRPr lang="en-GB" sz="2400" b="1" dirty="0"/>
          </a:p>
          <a:p>
            <a:r>
              <a:rPr lang="en-GB" sz="2400" b="1" dirty="0"/>
              <a:t>Follow us:</a:t>
            </a:r>
            <a:r>
              <a:rPr lang="en-GB" sz="2400" dirty="0"/>
              <a:t> </a:t>
            </a:r>
          </a:p>
          <a:p>
            <a:r>
              <a:rPr lang="en-GB" sz="2400" dirty="0"/>
              <a:t>@gmmoving.co.uk (Bluesky) </a:t>
            </a:r>
          </a:p>
          <a:p>
            <a:r>
              <a:rPr lang="en-GB" sz="2400" dirty="0"/>
              <a:t>Greater Manchester Moving (LinkedIn)</a:t>
            </a:r>
          </a:p>
          <a:p>
            <a:r>
              <a:rPr lang="en-GB" sz="2400" dirty="0"/>
              <a:t>@gmmoving (YouTube)</a:t>
            </a:r>
          </a:p>
        </p:txBody>
      </p:sp>
      <p:sp>
        <p:nvSpPr>
          <p:cNvPr id="2" name="Content Placeholder 1">
            <a:extLst>
              <a:ext uri="{FF2B5EF4-FFF2-40B4-BE49-F238E27FC236}">
                <a16:creationId xmlns:a16="http://schemas.microsoft.com/office/drawing/2014/main" id="{C791D12F-C39E-E8ED-952A-3B980AC27E5A}"/>
              </a:ext>
            </a:extLst>
          </p:cNvPr>
          <p:cNvSpPr>
            <a:spLocks noGrp="1"/>
          </p:cNvSpPr>
          <p:nvPr>
            <p:ph type="body" sz="quarter" idx="18"/>
          </p:nvPr>
        </p:nvSpPr>
        <p:spPr/>
        <p:txBody>
          <a:bodyPr>
            <a:normAutofit/>
          </a:bodyPr>
          <a:lstStyle/>
          <a:p>
            <a:pPr marL="0" indent="0">
              <a:buNone/>
            </a:pPr>
            <a:endParaRPr lang="en-GB" dirty="0"/>
          </a:p>
        </p:txBody>
      </p:sp>
      <p:sp>
        <p:nvSpPr>
          <p:cNvPr id="3" name="Title 2">
            <a:extLst>
              <a:ext uri="{FF2B5EF4-FFF2-40B4-BE49-F238E27FC236}">
                <a16:creationId xmlns:a16="http://schemas.microsoft.com/office/drawing/2014/main" id="{75659810-5AFB-8747-81FD-79F54BFFF08F}"/>
              </a:ext>
            </a:extLst>
          </p:cNvPr>
          <p:cNvSpPr>
            <a:spLocks noGrp="1"/>
          </p:cNvSpPr>
          <p:nvPr>
            <p:ph type="title"/>
          </p:nvPr>
        </p:nvSpPr>
        <p:spPr/>
        <p:txBody>
          <a:bodyPr/>
          <a:lstStyle/>
          <a:p>
            <a:r>
              <a:rPr lang="en-GB" dirty="0"/>
              <a:t>Thank you! </a:t>
            </a:r>
          </a:p>
        </p:txBody>
      </p:sp>
    </p:spTree>
    <p:extLst>
      <p:ext uri="{BB962C8B-B14F-4D97-AF65-F5344CB8AC3E}">
        <p14:creationId xmlns:p14="http://schemas.microsoft.com/office/powerpoint/2010/main" val="2843908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DE4C31-6E2A-9C5C-7CA0-33CD70542F9B}"/>
              </a:ext>
            </a:extLst>
          </p:cNvPr>
          <p:cNvPicPr>
            <a:picLocks noChangeAspect="1"/>
          </p:cNvPicPr>
          <p:nvPr/>
        </p:nvPicPr>
        <p:blipFill>
          <a:blip r:embed="rId2"/>
          <a:stretch>
            <a:fillRect/>
          </a:stretch>
        </p:blipFill>
        <p:spPr>
          <a:xfrm>
            <a:off x="3072122" y="408170"/>
            <a:ext cx="6047756" cy="6041660"/>
          </a:xfrm>
          <a:prstGeom prst="rect">
            <a:avLst/>
          </a:prstGeom>
        </p:spPr>
      </p:pic>
    </p:spTree>
    <p:extLst>
      <p:ext uri="{BB962C8B-B14F-4D97-AF65-F5344CB8AC3E}">
        <p14:creationId xmlns:p14="http://schemas.microsoft.com/office/powerpoint/2010/main" val="3758821663"/>
      </p:ext>
    </p:extLst>
  </p:cSld>
  <p:clrMapOvr>
    <a:masterClrMapping/>
  </p:clrMapOvr>
</p:sld>
</file>

<file path=ppt/theme/theme1.xml><?xml version="1.0" encoding="utf-8"?>
<a:theme xmlns:a="http://schemas.openxmlformats.org/drawingml/2006/main" name="2_GM Moving simple header">
  <a:themeElements>
    <a:clrScheme name="GM Moving 2024">
      <a:dk1>
        <a:sysClr val="windowText" lastClr="000000"/>
      </a:dk1>
      <a:lt1>
        <a:sysClr val="window" lastClr="FFFFFF"/>
      </a:lt1>
      <a:dk2>
        <a:srgbClr val="44546A"/>
      </a:dk2>
      <a:lt2>
        <a:srgbClr val="E7E6E6"/>
      </a:lt2>
      <a:accent1>
        <a:srgbClr val="0069B4"/>
      </a:accent1>
      <a:accent2>
        <a:srgbClr val="FFCA18"/>
      </a:accent2>
      <a:accent3>
        <a:srgbClr val="BA3D99"/>
      </a:accent3>
      <a:accent4>
        <a:srgbClr val="821E84"/>
      </a:accent4>
      <a:accent5>
        <a:srgbClr val="009FE3"/>
      </a:accent5>
      <a:accent6>
        <a:srgbClr val="8A5EA4"/>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M Moving" id="{213464FA-9BF5-4D45-9603-A0C1E476C553}" vid="{2D01EA10-87C4-42B1-8977-FCBAA25625EC}"/>
    </a:ext>
  </a:extLst>
</a:theme>
</file>

<file path=ppt/theme/theme2.xml><?xml version="1.0" encoding="utf-8"?>
<a:theme xmlns:a="http://schemas.openxmlformats.org/drawingml/2006/main" name="4_Office Theme">
  <a:themeElements>
    <a:clrScheme name="GM Moving 2024">
      <a:dk1>
        <a:sysClr val="windowText" lastClr="000000"/>
      </a:dk1>
      <a:lt1>
        <a:sysClr val="window" lastClr="FFFFFF"/>
      </a:lt1>
      <a:dk2>
        <a:srgbClr val="44546A"/>
      </a:dk2>
      <a:lt2>
        <a:srgbClr val="E7E6E6"/>
      </a:lt2>
      <a:accent1>
        <a:srgbClr val="0069B4"/>
      </a:accent1>
      <a:accent2>
        <a:srgbClr val="FFCA18"/>
      </a:accent2>
      <a:accent3>
        <a:srgbClr val="BA3D99"/>
      </a:accent3>
      <a:accent4>
        <a:srgbClr val="821E84"/>
      </a:accent4>
      <a:accent5>
        <a:srgbClr val="009FE3"/>
      </a:accent5>
      <a:accent6>
        <a:srgbClr val="8A5EA4"/>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_dlc_DocId xmlns="9223421b-60eb-4839-b057-4521c65f9e0f">MCCC4Q5NAVRV-150479510-24684</_dlc_DocId>
    <TaxCatchAll xmlns="9223421b-60eb-4839-b057-4521c65f9e0f" xsi:nil="true"/>
    <_dlc_DocIdUrl xmlns="9223421b-60eb-4839-b057-4521c65f9e0f">
      <Url>https://greatersportmanchester.sharepoint.com/sites/GreaterSport-Shared/_layouts/15/DocIdRedir.aspx?ID=MCCC4Q5NAVRV-150479510-24684</Url>
      <Description>MCCC4Q5NAVRV-150479510-24684</Description>
    </_dlc_DocIdUrl>
    <lcf76f155ced4ddcb4097134ff3c332f xmlns="c638f996-2fe8-44a2-84bb-08114f5b4c04">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C569C68493419E49A940845486844438" ma:contentTypeVersion="18" ma:contentTypeDescription="Create a new document." ma:contentTypeScope="" ma:versionID="f9ae61248953f8d744b375965fb0f737">
  <xsd:schema xmlns:xsd="http://www.w3.org/2001/XMLSchema" xmlns:xs="http://www.w3.org/2001/XMLSchema" xmlns:p="http://schemas.microsoft.com/office/2006/metadata/properties" xmlns:ns2="9223421b-60eb-4839-b057-4521c65f9e0f" xmlns:ns3="c638f996-2fe8-44a2-84bb-08114f5b4c04" targetNamespace="http://schemas.microsoft.com/office/2006/metadata/properties" ma:root="true" ma:fieldsID="c4ad9c8638cce63168cbe74e608f811b" ns2:_="" ns3:_="">
    <xsd:import namespace="9223421b-60eb-4839-b057-4521c65f9e0f"/>
    <xsd:import namespace="c638f996-2fe8-44a2-84bb-08114f5b4c04"/>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2:SharedWithUsers" minOccurs="0"/>
                <xsd:element ref="ns2:SharedWithDetails" minOccurs="0"/>
                <xsd:element ref="ns3:lcf76f155ced4ddcb4097134ff3c332f" minOccurs="0"/>
                <xsd:element ref="ns2:TaxCatchAll" minOccurs="0"/>
                <xsd:element ref="ns3:MediaServiceLocation"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23421b-60eb-4839-b057-4521c65f9e0f"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be38a13e-f474-47fb-a2c6-70225090e9a9}" ma:internalName="TaxCatchAll" ma:showField="CatchAllData" ma:web="9223421b-60eb-4839-b057-4521c65f9e0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638f996-2fe8-44a2-84bb-08114f5b4c0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13f2daa6-d37a-46b5-96b7-6ea7c4f5fa63"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element name="MediaServiceObjectDetectorVersions" ma:index="27" nillable="true" ma:displayName="MediaServiceObjectDetectorVersions" ma:hidden="true" ma:indexed="true" ma:internalName="MediaServiceObjectDetectorVersions" ma:readOnly="true">
      <xsd:simpleType>
        <xsd:restriction base="dms:Text"/>
      </xsd:simpleType>
    </xsd:element>
    <xsd:element name="MediaServiceSearchProperties" ma:index="2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8A541C-1463-410A-99BD-BF08927D8F0F}">
  <ds:schemaRefs>
    <ds:schemaRef ds:uri="http://schemas.microsoft.com/sharepoint/events"/>
  </ds:schemaRefs>
</ds:datastoreItem>
</file>

<file path=customXml/itemProps2.xml><?xml version="1.0" encoding="utf-8"?>
<ds:datastoreItem xmlns:ds="http://schemas.openxmlformats.org/officeDocument/2006/customXml" ds:itemID="{E8C8D860-5848-46BA-9403-CF910300CDE3}">
  <ds:schemaRefs>
    <ds:schemaRef ds:uri="9223421b-60eb-4839-b057-4521c65f9e0f"/>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http://purl.org/dc/terms/"/>
    <ds:schemaRef ds:uri="bb422fb3-639a-471e-baea-aac24e15e1d7"/>
    <ds:schemaRef ds:uri="http://purl.org/dc/dcmitype/"/>
    <ds:schemaRef ds:uri="http://purl.org/dc/elements/1.1/"/>
  </ds:schemaRefs>
</ds:datastoreItem>
</file>

<file path=customXml/itemProps3.xml><?xml version="1.0" encoding="utf-8"?>
<ds:datastoreItem xmlns:ds="http://schemas.openxmlformats.org/officeDocument/2006/customXml" ds:itemID="{B3AC9CBE-321F-4092-96BA-13601E013554}">
  <ds:schemaRefs>
    <ds:schemaRef ds:uri="http://schemas.microsoft.com/sharepoint/v3/contenttype/forms"/>
  </ds:schemaRefs>
</ds:datastoreItem>
</file>

<file path=customXml/itemProps4.xml><?xml version="1.0" encoding="utf-8"?>
<ds:datastoreItem xmlns:ds="http://schemas.openxmlformats.org/officeDocument/2006/customXml" ds:itemID="{DF9B2430-7F63-46B6-AD50-C08363904352}"/>
</file>

<file path=docProps/app.xml><?xml version="1.0" encoding="utf-8"?>
<Properties xmlns="http://schemas.openxmlformats.org/officeDocument/2006/extended-properties" xmlns:vt="http://schemas.openxmlformats.org/officeDocument/2006/docPropsVTypes">
  <TotalTime>4535</TotalTime>
  <Words>3205</Words>
  <Application>Microsoft Office PowerPoint</Application>
  <PresentationFormat>Widescreen</PresentationFormat>
  <Paragraphs>306</Paragraphs>
  <Slides>25</Slides>
  <Notes>23</Notes>
  <HiddenSlides>3</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25</vt:i4>
      </vt:variant>
    </vt:vector>
  </HeadingPairs>
  <TitlesOfParts>
    <vt:vector size="37" baseType="lpstr">
      <vt:lpstr>Aptos</vt:lpstr>
      <vt:lpstr>Aptos Light</vt:lpstr>
      <vt:lpstr>Arial</vt:lpstr>
      <vt:lpstr>Calibri</vt:lpstr>
      <vt:lpstr>Calibri Light</vt:lpstr>
      <vt:lpstr>Courier New</vt:lpstr>
      <vt:lpstr>Gotham Rounded Bold</vt:lpstr>
      <vt:lpstr>Gotham Rounded Book</vt:lpstr>
      <vt:lpstr>Gotham Rounded Medium</vt:lpstr>
      <vt:lpstr>Symbol</vt:lpstr>
      <vt:lpstr>2_GM Moving simple header</vt:lpstr>
      <vt:lpstr>4_Office Theme</vt:lpstr>
      <vt:lpstr>PowerPoint Presentation</vt:lpstr>
      <vt:lpstr>Envisioning System Maturity: Accelerating Place-Based Change for Physical Activity. </vt:lpstr>
      <vt:lpstr>‘The conditions that will speed up change’</vt:lpstr>
      <vt:lpstr>Our mission:</vt:lpstr>
      <vt:lpstr>Purpose</vt:lpstr>
      <vt:lpstr>Introductions</vt:lpstr>
      <vt:lpstr>Place-based working in Action</vt:lpstr>
      <vt:lpstr>Place-based working in Action</vt:lpstr>
      <vt:lpstr>Place-based working in Action</vt:lpstr>
      <vt:lpstr>What is Place-Based Working in Physical Activity?</vt:lpstr>
      <vt:lpstr>Place-based working in action</vt:lpstr>
      <vt:lpstr>Place-based working in Action</vt:lpstr>
      <vt:lpstr>9 Conditions: What is needed to enable this work?</vt:lpstr>
      <vt:lpstr>9 Conditions: What is needed to enable this work?</vt:lpstr>
      <vt:lpstr>9 Conditions: What is needed to enable this work?</vt:lpstr>
      <vt:lpstr>9 Conditions: What is needed to enable this work?</vt:lpstr>
      <vt:lpstr>9 Conditions: What is needed to enable this work?</vt:lpstr>
      <vt:lpstr>9 Conditions: What is needed to enable this work?</vt:lpstr>
      <vt:lpstr>Activity: Explore the 9 conditions</vt:lpstr>
      <vt:lpstr>Activity: Applying the Conditions</vt:lpstr>
      <vt:lpstr>Activity: The Brief</vt:lpstr>
      <vt:lpstr>From Performance to Participation: Reimagining the Role of a Local Sports Club</vt:lpstr>
      <vt:lpstr>Activity: One Thing I Will… </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Nicole McKeating-Jones</dc:creator>
  <cp:lastModifiedBy>Nicole McKeating-Jones (She/Her)</cp:lastModifiedBy>
  <cp:revision>1</cp:revision>
  <dcterms:created xsi:type="dcterms:W3CDTF">2025-04-16T10:15:58Z</dcterms:created>
  <dcterms:modified xsi:type="dcterms:W3CDTF">2025-05-11T19:51:48Z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ItemGuid">
    <vt:lpwstr>b08a7015-47f0-4892-814c-9b2600690328</vt:lpwstr>
  </property>
  <property fmtid="{D5CDD505-2E9C-101B-9397-08002B2CF9AE}" pid="3" name="ContentTypeId">
    <vt:lpwstr>0x010100C569C68493419E49A940845486844438</vt:lpwstr>
  </property>
  <property fmtid="{D5CDD505-2E9C-101B-9397-08002B2CF9AE}" pid="4" name="MediaServiceImageTags">
    <vt:lpwstr/>
  </property>
</Properties>
</file>