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5"/>
    <p:sldMasterId id="2147483703" r:id="rId6"/>
  </p:sldMasterIdLst>
  <p:notesMasterIdLst>
    <p:notesMasterId r:id="rId19"/>
  </p:notesMasterIdLst>
  <p:sldIdLst>
    <p:sldId id="2145708349" r:id="rId7"/>
    <p:sldId id="3372" r:id="rId8"/>
    <p:sldId id="3386" r:id="rId9"/>
    <p:sldId id="3375" r:id="rId10"/>
    <p:sldId id="3387" r:id="rId11"/>
    <p:sldId id="3380" r:id="rId12"/>
    <p:sldId id="3381" r:id="rId13"/>
    <p:sldId id="3383" r:id="rId14"/>
    <p:sldId id="3384" r:id="rId15"/>
    <p:sldId id="3385" r:id="rId16"/>
    <p:sldId id="3388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AC8"/>
    <a:srgbClr val="BA3D99"/>
    <a:srgbClr val="0099FF"/>
    <a:srgbClr val="821E84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3" d="2"/>
        <a:sy n="3" d="2"/>
      </p:scale>
      <p:origin x="0" y="-5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Skelly" userId="37a5a634-016f-4e83-a70c-8a884c88e315" providerId="ADAL" clId="{E2A2B00D-F305-4B6C-8FB4-EBD6C9A874FD}"/>
    <pc:docChg chg="addSld delSld">
      <pc:chgData name="Julia Skelly" userId="37a5a634-016f-4e83-a70c-8a884c88e315" providerId="ADAL" clId="{E2A2B00D-F305-4B6C-8FB4-EBD6C9A874FD}" dt="2024-12-09T16:39:52.692" v="4" actId="680"/>
      <pc:docMkLst>
        <pc:docMk/>
      </pc:docMkLst>
      <pc:sldChg chg="new">
        <pc:chgData name="Julia Skelly" userId="37a5a634-016f-4e83-a70c-8a884c88e315" providerId="ADAL" clId="{E2A2B00D-F305-4B6C-8FB4-EBD6C9A874FD}" dt="2024-12-09T16:38:52.716" v="0" actId="680"/>
        <pc:sldMkLst>
          <pc:docMk/>
          <pc:sldMk cId="201350658" sldId="3376"/>
        </pc:sldMkLst>
      </pc:sldChg>
      <pc:sldChg chg="new del">
        <pc:chgData name="Julia Skelly" userId="37a5a634-016f-4e83-a70c-8a884c88e315" providerId="ADAL" clId="{E2A2B00D-F305-4B6C-8FB4-EBD6C9A874FD}" dt="2024-12-09T16:39:21.483" v="2" actId="47"/>
        <pc:sldMkLst>
          <pc:docMk/>
          <pc:sldMk cId="348625155" sldId="3377"/>
        </pc:sldMkLst>
      </pc:sldChg>
      <pc:sldChg chg="new">
        <pc:chgData name="Julia Skelly" userId="37a5a634-016f-4e83-a70c-8a884c88e315" providerId="ADAL" clId="{E2A2B00D-F305-4B6C-8FB4-EBD6C9A874FD}" dt="2024-12-09T16:39:32.245" v="3" actId="680"/>
        <pc:sldMkLst>
          <pc:docMk/>
          <pc:sldMk cId="2649923794" sldId="3377"/>
        </pc:sldMkLst>
      </pc:sldChg>
      <pc:sldChg chg="new">
        <pc:chgData name="Julia Skelly" userId="37a5a634-016f-4e83-a70c-8a884c88e315" providerId="ADAL" clId="{E2A2B00D-F305-4B6C-8FB4-EBD6C9A874FD}" dt="2024-12-09T16:39:52.692" v="4" actId="680"/>
        <pc:sldMkLst>
          <pc:docMk/>
          <pc:sldMk cId="1073629821" sldId="3378"/>
        </pc:sldMkLst>
      </pc:sldChg>
    </pc:docChg>
  </pc:docChgLst>
  <pc:docChgLst>
    <pc:chgData name="Nicole McKeating-Jones" userId="2fec4cf7-1ce9-4257-9d5e-3084e3f8fc0f" providerId="ADAL" clId="{3B1D46B8-EEA4-454C-99D8-E7896C415024}"/>
    <pc:docChg chg="undo custSel modSld">
      <pc:chgData name="Nicole McKeating-Jones" userId="2fec4cf7-1ce9-4257-9d5e-3084e3f8fc0f" providerId="ADAL" clId="{3B1D46B8-EEA4-454C-99D8-E7896C415024}" dt="2024-07-31T10:39:52.190" v="578" actId="14100"/>
      <pc:docMkLst>
        <pc:docMk/>
      </pc:docMkLst>
      <pc:sldChg chg="modNotesTx">
        <pc:chgData name="Nicole McKeating-Jones" userId="2fec4cf7-1ce9-4257-9d5e-3084e3f8fc0f" providerId="ADAL" clId="{3B1D46B8-EEA4-454C-99D8-E7896C415024}" dt="2024-07-31T08:49:16.836" v="152" actId="20577"/>
        <pc:sldMkLst>
          <pc:docMk/>
          <pc:sldMk cId="2069881" sldId="3365"/>
        </pc:sldMkLst>
      </pc:sldChg>
      <pc:sldChg chg="addSp modSp mod">
        <pc:chgData name="Nicole McKeating-Jones" userId="2fec4cf7-1ce9-4257-9d5e-3084e3f8fc0f" providerId="ADAL" clId="{3B1D46B8-EEA4-454C-99D8-E7896C415024}" dt="2024-07-31T10:39:52.190" v="578" actId="14100"/>
        <pc:sldMkLst>
          <pc:docMk/>
          <pc:sldMk cId="1083612711" sldId="3375"/>
        </pc:sldMkLst>
      </pc:sldChg>
    </pc:docChg>
  </pc:docChgLst>
  <pc:docChgLst>
    <pc:chgData name="Rachel Garbutt (She/Her)" userId="S::rachel@gmmoving.co.uk::81b5735a-218d-40fa-983f-d67df7016b98" providerId="AD" clId="Web-{7EBEB8DB-4A25-C371-2409-D15C9F91DE25}"/>
    <pc:docChg chg="addSld delSld modSld">
      <pc:chgData name="Rachel Garbutt (She/Her)" userId="S::rachel@gmmoving.co.uk::81b5735a-218d-40fa-983f-d67df7016b98" providerId="AD" clId="Web-{7EBEB8DB-4A25-C371-2409-D15C9F91DE25}" dt="2025-05-07T11:05:05.392" v="38"/>
      <pc:docMkLst>
        <pc:docMk/>
      </pc:docMkLst>
      <pc:sldChg chg="add">
        <pc:chgData name="Rachel Garbutt (She/Her)" userId="S::rachel@gmmoving.co.uk::81b5735a-218d-40fa-983f-d67df7016b98" providerId="AD" clId="Web-{7EBEB8DB-4A25-C371-2409-D15C9F91DE25}" dt="2025-05-06T14:36:56.565" v="0"/>
        <pc:sldMkLst>
          <pc:docMk/>
          <pc:sldMk cId="3515997008" sldId="256"/>
        </pc:sldMkLst>
      </pc:sldChg>
      <pc:sldChg chg="del">
        <pc:chgData name="Rachel Garbutt (She/Her)" userId="S::rachel@gmmoving.co.uk::81b5735a-218d-40fa-983f-d67df7016b98" providerId="AD" clId="Web-{7EBEB8DB-4A25-C371-2409-D15C9F91DE25}" dt="2025-05-07T11:04:07.592" v="7"/>
        <pc:sldMkLst>
          <pc:docMk/>
          <pc:sldMk cId="2064578799" sldId="3376"/>
        </pc:sldMkLst>
      </pc:sldChg>
      <pc:sldChg chg="mod modShow">
        <pc:chgData name="Rachel Garbutt (She/Her)" userId="S::rachel@gmmoving.co.uk::81b5735a-218d-40fa-983f-d67df7016b98" providerId="AD" clId="Web-{7EBEB8DB-4A25-C371-2409-D15C9F91DE25}" dt="2025-05-07T11:05:05.392" v="38"/>
        <pc:sldMkLst>
          <pc:docMk/>
          <pc:sldMk cId="2018820466" sldId="3377"/>
        </pc:sldMkLst>
      </pc:sldChg>
      <pc:sldChg chg="addSp delSp modSp">
        <pc:chgData name="Rachel Garbutt (She/Her)" userId="S::rachel@gmmoving.co.uk::81b5735a-218d-40fa-983f-d67df7016b98" providerId="AD" clId="Web-{7EBEB8DB-4A25-C371-2409-D15C9F91DE25}" dt="2025-05-06T14:47:01.762" v="6"/>
        <pc:sldMkLst>
          <pc:docMk/>
          <pc:sldMk cId="596412474" sldId="3385"/>
        </pc:sldMkLst>
        <pc:picChg chg="add mod">
          <ac:chgData name="Rachel Garbutt (She/Her)" userId="S::rachel@gmmoving.co.uk::81b5735a-218d-40fa-983f-d67df7016b98" providerId="AD" clId="Web-{7EBEB8DB-4A25-C371-2409-D15C9F91DE25}" dt="2025-05-06T14:46:57.840" v="5" actId="1076"/>
          <ac:picMkLst>
            <pc:docMk/>
            <pc:sldMk cId="596412474" sldId="3385"/>
            <ac:picMk id="3" creationId="{7883F7C9-A930-5BF9-1162-97FBD2C84B17}"/>
          </ac:picMkLst>
        </pc:picChg>
      </pc:sldChg>
      <pc:sldChg chg="new del">
        <pc:chgData name="Rachel Garbutt (She/Her)" userId="S::rachel@gmmoving.co.uk::81b5735a-218d-40fa-983f-d67df7016b98" providerId="AD" clId="Web-{7EBEB8DB-4A25-C371-2409-D15C9F91DE25}" dt="2025-05-07T11:04:18.358" v="9"/>
        <pc:sldMkLst>
          <pc:docMk/>
          <pc:sldMk cId="2193368513" sldId="3386"/>
        </pc:sldMkLst>
      </pc:sldChg>
      <pc:sldChg chg="modSp new">
        <pc:chgData name="Rachel Garbutt (She/Her)" userId="S::rachel@gmmoving.co.uk::81b5735a-218d-40fa-983f-d67df7016b98" providerId="AD" clId="Web-{7EBEB8DB-4A25-C371-2409-D15C9F91DE25}" dt="2025-05-07T11:04:58.329" v="37" actId="14100"/>
        <pc:sldMkLst>
          <pc:docMk/>
          <pc:sldMk cId="3357345345" sldId="3386"/>
        </pc:sldMkLst>
        <pc:spChg chg="mod">
          <ac:chgData name="Rachel Garbutt (She/Her)" userId="S::rachel@gmmoving.co.uk::81b5735a-218d-40fa-983f-d67df7016b98" providerId="AD" clId="Web-{7EBEB8DB-4A25-C371-2409-D15C9F91DE25}" dt="2025-05-07T11:04:51.547" v="36" actId="20577"/>
          <ac:spMkLst>
            <pc:docMk/>
            <pc:sldMk cId="3357345345" sldId="3386"/>
            <ac:spMk id="2" creationId="{5423CE1C-8D20-5485-0D1C-E504C76F1B49}"/>
          </ac:spMkLst>
        </pc:spChg>
        <pc:spChg chg="mod">
          <ac:chgData name="Rachel Garbutt (She/Her)" userId="S::rachel@gmmoving.co.uk::81b5735a-218d-40fa-983f-d67df7016b98" providerId="AD" clId="Web-{7EBEB8DB-4A25-C371-2409-D15C9F91DE25}" dt="2025-05-07T11:04:58.329" v="37" actId="14100"/>
          <ac:spMkLst>
            <pc:docMk/>
            <pc:sldMk cId="3357345345" sldId="3386"/>
            <ac:spMk id="3" creationId="{C87D6858-79E6-2C55-1665-DE9FD688DC0D}"/>
          </ac:spMkLst>
        </pc:spChg>
      </pc:sldChg>
      <pc:sldMasterChg chg="addSldLayout">
        <pc:chgData name="Rachel Garbutt (She/Her)" userId="S::rachel@gmmoving.co.uk::81b5735a-218d-40fa-983f-d67df7016b98" providerId="AD" clId="Web-{7EBEB8DB-4A25-C371-2409-D15C9F91DE25}" dt="2025-05-06T14:36:56.565" v="0"/>
        <pc:sldMasterMkLst>
          <pc:docMk/>
          <pc:sldMasterMk cId="681931232" sldId="2147483660"/>
        </pc:sldMasterMkLst>
        <pc:sldLayoutChg chg="add replId">
          <pc:chgData name="Rachel Garbutt (She/Her)" userId="S::rachel@gmmoving.co.uk::81b5735a-218d-40fa-983f-d67df7016b98" providerId="AD" clId="Web-{7EBEB8DB-4A25-C371-2409-D15C9F91DE25}" dt="2025-05-06T14:36:56.565" v="0"/>
          <pc:sldLayoutMkLst>
            <pc:docMk/>
            <pc:sldMasterMk cId="681931232" sldId="2147483660"/>
            <pc:sldLayoutMk cId="3478518399" sldId="2147483715"/>
          </pc:sldLayoutMkLst>
        </pc:sldLayoutChg>
      </pc:sldMasterChg>
    </pc:docChg>
  </pc:docChgLst>
  <pc:docChgLst>
    <pc:chgData name="Rachel Garbutt (She/Her)" userId="S::rachel@gmmoving.co.uk::81b5735a-218d-40fa-983f-d67df7016b98" providerId="AD" clId="Web-{4786D7DE-0513-962F-F792-379CD29644EF}"/>
    <pc:docChg chg="modSld">
      <pc:chgData name="Rachel Garbutt (She/Her)" userId="S::rachel@gmmoving.co.uk::81b5735a-218d-40fa-983f-d67df7016b98" providerId="AD" clId="Web-{4786D7DE-0513-962F-F792-379CD29644EF}" dt="2025-04-30T14:46:20.885" v="27" actId="1076"/>
      <pc:docMkLst>
        <pc:docMk/>
      </pc:docMkLst>
      <pc:sldChg chg="modSp">
        <pc:chgData name="Rachel Garbutt (She/Her)" userId="S::rachel@gmmoving.co.uk::81b5735a-218d-40fa-983f-d67df7016b98" providerId="AD" clId="Web-{4786D7DE-0513-962F-F792-379CD29644EF}" dt="2025-04-30T14:46:20.885" v="27" actId="1076"/>
        <pc:sldMkLst>
          <pc:docMk/>
          <pc:sldMk cId="4074488748" sldId="3383"/>
        </pc:sldMkLst>
        <pc:picChg chg="mod">
          <ac:chgData name="Rachel Garbutt (She/Her)" userId="S::rachel@gmmoving.co.uk::81b5735a-218d-40fa-983f-d67df7016b98" providerId="AD" clId="Web-{4786D7DE-0513-962F-F792-379CD29644EF}" dt="2025-04-30T14:46:20.823" v="24" actId="1076"/>
          <ac:picMkLst>
            <pc:docMk/>
            <pc:sldMk cId="4074488748" sldId="3383"/>
            <ac:picMk id="13" creationId="{BE4CAA63-0384-74F5-CB59-DE59133B2B9A}"/>
          </ac:picMkLst>
        </pc:picChg>
        <pc:picChg chg="mod">
          <ac:chgData name="Rachel Garbutt (She/Her)" userId="S::rachel@gmmoving.co.uk::81b5735a-218d-40fa-983f-d67df7016b98" providerId="AD" clId="Web-{4786D7DE-0513-962F-F792-379CD29644EF}" dt="2025-04-30T14:46:20.838" v="25" actId="1076"/>
          <ac:picMkLst>
            <pc:docMk/>
            <pc:sldMk cId="4074488748" sldId="3383"/>
            <ac:picMk id="15" creationId="{38FC0A06-1E9D-814D-08F6-62BFDF41553B}"/>
          </ac:picMkLst>
        </pc:picChg>
        <pc:picChg chg="mod">
          <ac:chgData name="Rachel Garbutt (She/Her)" userId="S::rachel@gmmoving.co.uk::81b5735a-218d-40fa-983f-d67df7016b98" providerId="AD" clId="Web-{4786D7DE-0513-962F-F792-379CD29644EF}" dt="2025-04-30T14:46:20.854" v="26" actId="1076"/>
          <ac:picMkLst>
            <pc:docMk/>
            <pc:sldMk cId="4074488748" sldId="3383"/>
            <ac:picMk id="16" creationId="{93897663-75A8-6B80-205E-A6C81F8F2060}"/>
          </ac:picMkLst>
        </pc:picChg>
        <pc:picChg chg="mod">
          <ac:chgData name="Rachel Garbutt (She/Her)" userId="S::rachel@gmmoving.co.uk::81b5735a-218d-40fa-983f-d67df7016b98" providerId="AD" clId="Web-{4786D7DE-0513-962F-F792-379CD29644EF}" dt="2025-04-30T14:46:20.885" v="27" actId="1076"/>
          <ac:picMkLst>
            <pc:docMk/>
            <pc:sldMk cId="4074488748" sldId="3383"/>
            <ac:picMk id="17" creationId="{EEE34055-5AC0-9873-5900-AC3567351BE2}"/>
          </ac:picMkLst>
        </pc:picChg>
      </pc:sldChg>
    </pc:docChg>
  </pc:docChgLst>
  <pc:docChgLst>
    <pc:chgData name="Rachel Garbutt (She/Her)" userId="81b5735a-218d-40fa-983f-d67df7016b98" providerId="ADAL" clId="{4AD0B3EF-8DED-437A-B99D-1AB41FDB3FF6}"/>
    <pc:docChg chg="delSld modSld">
      <pc:chgData name="Rachel Garbutt (She/Her)" userId="81b5735a-218d-40fa-983f-d67df7016b98" providerId="ADAL" clId="{4AD0B3EF-8DED-437A-B99D-1AB41FDB3FF6}" dt="2025-05-12T11:51:41.981" v="1" actId="729"/>
      <pc:docMkLst>
        <pc:docMk/>
      </pc:docMkLst>
      <pc:sldChg chg="mod modShow">
        <pc:chgData name="Rachel Garbutt (She/Her)" userId="81b5735a-218d-40fa-983f-d67df7016b98" providerId="ADAL" clId="{4AD0B3EF-8DED-437A-B99D-1AB41FDB3FF6}" dt="2025-05-12T11:51:41.981" v="1" actId="729"/>
        <pc:sldMkLst>
          <pc:docMk/>
          <pc:sldMk cId="2401049008" sldId="3372"/>
        </pc:sldMkLst>
      </pc:sldChg>
      <pc:sldChg chg="del">
        <pc:chgData name="Rachel Garbutt (She/Her)" userId="81b5735a-218d-40fa-983f-d67df7016b98" providerId="ADAL" clId="{4AD0B3EF-8DED-437A-B99D-1AB41FDB3FF6}" dt="2025-05-08T16:07:48.162" v="0" actId="47"/>
        <pc:sldMkLst>
          <pc:docMk/>
          <pc:sldMk cId="2018820466" sldId="3377"/>
        </pc:sldMkLst>
      </pc:sldChg>
    </pc:docChg>
  </pc:docChgLst>
  <pc:docChgLst>
    <pc:chgData name="Kay Searcy" userId="S::kay@gmmoving.co.uk::c1050763-7775-4627-9f7b-77187559c378" providerId="AD" clId="Web-{28815899-B3A0-8A6A-5029-963B159F3AF8}"/>
    <pc:docChg chg="modSld">
      <pc:chgData name="Kay Searcy" userId="S::kay@gmmoving.co.uk::c1050763-7775-4627-9f7b-77187559c378" providerId="AD" clId="Web-{28815899-B3A0-8A6A-5029-963B159F3AF8}" dt="2024-09-27T13:25:07.311" v="1"/>
      <pc:docMkLst>
        <pc:docMk/>
      </pc:docMkLst>
      <pc:sldChg chg="delSp modSp">
        <pc:chgData name="Kay Searcy" userId="S::kay@gmmoving.co.uk::c1050763-7775-4627-9f7b-77187559c378" providerId="AD" clId="Web-{28815899-B3A0-8A6A-5029-963B159F3AF8}" dt="2024-09-27T13:25:07.311" v="1"/>
        <pc:sldMkLst>
          <pc:docMk/>
          <pc:sldMk cId="1787362297" sldId="3363"/>
        </pc:sldMkLst>
      </pc:sldChg>
    </pc:docChg>
  </pc:docChgLst>
  <pc:docChgLst>
    <pc:chgData name="Rachel Garbutt (She/Her)" userId="S::rachel@gmmoving.co.uk::81b5735a-218d-40fa-983f-d67df7016b98" providerId="AD" clId="Web-{21A10779-CE9B-DF67-6D23-B426D9522EC0}"/>
    <pc:docChg chg="addSld delSld modSld">
      <pc:chgData name="Rachel Garbutt (She/Her)" userId="S::rachel@gmmoving.co.uk::81b5735a-218d-40fa-983f-d67df7016b98" providerId="AD" clId="Web-{21A10779-CE9B-DF67-6D23-B426D9522EC0}" dt="2025-04-30T14:24:57.213" v="210"/>
      <pc:docMkLst>
        <pc:docMk/>
      </pc:docMkLst>
      <pc:sldChg chg="addSp delSp modSp mod modClrScheme chgLayout">
        <pc:chgData name="Rachel Garbutt (She/Her)" userId="S::rachel@gmmoving.co.uk::81b5735a-218d-40fa-983f-d67df7016b98" providerId="AD" clId="Web-{21A10779-CE9B-DF67-6D23-B426D9522EC0}" dt="2025-04-30T14:09:35.254" v="177" actId="20577"/>
        <pc:sldMkLst>
          <pc:docMk/>
          <pc:sldMk cId="2018820466" sldId="3377"/>
        </pc:sldMkLst>
      </pc:sldChg>
      <pc:sldChg chg="delSp modSp">
        <pc:chgData name="Rachel Garbutt (She/Her)" userId="S::rachel@gmmoving.co.uk::81b5735a-218d-40fa-983f-d67df7016b98" providerId="AD" clId="Web-{21A10779-CE9B-DF67-6D23-B426D9522EC0}" dt="2025-04-30T14:02:11.955" v="14" actId="1076"/>
        <pc:sldMkLst>
          <pc:docMk/>
          <pc:sldMk cId="4074488748" sldId="3383"/>
        </pc:sldMkLst>
        <pc:picChg chg="mod">
          <ac:chgData name="Rachel Garbutt (She/Her)" userId="S::rachel@gmmoving.co.uk::81b5735a-218d-40fa-983f-d67df7016b98" providerId="AD" clId="Web-{21A10779-CE9B-DF67-6D23-B426D9522EC0}" dt="2025-04-30T14:02:11.908" v="11" actId="1076"/>
          <ac:picMkLst>
            <pc:docMk/>
            <pc:sldMk cId="4074488748" sldId="3383"/>
            <ac:picMk id="13" creationId="{BE4CAA63-0384-74F5-CB59-DE59133B2B9A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11.924" v="12" actId="1076"/>
          <ac:picMkLst>
            <pc:docMk/>
            <pc:sldMk cId="4074488748" sldId="3383"/>
            <ac:picMk id="15" creationId="{38FC0A06-1E9D-814D-08F6-62BFDF41553B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11.940" v="13" actId="1076"/>
          <ac:picMkLst>
            <pc:docMk/>
            <pc:sldMk cId="4074488748" sldId="3383"/>
            <ac:picMk id="16" creationId="{93897663-75A8-6B80-205E-A6C81F8F2060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11.955" v="14" actId="1076"/>
          <ac:picMkLst>
            <pc:docMk/>
            <pc:sldMk cId="4074488748" sldId="3383"/>
            <ac:picMk id="17" creationId="{EEE34055-5AC0-9873-5900-AC3567351BE2}"/>
          </ac:picMkLst>
        </pc:picChg>
      </pc:sldChg>
      <pc:sldChg chg="addSp delSp modSp delAnim">
        <pc:chgData name="Rachel Garbutt (She/Her)" userId="S::rachel@gmmoving.co.uk::81b5735a-218d-40fa-983f-d67df7016b98" providerId="AD" clId="Web-{21A10779-CE9B-DF67-6D23-B426D9522EC0}" dt="2025-04-30T14:24:57.213" v="210"/>
        <pc:sldMkLst>
          <pc:docMk/>
          <pc:sldMk cId="3665455086" sldId="3384"/>
        </pc:sldMkLst>
        <pc:picChg chg="mod">
          <ac:chgData name="Rachel Garbutt (She/Her)" userId="S::rachel@gmmoving.co.uk::81b5735a-218d-40fa-983f-d67df7016b98" providerId="AD" clId="Web-{21A10779-CE9B-DF67-6D23-B426D9522EC0}" dt="2025-04-30T14:02:05.346" v="7" actId="1076"/>
          <ac:picMkLst>
            <pc:docMk/>
            <pc:sldMk cId="3665455086" sldId="3384"/>
            <ac:picMk id="5" creationId="{360701CE-07C8-0A01-CD28-95920917B873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05.361" v="8" actId="1076"/>
          <ac:picMkLst>
            <pc:docMk/>
            <pc:sldMk cId="3665455086" sldId="3384"/>
            <ac:picMk id="9" creationId="{EDB9C89C-668D-AC40-C383-EC121DFC0A0B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05.314" v="2" actId="1076"/>
          <ac:picMkLst>
            <pc:docMk/>
            <pc:sldMk cId="3665455086" sldId="3384"/>
            <ac:picMk id="12" creationId="{BBA48A0F-389A-B731-D738-FAA70F97CAA6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05.377" v="9" actId="1076"/>
          <ac:picMkLst>
            <pc:docMk/>
            <pc:sldMk cId="3665455086" sldId="3384"/>
            <ac:picMk id="13" creationId="{207A906D-1278-D775-29B1-D65C5571C363}"/>
          </ac:picMkLst>
        </pc:picChg>
        <pc:picChg chg="mod">
          <ac:chgData name="Rachel Garbutt (She/Her)" userId="S::rachel@gmmoving.co.uk::81b5735a-218d-40fa-983f-d67df7016b98" providerId="AD" clId="Web-{21A10779-CE9B-DF67-6D23-B426D9522EC0}" dt="2025-04-30T14:02:05.392" v="10" actId="1076"/>
          <ac:picMkLst>
            <pc:docMk/>
            <pc:sldMk cId="3665455086" sldId="3384"/>
            <ac:picMk id="15" creationId="{687D6B08-ECF4-3295-EFB1-68786FCEE58B}"/>
          </ac:picMkLst>
        </pc:picChg>
        <pc:picChg chg="add mod modCrop">
          <ac:chgData name="Rachel Garbutt (She/Her)" userId="S::rachel@gmmoving.co.uk::81b5735a-218d-40fa-983f-d67df7016b98" providerId="AD" clId="Web-{21A10779-CE9B-DF67-6D23-B426D9522EC0}" dt="2025-04-30T14:24:48.088" v="206" actId="1076"/>
          <ac:picMkLst>
            <pc:docMk/>
            <pc:sldMk cId="3665455086" sldId="3384"/>
            <ac:picMk id="19" creationId="{EBB14342-AE53-C397-39B4-7D11152AB4BF}"/>
          </ac:picMkLst>
        </pc:picChg>
      </pc:sldChg>
      <pc:sldChg chg="addSp delSp modSp mod modClrScheme chgLayout">
        <pc:chgData name="Rachel Garbutt (She/Her)" userId="S::rachel@gmmoving.co.uk::81b5735a-218d-40fa-983f-d67df7016b98" providerId="AD" clId="Web-{21A10779-CE9B-DF67-6D23-B426D9522EC0}" dt="2025-04-30T14:07:12.733" v="115"/>
        <pc:sldMkLst>
          <pc:docMk/>
          <pc:sldMk cId="596412474" sldId="3385"/>
        </pc:sldMkLst>
      </pc:sldChg>
      <pc:sldChg chg="new del">
        <pc:chgData name="Rachel Garbutt (She/Her)" userId="S::rachel@gmmoving.co.uk::81b5735a-218d-40fa-983f-d67df7016b98" providerId="AD" clId="Web-{21A10779-CE9B-DF67-6D23-B426D9522EC0}" dt="2025-04-30T14:08:09.407" v="121"/>
        <pc:sldMkLst>
          <pc:docMk/>
          <pc:sldMk cId="3280376691" sldId="3386"/>
        </pc:sldMkLst>
      </pc:sldChg>
      <pc:sldChg chg="add del replId">
        <pc:chgData name="Rachel Garbutt (She/Her)" userId="S::rachel@gmmoving.co.uk::81b5735a-218d-40fa-983f-d67df7016b98" providerId="AD" clId="Web-{21A10779-CE9B-DF67-6D23-B426D9522EC0}" dt="2025-04-30T14:22:37.255" v="186"/>
        <pc:sldMkLst>
          <pc:docMk/>
          <pc:sldMk cId="3402561815" sldId="3386"/>
        </pc:sldMkLst>
      </pc:sldChg>
    </pc:docChg>
  </pc:docChgLst>
  <pc:docChgLst>
    <pc:chgData name="Oliver Thompson" userId="S::oliver@gmmoving.co.uk::b7644714-1b75-4bbc-a66e-c8e876182760" providerId="AD" clId="Web-{AB10F0DD-D913-449E-FE94-2377F28F760A}"/>
    <pc:docChg chg="delSld">
      <pc:chgData name="Oliver Thompson" userId="S::oliver@gmmoving.co.uk::b7644714-1b75-4bbc-a66e-c8e876182760" providerId="AD" clId="Web-{AB10F0DD-D913-449E-FE94-2377F28F760A}" dt="2025-03-05T13:56:16.815" v="3"/>
      <pc:docMkLst>
        <pc:docMk/>
      </pc:docMkLst>
      <pc:sldChg chg="del">
        <pc:chgData name="Oliver Thompson" userId="S::oliver@gmmoving.co.uk::b7644714-1b75-4bbc-a66e-c8e876182760" providerId="AD" clId="Web-{AB10F0DD-D913-449E-FE94-2377F28F760A}" dt="2025-03-05T13:56:16.815" v="3"/>
        <pc:sldMkLst>
          <pc:docMk/>
          <pc:sldMk cId="1083612711" sldId="3375"/>
        </pc:sldMkLst>
      </pc:sldChg>
      <pc:sldChg chg="del">
        <pc:chgData name="Oliver Thompson" userId="S::oliver@gmmoving.co.uk::b7644714-1b75-4bbc-a66e-c8e876182760" providerId="AD" clId="Web-{AB10F0DD-D913-449E-FE94-2377F28F760A}" dt="2025-03-05T13:56:09.956" v="1"/>
        <pc:sldMkLst>
          <pc:docMk/>
          <pc:sldMk cId="201350658" sldId="3376"/>
        </pc:sldMkLst>
      </pc:sldChg>
      <pc:sldChg chg="del">
        <pc:chgData name="Oliver Thompson" userId="S::oliver@gmmoving.co.uk::b7644714-1b75-4bbc-a66e-c8e876182760" providerId="AD" clId="Web-{AB10F0DD-D913-449E-FE94-2377F28F760A}" dt="2025-03-05T13:56:10.659" v="2"/>
        <pc:sldMkLst>
          <pc:docMk/>
          <pc:sldMk cId="2649923794" sldId="3377"/>
        </pc:sldMkLst>
      </pc:sldChg>
      <pc:sldChg chg="del">
        <pc:chgData name="Oliver Thompson" userId="S::oliver@gmmoving.co.uk::b7644714-1b75-4bbc-a66e-c8e876182760" providerId="AD" clId="Web-{AB10F0DD-D913-449E-FE94-2377F28F760A}" dt="2025-03-05T13:56:08.143" v="0"/>
        <pc:sldMkLst>
          <pc:docMk/>
          <pc:sldMk cId="1073629821" sldId="3378"/>
        </pc:sldMkLst>
      </pc:sldChg>
    </pc:docChg>
  </pc:docChgLst>
  <pc:docChgLst>
    <pc:chgData name="Rachel Garbutt" userId="S::rachel@gmmoving.co.uk::81b5735a-218d-40fa-983f-d67df7016b98" providerId="AD" clId="Web-{AAF5A660-0027-EAB7-2D2A-9902CEBFA9D6}"/>
    <pc:docChg chg="addSld delSld modSld">
      <pc:chgData name="Rachel Garbutt" userId="S::rachel@gmmoving.co.uk::81b5735a-218d-40fa-983f-d67df7016b98" providerId="AD" clId="Web-{AAF5A660-0027-EAB7-2D2A-9902CEBFA9D6}" dt="2025-04-28T15:03:29.792" v="319"/>
      <pc:docMkLst>
        <pc:docMk/>
      </pc:docMkLst>
      <pc:sldChg chg="modSp add">
        <pc:chgData name="Rachel Garbutt" userId="S::rachel@gmmoving.co.uk::81b5735a-218d-40fa-983f-d67df7016b98" providerId="AD" clId="Web-{AAF5A660-0027-EAB7-2D2A-9902CEBFA9D6}" dt="2025-04-28T14:34:53.687" v="21" actId="1076"/>
        <pc:sldMkLst>
          <pc:docMk/>
          <pc:sldMk cId="2102942172" sldId="3375"/>
        </pc:sldMkLst>
        <pc:spChg chg="mod">
          <ac:chgData name="Rachel Garbutt" userId="S::rachel@gmmoving.co.uk::81b5735a-218d-40fa-983f-d67df7016b98" providerId="AD" clId="Web-{AAF5A660-0027-EAB7-2D2A-9902CEBFA9D6}" dt="2025-04-28T14:33:05.558" v="16" actId="20577"/>
          <ac:spMkLst>
            <pc:docMk/>
            <pc:sldMk cId="2102942172" sldId="3375"/>
            <ac:spMk id="2" creationId="{47BADF3D-11D2-0748-E73D-E1FA0AF63461}"/>
          </ac:spMkLst>
        </pc:spChg>
        <pc:spChg chg="mod">
          <ac:chgData name="Rachel Garbutt" userId="S::rachel@gmmoving.co.uk::81b5735a-218d-40fa-983f-d67df7016b98" providerId="AD" clId="Web-{AAF5A660-0027-EAB7-2D2A-9902CEBFA9D6}" dt="2025-04-28T14:32:15.915" v="5" actId="20577"/>
          <ac:spMkLst>
            <pc:docMk/>
            <pc:sldMk cId="2102942172" sldId="3375"/>
            <ac:spMk id="3" creationId="{46AA6DE1-C090-6D2D-014A-8BC579965760}"/>
          </ac:spMkLst>
        </pc:spChg>
        <pc:picChg chg="mod">
          <ac:chgData name="Rachel Garbutt" userId="S::rachel@gmmoving.co.uk::81b5735a-218d-40fa-983f-d67df7016b98" providerId="AD" clId="Web-{AAF5A660-0027-EAB7-2D2A-9902CEBFA9D6}" dt="2025-04-28T14:34:53.687" v="21" actId="1076"/>
          <ac:picMkLst>
            <pc:docMk/>
            <pc:sldMk cId="2102942172" sldId="3375"/>
            <ac:picMk id="4" creationId="{10760963-44B7-964C-B518-71B759E2D516}"/>
          </ac:picMkLst>
        </pc:picChg>
      </pc:sldChg>
      <pc:sldChg chg="modSp new">
        <pc:chgData name="Rachel Garbutt" userId="S::rachel@gmmoving.co.uk::81b5735a-218d-40fa-983f-d67df7016b98" providerId="AD" clId="Web-{AAF5A660-0027-EAB7-2D2A-9902CEBFA9D6}" dt="2025-04-28T14:35:32.158" v="31" actId="20577"/>
        <pc:sldMkLst>
          <pc:docMk/>
          <pc:sldMk cId="2064578799" sldId="3376"/>
        </pc:sldMkLst>
      </pc:sldChg>
      <pc:sldChg chg="addSp delSp modSp new">
        <pc:chgData name="Rachel Garbutt" userId="S::rachel@gmmoving.co.uk::81b5735a-218d-40fa-983f-d67df7016b98" providerId="AD" clId="Web-{AAF5A660-0027-EAB7-2D2A-9902CEBFA9D6}" dt="2025-04-28T14:38:32.181" v="82" actId="20577"/>
        <pc:sldMkLst>
          <pc:docMk/>
          <pc:sldMk cId="2018820466" sldId="3377"/>
        </pc:sldMkLst>
      </pc:sldChg>
      <pc:sldChg chg="new del">
        <pc:chgData name="Rachel Garbutt" userId="S::rachel@gmmoving.co.uk::81b5735a-218d-40fa-983f-d67df7016b98" providerId="AD" clId="Web-{AAF5A660-0027-EAB7-2D2A-9902CEBFA9D6}" dt="2025-04-28T14:39:42.700" v="85"/>
        <pc:sldMkLst>
          <pc:docMk/>
          <pc:sldMk cId="2190798454" sldId="3378"/>
        </pc:sldMkLst>
      </pc:sldChg>
      <pc:sldChg chg="new">
        <pc:chgData name="Rachel Garbutt" userId="S::rachel@gmmoving.co.uk::81b5735a-218d-40fa-983f-d67df7016b98" providerId="AD" clId="Web-{AAF5A660-0027-EAB7-2D2A-9902CEBFA9D6}" dt="2025-04-28T14:39:34.184" v="84"/>
        <pc:sldMkLst>
          <pc:docMk/>
          <pc:sldMk cId="4105220244" sldId="3379"/>
        </pc:sldMkLst>
      </pc:sldChg>
      <pc:sldChg chg="modSp new">
        <pc:chgData name="Rachel Garbutt" userId="S::rachel@gmmoving.co.uk::81b5735a-218d-40fa-983f-d67df7016b98" providerId="AD" clId="Web-{AAF5A660-0027-EAB7-2D2A-9902CEBFA9D6}" dt="2025-04-28T14:45:26.855" v="199" actId="20577"/>
        <pc:sldMkLst>
          <pc:docMk/>
          <pc:sldMk cId="1745932963" sldId="3380"/>
        </pc:sldMkLst>
        <pc:spChg chg="mod">
          <ac:chgData name="Rachel Garbutt" userId="S::rachel@gmmoving.co.uk::81b5735a-218d-40fa-983f-d67df7016b98" providerId="AD" clId="Web-{AAF5A660-0027-EAB7-2D2A-9902CEBFA9D6}" dt="2025-04-28T14:45:26.855" v="199" actId="20577"/>
          <ac:spMkLst>
            <pc:docMk/>
            <pc:sldMk cId="1745932963" sldId="3380"/>
            <ac:spMk id="2" creationId="{89BCCC20-2F95-80A2-60DC-05B966FAB8EC}"/>
          </ac:spMkLst>
        </pc:spChg>
        <pc:spChg chg="mod">
          <ac:chgData name="Rachel Garbutt" userId="S::rachel@gmmoving.co.uk::81b5735a-218d-40fa-983f-d67df7016b98" providerId="AD" clId="Web-{AAF5A660-0027-EAB7-2D2A-9902CEBFA9D6}" dt="2025-04-28T14:40:33.827" v="105" actId="20577"/>
          <ac:spMkLst>
            <pc:docMk/>
            <pc:sldMk cId="1745932963" sldId="3380"/>
            <ac:spMk id="4" creationId="{3C4671A1-ACAE-831E-23B5-DE77F5676DE2}"/>
          </ac:spMkLst>
        </pc:spChg>
      </pc:sldChg>
      <pc:sldChg chg="addSp delSp modSp new">
        <pc:chgData name="Rachel Garbutt" userId="S::rachel@gmmoving.co.uk::81b5735a-218d-40fa-983f-d67df7016b98" providerId="AD" clId="Web-{AAF5A660-0027-EAB7-2D2A-9902CEBFA9D6}" dt="2025-04-28T14:49:34.709" v="208"/>
        <pc:sldMkLst>
          <pc:docMk/>
          <pc:sldMk cId="3929588641" sldId="3381"/>
        </pc:sldMkLst>
        <pc:picChg chg="add mod ord">
          <ac:chgData name="Rachel Garbutt" userId="S::rachel@gmmoving.co.uk::81b5735a-218d-40fa-983f-d67df7016b98" providerId="AD" clId="Web-{AAF5A660-0027-EAB7-2D2A-9902CEBFA9D6}" dt="2025-04-28T14:46:18.888" v="201"/>
          <ac:picMkLst>
            <pc:docMk/>
            <pc:sldMk cId="3929588641" sldId="3381"/>
            <ac:picMk id="4" creationId="{27B154DC-9DBF-28BA-976E-C1B7F2693960}"/>
          </ac:picMkLst>
        </pc:picChg>
      </pc:sldChg>
      <pc:sldChg chg="addSp delSp modSp new del">
        <pc:chgData name="Rachel Garbutt" userId="S::rachel@gmmoving.co.uk::81b5735a-218d-40fa-983f-d67df7016b98" providerId="AD" clId="Web-{AAF5A660-0027-EAB7-2D2A-9902CEBFA9D6}" dt="2025-04-28T14:57:09.229" v="287"/>
        <pc:sldMkLst>
          <pc:docMk/>
          <pc:sldMk cId="87314959" sldId="3382"/>
        </pc:sldMkLst>
      </pc:sldChg>
      <pc:sldChg chg="addSp delSp modSp new addAnim">
        <pc:chgData name="Rachel Garbutt" userId="S::rachel@gmmoving.co.uk::81b5735a-218d-40fa-983f-d67df7016b98" providerId="AD" clId="Web-{AAF5A660-0027-EAB7-2D2A-9902CEBFA9D6}" dt="2025-04-28T14:57:44.293" v="289"/>
        <pc:sldMkLst>
          <pc:docMk/>
          <pc:sldMk cId="4074488748" sldId="3383"/>
        </pc:sldMkLst>
        <pc:picChg chg="add mod ord modCrop">
          <ac:chgData name="Rachel Garbutt" userId="S::rachel@gmmoving.co.uk::81b5735a-218d-40fa-983f-d67df7016b98" providerId="AD" clId="Web-{AAF5A660-0027-EAB7-2D2A-9902CEBFA9D6}" dt="2025-04-28T14:56:50.712" v="282" actId="1076"/>
          <ac:picMkLst>
            <pc:docMk/>
            <pc:sldMk cId="4074488748" sldId="3383"/>
            <ac:picMk id="13" creationId="{BE4CAA63-0384-74F5-CB59-DE59133B2B9A}"/>
          </ac:picMkLst>
        </pc:picChg>
        <pc:picChg chg="add mod modCrop">
          <ac:chgData name="Rachel Garbutt" userId="S::rachel@gmmoving.co.uk::81b5735a-218d-40fa-983f-d67df7016b98" providerId="AD" clId="Web-{AAF5A660-0027-EAB7-2D2A-9902CEBFA9D6}" dt="2025-04-28T14:57:44.293" v="289"/>
          <ac:picMkLst>
            <pc:docMk/>
            <pc:sldMk cId="4074488748" sldId="3383"/>
            <ac:picMk id="15" creationId="{38FC0A06-1E9D-814D-08F6-62BFDF41553B}"/>
          </ac:picMkLst>
        </pc:picChg>
        <pc:picChg chg="add mod modCrop">
          <ac:chgData name="Rachel Garbutt" userId="S::rachel@gmmoving.co.uk::81b5735a-218d-40fa-983f-d67df7016b98" providerId="AD" clId="Web-{AAF5A660-0027-EAB7-2D2A-9902CEBFA9D6}" dt="2025-04-28T14:56:50.759" v="284" actId="1076"/>
          <ac:picMkLst>
            <pc:docMk/>
            <pc:sldMk cId="4074488748" sldId="3383"/>
            <ac:picMk id="16" creationId="{93897663-75A8-6B80-205E-A6C81F8F2060}"/>
          </ac:picMkLst>
        </pc:picChg>
        <pc:picChg chg="add mod modCrop">
          <ac:chgData name="Rachel Garbutt" userId="S::rachel@gmmoving.co.uk::81b5735a-218d-40fa-983f-d67df7016b98" providerId="AD" clId="Web-{AAF5A660-0027-EAB7-2D2A-9902CEBFA9D6}" dt="2025-04-28T14:56:50.775" v="285" actId="1076"/>
          <ac:picMkLst>
            <pc:docMk/>
            <pc:sldMk cId="4074488748" sldId="3383"/>
            <ac:picMk id="17" creationId="{EEE34055-5AC0-9873-5900-AC3567351BE2}"/>
          </ac:picMkLst>
        </pc:picChg>
      </pc:sldChg>
      <pc:sldChg chg="addSp delSp modSp add replId addAnim delAnim modAnim">
        <pc:chgData name="Rachel Garbutt" userId="S::rachel@gmmoving.co.uk::81b5735a-218d-40fa-983f-d67df7016b98" providerId="AD" clId="Web-{AAF5A660-0027-EAB7-2D2A-9902CEBFA9D6}" dt="2025-04-28T15:03:29.792" v="319"/>
        <pc:sldMkLst>
          <pc:docMk/>
          <pc:sldMk cId="3665455086" sldId="3384"/>
        </pc:sldMkLst>
        <pc:picChg chg="add mod ord">
          <ac:chgData name="Rachel Garbutt" userId="S::rachel@gmmoving.co.uk::81b5735a-218d-40fa-983f-d67df7016b98" providerId="AD" clId="Web-{AAF5A660-0027-EAB7-2D2A-9902CEBFA9D6}" dt="2025-04-28T15:03:26.182" v="318"/>
          <ac:picMkLst>
            <pc:docMk/>
            <pc:sldMk cId="3665455086" sldId="3384"/>
            <ac:picMk id="12" creationId="{BBA48A0F-389A-B731-D738-FAA70F97CAA6}"/>
          </ac:picMkLst>
        </pc:picChg>
      </pc:sldChg>
    </pc:docChg>
  </pc:docChgLst>
  <pc:docChgLst>
    <pc:chgData name="Katie Palmer (She/Her)" userId="10b1f570-13fb-481f-afc4-08c9e32baba8" providerId="ADAL" clId="{89BAC2F1-0787-477C-94B1-687FC73536D2}"/>
    <pc:docChg chg="modSld sldOrd">
      <pc:chgData name="Katie Palmer (She/Her)" userId="10b1f570-13fb-481f-afc4-08c9e32baba8" providerId="ADAL" clId="{89BAC2F1-0787-477C-94B1-687FC73536D2}" dt="2025-04-30T14:53:21.877" v="1"/>
      <pc:docMkLst>
        <pc:docMk/>
      </pc:docMkLst>
      <pc:sldChg chg="ord">
        <pc:chgData name="Katie Palmer (She/Her)" userId="10b1f570-13fb-481f-afc4-08c9e32baba8" providerId="ADAL" clId="{89BAC2F1-0787-477C-94B1-687FC73536D2}" dt="2025-04-30T14:53:21.877" v="1"/>
        <pc:sldMkLst>
          <pc:docMk/>
          <pc:sldMk cId="2018820466" sldId="3377"/>
        </pc:sldMkLst>
      </pc:sldChg>
    </pc:docChg>
  </pc:docChgLst>
  <pc:docChgLst>
    <pc:chgData name="Oliver Thompson (He/Him)" userId="S::oliver@gmmoving.co.uk::b7644714-1b75-4bbc-a66e-c8e876182760" providerId="AD" clId="Web-{69F98F9C-8473-BA98-2067-D0EEB9A41BD9}"/>
    <pc:docChg chg="addSld sldOrd">
      <pc:chgData name="Oliver Thompson (He/Him)" userId="S::oliver@gmmoving.co.uk::b7644714-1b75-4bbc-a66e-c8e876182760" providerId="AD" clId="Web-{69F98F9C-8473-BA98-2067-D0EEB9A41BD9}" dt="2025-05-09T13:44:24.476" v="1"/>
      <pc:docMkLst>
        <pc:docMk/>
      </pc:docMkLst>
      <pc:sldChg chg="add ord">
        <pc:chgData name="Oliver Thompson (He/Him)" userId="S::oliver@gmmoving.co.uk::b7644714-1b75-4bbc-a66e-c8e876182760" providerId="AD" clId="Web-{69F98F9C-8473-BA98-2067-D0EEB9A41BD9}" dt="2025-05-09T13:44:24.476" v="1"/>
        <pc:sldMkLst>
          <pc:docMk/>
          <pc:sldMk cId="4170341427" sldId="2145708349"/>
        </pc:sldMkLst>
      </pc:sldChg>
    </pc:docChg>
  </pc:docChgLst>
  <pc:docChgLst>
    <pc:chgData name="Katie Palmer (She/Her)" userId="S::katie@gmmoving.co.uk::10b1f570-13fb-481f-afc4-08c9e32baba8" providerId="AD" clId="Web-{88ACD05E-1206-FEA4-6417-90803B0BD69A}"/>
    <pc:docChg chg="modSld">
      <pc:chgData name="Katie Palmer (She/Her)" userId="S::katie@gmmoving.co.uk::10b1f570-13fb-481f-afc4-08c9e32baba8" providerId="AD" clId="Web-{88ACD05E-1206-FEA4-6417-90803B0BD69A}" dt="2025-05-07T13:20:59.358" v="0" actId="20577"/>
      <pc:docMkLst>
        <pc:docMk/>
      </pc:docMkLst>
      <pc:sldChg chg="modSp">
        <pc:chgData name="Katie Palmer (She/Her)" userId="S::katie@gmmoving.co.uk::10b1f570-13fb-481f-afc4-08c9e32baba8" providerId="AD" clId="Web-{88ACD05E-1206-FEA4-6417-90803B0BD69A}" dt="2025-05-07T13:20:59.358" v="0" actId="20577"/>
        <pc:sldMkLst>
          <pc:docMk/>
          <pc:sldMk cId="2018820466" sldId="3377"/>
        </pc:sldMkLst>
      </pc:sldChg>
    </pc:docChg>
  </pc:docChgLst>
  <pc:docChgLst>
    <pc:chgData name="Rachel Garbutt (She/Her)" userId="81b5735a-218d-40fa-983f-d67df7016b98" providerId="ADAL" clId="{A49B02CF-D019-4C64-9407-4BBB54E1AB0B}"/>
    <pc:docChg chg="undo custSel delSld modSld">
      <pc:chgData name="Rachel Garbutt (She/Her)" userId="81b5735a-218d-40fa-983f-d67df7016b98" providerId="ADAL" clId="{A49B02CF-D019-4C64-9407-4BBB54E1AB0B}" dt="2025-04-30T14:45:07.786" v="356" actId="2696"/>
      <pc:docMkLst>
        <pc:docMk/>
      </pc:docMkLst>
      <pc:sldChg chg="addSp modSp del mod">
        <pc:chgData name="Rachel Garbutt (She/Her)" userId="81b5735a-218d-40fa-983f-d67df7016b98" providerId="ADAL" clId="{A49B02CF-D019-4C64-9407-4BBB54E1AB0B}" dt="2025-04-30T14:45:07.786" v="356" actId="2696"/>
        <pc:sldMkLst>
          <pc:docMk/>
          <pc:sldMk cId="4105220244" sldId="3379"/>
        </pc:sldMkLst>
      </pc:sldChg>
      <pc:sldChg chg="addSp modSp mod modAnim">
        <pc:chgData name="Rachel Garbutt (She/Her)" userId="81b5735a-218d-40fa-983f-d67df7016b98" providerId="ADAL" clId="{A49B02CF-D019-4C64-9407-4BBB54E1AB0B}" dt="2025-04-30T14:33:38.959" v="57" actId="732"/>
        <pc:sldMkLst>
          <pc:docMk/>
          <pc:sldMk cId="3665455086" sldId="3384"/>
        </pc:sldMkLst>
        <pc:picChg chg="add mod modCrop">
          <ac:chgData name="Rachel Garbutt (She/Her)" userId="81b5735a-218d-40fa-983f-d67df7016b98" providerId="ADAL" clId="{A49B02CF-D019-4C64-9407-4BBB54E1AB0B}" dt="2025-04-30T14:28:30.733" v="26" actId="1076"/>
          <ac:picMkLst>
            <pc:docMk/>
            <pc:sldMk cId="3665455086" sldId="3384"/>
            <ac:picMk id="2" creationId="{8FD17959-0A29-131D-838A-D6F662740B3E}"/>
          </ac:picMkLst>
        </pc:picChg>
        <pc:picChg chg="add mod modCrop">
          <ac:chgData name="Rachel Garbutt (She/Her)" userId="81b5735a-218d-40fa-983f-d67df7016b98" providerId="ADAL" clId="{A49B02CF-D019-4C64-9407-4BBB54E1AB0B}" dt="2025-04-30T14:29:42.891" v="45" actId="1076"/>
          <ac:picMkLst>
            <pc:docMk/>
            <pc:sldMk cId="3665455086" sldId="3384"/>
            <ac:picMk id="3" creationId="{2906A7B9-958D-A72F-11E3-1D5A7DA8BA52}"/>
          </ac:picMkLst>
        </pc:picChg>
        <pc:picChg chg="add mod modCrop">
          <ac:chgData name="Rachel Garbutt (She/Her)" userId="81b5735a-218d-40fa-983f-d67df7016b98" providerId="ADAL" clId="{A49B02CF-D019-4C64-9407-4BBB54E1AB0B}" dt="2025-04-30T14:30:10.791" v="50" actId="1076"/>
          <ac:picMkLst>
            <pc:docMk/>
            <pc:sldMk cId="3665455086" sldId="3384"/>
            <ac:picMk id="4" creationId="{3A731E26-CF4A-B163-A56B-C4FEBC526330}"/>
          </ac:picMkLst>
        </pc:picChg>
        <pc:picChg chg="mod modCrop">
          <ac:chgData name="Rachel Garbutt (She/Her)" userId="81b5735a-218d-40fa-983f-d67df7016b98" providerId="ADAL" clId="{A49B02CF-D019-4C64-9407-4BBB54E1AB0B}" dt="2025-04-30T14:33:25.408" v="56" actId="732"/>
          <ac:picMkLst>
            <pc:docMk/>
            <pc:sldMk cId="3665455086" sldId="3384"/>
            <ac:picMk id="9" creationId="{EDB9C89C-668D-AC40-C383-EC121DFC0A0B}"/>
          </ac:picMkLst>
        </pc:picChg>
        <pc:picChg chg="mod modCrop">
          <ac:chgData name="Rachel Garbutt (She/Her)" userId="81b5735a-218d-40fa-983f-d67df7016b98" providerId="ADAL" clId="{A49B02CF-D019-4C64-9407-4BBB54E1AB0B}" dt="2025-04-30T14:33:38.959" v="57" actId="732"/>
          <ac:picMkLst>
            <pc:docMk/>
            <pc:sldMk cId="3665455086" sldId="3384"/>
            <ac:picMk id="13" creationId="{207A906D-1278-D775-29B1-D65C5571C363}"/>
          </ac:picMkLst>
        </pc:picChg>
        <pc:picChg chg="mod">
          <ac:chgData name="Rachel Garbutt (She/Her)" userId="81b5735a-218d-40fa-983f-d67df7016b98" providerId="ADAL" clId="{A49B02CF-D019-4C64-9407-4BBB54E1AB0B}" dt="2025-04-30T14:28:41.182" v="27" actId="1076"/>
          <ac:picMkLst>
            <pc:docMk/>
            <pc:sldMk cId="3665455086" sldId="3384"/>
            <ac:picMk id="19" creationId="{EBB14342-AE53-C397-39B4-7D11152AB4BF}"/>
          </ac:picMkLst>
        </pc:picChg>
      </pc:sldChg>
      <pc:sldChg chg="addSp delSp modSp mod">
        <pc:chgData name="Rachel Garbutt (She/Her)" userId="81b5735a-218d-40fa-983f-d67df7016b98" providerId="ADAL" clId="{A49B02CF-D019-4C64-9407-4BBB54E1AB0B}" dt="2025-04-30T14:44:59.416" v="355" actId="14100"/>
        <pc:sldMkLst>
          <pc:docMk/>
          <pc:sldMk cId="596412474" sldId="3385"/>
        </pc:sldMkLst>
        <pc:spChg chg="add mod">
          <ac:chgData name="Rachel Garbutt (She/Her)" userId="81b5735a-218d-40fa-983f-d67df7016b98" providerId="ADAL" clId="{A49B02CF-D019-4C64-9407-4BBB54E1AB0B}" dt="2025-04-30T14:44:18.707" v="348" actId="1076"/>
          <ac:spMkLst>
            <pc:docMk/>
            <pc:sldMk cId="596412474" sldId="3385"/>
            <ac:spMk id="21" creationId="{D9444FBA-2479-195C-8085-050D28BBAF6F}"/>
          </ac:spMkLst>
        </pc:spChg>
        <pc:spChg chg="add mod">
          <ac:chgData name="Rachel Garbutt (She/Her)" userId="81b5735a-218d-40fa-983f-d67df7016b98" providerId="ADAL" clId="{A49B02CF-D019-4C64-9407-4BBB54E1AB0B}" dt="2025-04-30T14:44:30.779" v="351" actId="1076"/>
          <ac:spMkLst>
            <pc:docMk/>
            <pc:sldMk cId="596412474" sldId="3385"/>
            <ac:spMk id="22" creationId="{C6BB5B60-890D-2CEA-CF16-7E881063CD6D}"/>
          </ac:spMkLst>
        </pc:spChg>
        <pc:picChg chg="add mod ord">
          <ac:chgData name="Rachel Garbutt (She/Her)" userId="81b5735a-218d-40fa-983f-d67df7016b98" providerId="ADAL" clId="{A49B02CF-D019-4C64-9407-4BBB54E1AB0B}" dt="2025-04-30T14:41:34.538" v="188" actId="1038"/>
          <ac:picMkLst>
            <pc:docMk/>
            <pc:sldMk cId="596412474" sldId="3385"/>
            <ac:picMk id="12" creationId="{FFA9BF5D-FC93-D0E4-0234-4E3AE38C2D84}"/>
          </ac:picMkLst>
        </pc:picChg>
        <pc:picChg chg="add mod ord">
          <ac:chgData name="Rachel Garbutt (She/Her)" userId="81b5735a-218d-40fa-983f-d67df7016b98" providerId="ADAL" clId="{A49B02CF-D019-4C64-9407-4BBB54E1AB0B}" dt="2025-04-30T14:41:34.538" v="188" actId="1038"/>
          <ac:picMkLst>
            <pc:docMk/>
            <pc:sldMk cId="596412474" sldId="3385"/>
            <ac:picMk id="14" creationId="{19DF7E64-A5E4-C64C-5CC7-D60087D79199}"/>
          </ac:picMkLst>
        </pc:picChg>
        <pc:picChg chg="add mod modCrop">
          <ac:chgData name="Rachel Garbutt (She/Her)" userId="81b5735a-218d-40fa-983f-d67df7016b98" providerId="ADAL" clId="{A49B02CF-D019-4C64-9407-4BBB54E1AB0B}" dt="2025-04-30T14:40:55.899" v="167" actId="14100"/>
          <ac:picMkLst>
            <pc:docMk/>
            <pc:sldMk cId="596412474" sldId="3385"/>
            <ac:picMk id="16" creationId="{C5C77BE3-ADFA-4DFA-AD5B-EC9A47E588AD}"/>
          </ac:picMkLst>
        </pc:picChg>
        <pc:picChg chg="add mod">
          <ac:chgData name="Rachel Garbutt (She/Her)" userId="81b5735a-218d-40fa-983f-d67df7016b98" providerId="ADAL" clId="{A49B02CF-D019-4C64-9407-4BBB54E1AB0B}" dt="2025-04-30T14:44:56.296" v="354" actId="14100"/>
          <ac:picMkLst>
            <pc:docMk/>
            <pc:sldMk cId="596412474" sldId="3385"/>
            <ac:picMk id="18" creationId="{AE384FEA-FF35-8FF9-EDF0-5D239D4894DC}"/>
          </ac:picMkLst>
        </pc:picChg>
        <pc:picChg chg="add mod">
          <ac:chgData name="Rachel Garbutt (She/Her)" userId="81b5735a-218d-40fa-983f-d67df7016b98" providerId="ADAL" clId="{A49B02CF-D019-4C64-9407-4BBB54E1AB0B}" dt="2025-04-30T14:44:59.416" v="355" actId="14100"/>
          <ac:picMkLst>
            <pc:docMk/>
            <pc:sldMk cId="596412474" sldId="3385"/>
            <ac:picMk id="20" creationId="{7DE98BA3-1571-2017-0D20-7251478D0915}"/>
          </ac:picMkLst>
        </pc:picChg>
      </pc:sldChg>
    </pc:docChg>
  </pc:docChgLst>
  <pc:docChgLst>
    <pc:chgData name="Rachel Garbutt" userId="S::rachel@gmmoving.co.uk::81b5735a-218d-40fa-983f-d67df7016b98" providerId="AD" clId="Web-{D0319937-F9A4-AD18-6F2D-C530EC87534A}"/>
    <pc:docChg chg="addSld delSld modSld">
      <pc:chgData name="Rachel Garbutt" userId="S::rachel@gmmoving.co.uk::81b5735a-218d-40fa-983f-d67df7016b98" providerId="AD" clId="Web-{D0319937-F9A4-AD18-6F2D-C530EC87534A}" dt="2025-04-28T15:41:47.733" v="84"/>
      <pc:docMkLst>
        <pc:docMk/>
      </pc:docMkLst>
      <pc:sldChg chg="del">
        <pc:chgData name="Rachel Garbutt" userId="S::rachel@gmmoving.co.uk::81b5735a-218d-40fa-983f-d67df7016b98" providerId="AD" clId="Web-{D0319937-F9A4-AD18-6F2D-C530EC87534A}" dt="2025-04-28T15:39:45.542" v="82"/>
        <pc:sldMkLst>
          <pc:docMk/>
          <pc:sldMk cId="1673455683" sldId="257"/>
        </pc:sldMkLst>
      </pc:sldChg>
      <pc:sldChg chg="del">
        <pc:chgData name="Rachel Garbutt" userId="S::rachel@gmmoving.co.uk::81b5735a-218d-40fa-983f-d67df7016b98" providerId="AD" clId="Web-{D0319937-F9A4-AD18-6F2D-C530EC87534A}" dt="2025-04-28T15:39:45.542" v="80"/>
        <pc:sldMkLst>
          <pc:docMk/>
          <pc:sldMk cId="178818877" sldId="3361"/>
        </pc:sldMkLst>
      </pc:sldChg>
      <pc:sldChg chg="del">
        <pc:chgData name="Rachel Garbutt" userId="S::rachel@gmmoving.co.uk::81b5735a-218d-40fa-983f-d67df7016b98" providerId="AD" clId="Web-{D0319937-F9A4-AD18-6F2D-C530EC87534A}" dt="2025-04-28T15:39:45.542" v="83"/>
        <pc:sldMkLst>
          <pc:docMk/>
          <pc:sldMk cId="1787362297" sldId="3363"/>
        </pc:sldMkLst>
      </pc:sldChg>
      <pc:sldChg chg="del">
        <pc:chgData name="Rachel Garbutt" userId="S::rachel@gmmoving.co.uk::81b5735a-218d-40fa-983f-d67df7016b98" providerId="AD" clId="Web-{D0319937-F9A4-AD18-6F2D-C530EC87534A}" dt="2025-04-28T15:39:45.542" v="81"/>
        <pc:sldMkLst>
          <pc:docMk/>
          <pc:sldMk cId="2069881" sldId="3365"/>
        </pc:sldMkLst>
      </pc:sldChg>
      <pc:sldChg chg="del">
        <pc:chgData name="Rachel Garbutt" userId="S::rachel@gmmoving.co.uk::81b5735a-218d-40fa-983f-d67df7016b98" providerId="AD" clId="Web-{D0319937-F9A4-AD18-6F2D-C530EC87534A}" dt="2025-04-28T15:39:10.603" v="79"/>
        <pc:sldMkLst>
          <pc:docMk/>
          <pc:sldMk cId="359749948" sldId="3374"/>
        </pc:sldMkLst>
      </pc:sldChg>
      <pc:sldChg chg="modSp">
        <pc:chgData name="Rachel Garbutt" userId="S::rachel@gmmoving.co.uk::81b5735a-218d-40fa-983f-d67df7016b98" providerId="AD" clId="Web-{D0319937-F9A4-AD18-6F2D-C530EC87534A}" dt="2025-04-28T15:37:46.539" v="74" actId="20577"/>
        <pc:sldMkLst>
          <pc:docMk/>
          <pc:sldMk cId="2102942172" sldId="3375"/>
        </pc:sldMkLst>
        <pc:spChg chg="mod">
          <ac:chgData name="Rachel Garbutt" userId="S::rachel@gmmoving.co.uk::81b5735a-218d-40fa-983f-d67df7016b98" providerId="AD" clId="Web-{D0319937-F9A4-AD18-6F2D-C530EC87534A}" dt="2025-04-28T15:37:46.539" v="74" actId="20577"/>
          <ac:spMkLst>
            <pc:docMk/>
            <pc:sldMk cId="2102942172" sldId="3375"/>
            <ac:spMk id="2" creationId="{47BADF3D-11D2-0748-E73D-E1FA0AF63461}"/>
          </ac:spMkLst>
        </pc:spChg>
      </pc:sldChg>
      <pc:sldChg chg="addSp modSp">
        <pc:chgData name="Rachel Garbutt" userId="S::rachel@gmmoving.co.uk::81b5735a-218d-40fa-983f-d67df7016b98" providerId="AD" clId="Web-{D0319937-F9A4-AD18-6F2D-C530EC87534A}" dt="2025-04-28T15:38:17.836" v="78" actId="20577"/>
        <pc:sldMkLst>
          <pc:docMk/>
          <pc:sldMk cId="3929588641" sldId="3381"/>
        </pc:sldMkLst>
        <pc:spChg chg="mod">
          <ac:chgData name="Rachel Garbutt" userId="S::rachel@gmmoving.co.uk::81b5735a-218d-40fa-983f-d67df7016b98" providerId="AD" clId="Web-{D0319937-F9A4-AD18-6F2D-C530EC87534A}" dt="2025-04-28T15:38:17.836" v="78" actId="20577"/>
          <ac:spMkLst>
            <pc:docMk/>
            <pc:sldMk cId="3929588641" sldId="3381"/>
            <ac:spMk id="3" creationId="{5CEC53CA-63D3-B099-B9C9-CF9CC6D74139}"/>
          </ac:spMkLst>
        </pc:spChg>
        <pc:picChg chg="add mod">
          <ac:chgData name="Rachel Garbutt" userId="S::rachel@gmmoving.co.uk::81b5735a-218d-40fa-983f-d67df7016b98" providerId="AD" clId="Web-{D0319937-F9A4-AD18-6F2D-C530EC87534A}" dt="2025-04-28T15:33:18.140" v="71" actId="1076"/>
          <ac:picMkLst>
            <pc:docMk/>
            <pc:sldMk cId="3929588641" sldId="3381"/>
            <ac:picMk id="2" creationId="{ED2BB76F-5C1C-EB19-E80E-CB189790A4F2}"/>
          </ac:picMkLst>
        </pc:picChg>
      </pc:sldChg>
      <pc:sldChg chg="addSp delSp modSp addAnim delAnim modAnim">
        <pc:chgData name="Rachel Garbutt" userId="S::rachel@gmmoving.co.uk::81b5735a-218d-40fa-983f-d67df7016b98" providerId="AD" clId="Web-{D0319937-F9A4-AD18-6F2D-C530EC87534A}" dt="2025-04-28T15:14:24.655" v="68"/>
        <pc:sldMkLst>
          <pc:docMk/>
          <pc:sldMk cId="3665455086" sldId="3384"/>
        </pc:sldMkLst>
        <pc:picChg chg="add mod">
          <ac:chgData name="Rachel Garbutt" userId="S::rachel@gmmoving.co.uk::81b5735a-218d-40fa-983f-d67df7016b98" providerId="AD" clId="Web-{D0319937-F9A4-AD18-6F2D-C530EC87534A}" dt="2025-04-28T15:04:30.576" v="4"/>
          <ac:picMkLst>
            <pc:docMk/>
            <pc:sldMk cId="3665455086" sldId="3384"/>
            <ac:picMk id="5" creationId="{360701CE-07C8-0A01-CD28-95920917B873}"/>
          </ac:picMkLst>
        </pc:picChg>
        <pc:picChg chg="add">
          <ac:chgData name="Rachel Garbutt" userId="S::rachel@gmmoving.co.uk::81b5735a-218d-40fa-983f-d67df7016b98" providerId="AD" clId="Web-{D0319937-F9A4-AD18-6F2D-C530EC87534A}" dt="2025-04-28T15:04:38.670" v="5"/>
          <ac:picMkLst>
            <pc:docMk/>
            <pc:sldMk cId="3665455086" sldId="3384"/>
            <ac:picMk id="9" creationId="{EDB9C89C-668D-AC40-C383-EC121DFC0A0B}"/>
          </ac:picMkLst>
        </pc:picChg>
        <pc:picChg chg="mod">
          <ac:chgData name="Rachel Garbutt" userId="S::rachel@gmmoving.co.uk::81b5735a-218d-40fa-983f-d67df7016b98" providerId="AD" clId="Web-{D0319937-F9A4-AD18-6F2D-C530EC87534A}" dt="2025-04-28T15:04:18.560" v="3"/>
          <ac:picMkLst>
            <pc:docMk/>
            <pc:sldMk cId="3665455086" sldId="3384"/>
            <ac:picMk id="12" creationId="{BBA48A0F-389A-B731-D738-FAA70F97CAA6}"/>
          </ac:picMkLst>
        </pc:picChg>
        <pc:picChg chg="add">
          <ac:chgData name="Rachel Garbutt" userId="S::rachel@gmmoving.co.uk::81b5735a-218d-40fa-983f-d67df7016b98" providerId="AD" clId="Web-{D0319937-F9A4-AD18-6F2D-C530EC87534A}" dt="2025-04-28T15:04:46.076" v="6"/>
          <ac:picMkLst>
            <pc:docMk/>
            <pc:sldMk cId="3665455086" sldId="3384"/>
            <ac:picMk id="13" creationId="{207A906D-1278-D775-29B1-D65C5571C363}"/>
          </ac:picMkLst>
        </pc:picChg>
        <pc:picChg chg="add">
          <ac:chgData name="Rachel Garbutt" userId="S::rachel@gmmoving.co.uk::81b5735a-218d-40fa-983f-d67df7016b98" providerId="AD" clId="Web-{D0319937-F9A4-AD18-6F2D-C530EC87534A}" dt="2025-04-28T15:04:53.498" v="7"/>
          <ac:picMkLst>
            <pc:docMk/>
            <pc:sldMk cId="3665455086" sldId="3384"/>
            <ac:picMk id="15" creationId="{687D6B08-ECF4-3295-EFB1-68786FCEE58B}"/>
          </ac:picMkLst>
        </pc:picChg>
      </pc:sldChg>
      <pc:sldChg chg="delSp new">
        <pc:chgData name="Rachel Garbutt" userId="S::rachel@gmmoving.co.uk::81b5735a-218d-40fa-983f-d67df7016b98" providerId="AD" clId="Web-{D0319937-F9A4-AD18-6F2D-C530EC87534A}" dt="2025-04-28T15:41:47.733" v="84"/>
        <pc:sldMkLst>
          <pc:docMk/>
          <pc:sldMk cId="596412474" sldId="3385"/>
        </pc:sldMkLst>
      </pc:sldChg>
    </pc:docChg>
  </pc:docChgLst>
  <pc:docChgLst>
    <pc:chgData name="Rachel Garbutt (She/Her)" userId="S::rachel@gmmoving.co.uk::81b5735a-218d-40fa-983f-d67df7016b98" providerId="AD" clId="Web-{E8739FE5-9B1D-0077-E7CB-862F8B4E7E64}"/>
    <pc:docChg chg="addSld delSld modSld">
      <pc:chgData name="Rachel Garbutt (She/Her)" userId="S::rachel@gmmoving.co.uk::81b5735a-218d-40fa-983f-d67df7016b98" providerId="AD" clId="Web-{E8739FE5-9B1D-0077-E7CB-862F8B4E7E64}" dt="2025-05-08T15:34:05.517" v="139" actId="20577"/>
      <pc:docMkLst>
        <pc:docMk/>
      </pc:docMkLst>
      <pc:sldChg chg="modSp">
        <pc:chgData name="Rachel Garbutt (She/Her)" userId="S::rachel@gmmoving.co.uk::81b5735a-218d-40fa-983f-d67df7016b98" providerId="AD" clId="Web-{E8739FE5-9B1D-0077-E7CB-862F8B4E7E64}" dt="2025-05-07T12:48:10.175" v="15" actId="20577"/>
        <pc:sldMkLst>
          <pc:docMk/>
          <pc:sldMk cId="2102942172" sldId="3375"/>
        </pc:sldMkLst>
        <pc:spChg chg="mod">
          <ac:chgData name="Rachel Garbutt (She/Her)" userId="S::rachel@gmmoving.co.uk::81b5735a-218d-40fa-983f-d67df7016b98" providerId="AD" clId="Web-{E8739FE5-9B1D-0077-E7CB-862F8B4E7E64}" dt="2025-05-07T12:48:10.175" v="15" actId="20577"/>
          <ac:spMkLst>
            <pc:docMk/>
            <pc:sldMk cId="2102942172" sldId="3375"/>
            <ac:spMk id="2" creationId="{47BADF3D-11D2-0748-E73D-E1FA0AF63461}"/>
          </ac:spMkLst>
        </pc:spChg>
      </pc:sldChg>
      <pc:sldChg chg="addSp delSp modSp">
        <pc:chgData name="Rachel Garbutt (She/Her)" userId="S::rachel@gmmoving.co.uk::81b5735a-218d-40fa-983f-d67df7016b98" providerId="AD" clId="Web-{E8739FE5-9B1D-0077-E7CB-862F8B4E7E64}" dt="2025-05-07T13:03:08.474" v="33" actId="14100"/>
        <pc:sldMkLst>
          <pc:docMk/>
          <pc:sldMk cId="596412474" sldId="3385"/>
        </pc:sldMkLst>
        <pc:spChg chg="add">
          <ac:chgData name="Rachel Garbutt (She/Her)" userId="S::rachel@gmmoving.co.uk::81b5735a-218d-40fa-983f-d67df7016b98" providerId="AD" clId="Web-{E8739FE5-9B1D-0077-E7CB-862F8B4E7E64}" dt="2025-05-07T11:08:08.732" v="0"/>
          <ac:spMkLst>
            <pc:docMk/>
            <pc:sldMk cId="596412474" sldId="3385"/>
            <ac:spMk id="2" creationId="{9DD09F37-E27B-CDE9-4B80-13156FBA321A}"/>
          </ac:spMkLst>
        </pc:spChg>
        <pc:picChg chg="mod">
          <ac:chgData name="Rachel Garbutt (She/Her)" userId="S::rachel@gmmoving.co.uk::81b5735a-218d-40fa-983f-d67df7016b98" providerId="AD" clId="Web-{E8739FE5-9B1D-0077-E7CB-862F8B4E7E64}" dt="2025-05-07T11:10:38.238" v="13" actId="14100"/>
          <ac:picMkLst>
            <pc:docMk/>
            <pc:sldMk cId="596412474" sldId="3385"/>
            <ac:picMk id="3" creationId="{7883F7C9-A930-5BF9-1162-97FBD2C84B17}"/>
          </ac:picMkLst>
        </pc:picChg>
        <pc:picChg chg="add mod">
          <ac:chgData name="Rachel Garbutt (She/Her)" userId="S::rachel@gmmoving.co.uk::81b5735a-218d-40fa-983f-d67df7016b98" providerId="AD" clId="Web-{E8739FE5-9B1D-0077-E7CB-862F8B4E7E64}" dt="2025-05-07T13:03:08.474" v="33" actId="14100"/>
          <ac:picMkLst>
            <pc:docMk/>
            <pc:sldMk cId="596412474" sldId="3385"/>
            <ac:picMk id="6" creationId="{59956FEB-646B-F7EA-105A-B34C01345307}"/>
          </ac:picMkLst>
        </pc:picChg>
      </pc:sldChg>
      <pc:sldChg chg="modSp new">
        <pc:chgData name="Rachel Garbutt (She/Her)" userId="S::rachel@gmmoving.co.uk::81b5735a-218d-40fa-983f-d67df7016b98" providerId="AD" clId="Web-{E8739FE5-9B1D-0077-E7CB-862F8B4E7E64}" dt="2025-05-08T12:22:14.712" v="52" actId="20577"/>
        <pc:sldMkLst>
          <pc:docMk/>
          <pc:sldMk cId="1447026825" sldId="3387"/>
        </pc:sldMkLst>
        <pc:spChg chg="mod">
          <ac:chgData name="Rachel Garbutt (She/Her)" userId="S::rachel@gmmoving.co.uk::81b5735a-218d-40fa-983f-d67df7016b98" providerId="AD" clId="Web-{E8739FE5-9B1D-0077-E7CB-862F8B4E7E64}" dt="2025-05-08T12:22:14.712" v="52" actId="20577"/>
          <ac:spMkLst>
            <pc:docMk/>
            <pc:sldMk cId="1447026825" sldId="3387"/>
            <ac:spMk id="2" creationId="{348694AB-2853-B465-CB01-C7D3AC1D8C26}"/>
          </ac:spMkLst>
        </pc:spChg>
        <pc:spChg chg="mod">
          <ac:chgData name="Rachel Garbutt (She/Her)" userId="S::rachel@gmmoving.co.uk::81b5735a-218d-40fa-983f-d67df7016b98" providerId="AD" clId="Web-{E8739FE5-9B1D-0077-E7CB-862F8B4E7E64}" dt="2025-05-08T12:10:44.613" v="37" actId="20577"/>
          <ac:spMkLst>
            <pc:docMk/>
            <pc:sldMk cId="1447026825" sldId="3387"/>
            <ac:spMk id="4" creationId="{76B993F9-97BD-A463-FFED-5E3D81073FA3}"/>
          </ac:spMkLst>
        </pc:spChg>
      </pc:sldChg>
      <pc:sldChg chg="modSp new">
        <pc:chgData name="Rachel Garbutt (She/Her)" userId="S::rachel@gmmoving.co.uk::81b5735a-218d-40fa-983f-d67df7016b98" providerId="AD" clId="Web-{E8739FE5-9B1D-0077-E7CB-862F8B4E7E64}" dt="2025-05-08T15:34:05.517" v="139" actId="20577"/>
        <pc:sldMkLst>
          <pc:docMk/>
          <pc:sldMk cId="2046775950" sldId="3388"/>
        </pc:sldMkLst>
        <pc:spChg chg="mod">
          <ac:chgData name="Rachel Garbutt (She/Her)" userId="S::rachel@gmmoving.co.uk::81b5735a-218d-40fa-983f-d67df7016b98" providerId="AD" clId="Web-{E8739FE5-9B1D-0077-E7CB-862F8B4E7E64}" dt="2025-05-08T15:34:05.517" v="139" actId="20577"/>
          <ac:spMkLst>
            <pc:docMk/>
            <pc:sldMk cId="2046775950" sldId="3388"/>
            <ac:spMk id="2" creationId="{F9909F85-04FC-F01B-E5C9-76B811206F13}"/>
          </ac:spMkLst>
        </pc:spChg>
        <pc:spChg chg="mod">
          <ac:chgData name="Rachel Garbutt (She/Her)" userId="S::rachel@gmmoving.co.uk::81b5735a-218d-40fa-983f-d67df7016b98" providerId="AD" clId="Web-{E8739FE5-9B1D-0077-E7CB-862F8B4E7E64}" dt="2025-05-08T15:31:49.684" v="90" actId="20577"/>
          <ac:spMkLst>
            <pc:docMk/>
            <pc:sldMk cId="2046775950" sldId="3388"/>
            <ac:spMk id="3" creationId="{549C3CF9-D4B8-774E-A463-2FF0BE6F572C}"/>
          </ac:spMkLst>
        </pc:spChg>
      </pc:sldChg>
      <pc:sldChg chg="new del">
        <pc:chgData name="Rachel Garbutt (She/Her)" userId="S::rachel@gmmoving.co.uk::81b5735a-218d-40fa-983f-d67df7016b98" providerId="AD" clId="Web-{E8739FE5-9B1D-0077-E7CB-862F8B4E7E64}" dt="2025-05-08T15:28:47.053" v="54"/>
        <pc:sldMkLst>
          <pc:docMk/>
          <pc:sldMk cId="3758526464" sldId="33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41C6C1-D265-47C6-A2D5-E97D61C459D6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E511C-02D4-417F-A5FF-65F601FC0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228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jpe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4">
            <a:extLst>
              <a:ext uri="{FF2B5EF4-FFF2-40B4-BE49-F238E27FC236}">
                <a16:creationId xmlns:a16="http://schemas.microsoft.com/office/drawing/2014/main" id="{9BBF9C7D-BC0E-9A7D-DB54-14629958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120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4">
            <a:extLst>
              <a:ext uri="{FF2B5EF4-FFF2-40B4-BE49-F238E27FC236}">
                <a16:creationId xmlns:a16="http://schemas.microsoft.com/office/drawing/2014/main" id="{9BBF9C7D-BC0E-9A7D-DB54-14629958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91A03D-2E2C-AFF0-BD8B-4C01264488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154"/>
          <a:stretch/>
        </p:blipFill>
        <p:spPr>
          <a:xfrm>
            <a:off x="9191625" y="154229"/>
            <a:ext cx="3000375" cy="110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668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Jus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87D3B4F-A372-0C40-AE76-4DFBE80C9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622" y="1533067"/>
            <a:ext cx="11305093" cy="4902146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623" y="49616"/>
            <a:ext cx="8591390" cy="125459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rgbClr val="BA3D9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83A9DA-23E2-36CC-9ACC-F2B96DFF0E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154"/>
          <a:stretch/>
        </p:blipFill>
        <p:spPr>
          <a:xfrm>
            <a:off x="9191625" y="154229"/>
            <a:ext cx="3000375" cy="110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796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41B560-D0FF-E6A9-C17A-6857F7A18D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5009E-E814-4B0F-85EA-E37D3DCBA35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5694" y="2356659"/>
            <a:ext cx="10525885" cy="3943164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Gotham Rounded Medium" panose="020000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text</a:t>
            </a: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30C730-E202-1F4D-DCC6-9F976EA53F5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5695" y="364638"/>
            <a:ext cx="9144000" cy="1305305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  <a:latin typeface="Gotham Rounded Bold" pitchFamily="50" charset="0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37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41B560-D0FF-E6A9-C17A-6857F7A18D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5009E-E814-4B0F-85EA-E37D3DCBA35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5694" y="2356659"/>
            <a:ext cx="10525885" cy="3943164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tx1"/>
                </a:solidFill>
                <a:latin typeface="Gotham Rounded Medium" panose="020000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text</a:t>
            </a: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30C730-E202-1F4D-DCC6-9F976EA53F5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5695" y="364638"/>
            <a:ext cx="9144000" cy="1305305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tx1"/>
                </a:solidFill>
                <a:latin typeface="Gotham Rounded Bold" pitchFamily="50" charset="0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648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41B560-D0FF-E6A9-C17A-6857F7A18D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A3D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5009E-E814-4B0F-85EA-E37D3DCBA35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5694" y="2356659"/>
            <a:ext cx="10525885" cy="3943164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Gotham Rounded Medium" panose="020000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text</a:t>
            </a: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30C730-E202-1F4D-DCC6-9F976EA53F5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5695" y="364638"/>
            <a:ext cx="9144000" cy="1305305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  <a:latin typeface="Gotham Rounded Bold" pitchFamily="50" charset="0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8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41B560-D0FF-E6A9-C17A-6857F7A18DD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1E8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5009E-E814-4B0F-85EA-E37D3DCBA35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5694" y="2356659"/>
            <a:ext cx="10525885" cy="3943164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Gotham Rounded Medium" panose="020000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text</a:t>
            </a: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30C730-E202-1F4D-DCC6-9F976EA53F5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5695" y="364638"/>
            <a:ext cx="9144000" cy="1305305"/>
          </a:xfrm>
          <a:prstGeom prst="rect">
            <a:avLst/>
          </a:prstGeo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  <a:latin typeface="Gotham Rounded Bold" pitchFamily="50" charset="0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33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CB2812-445C-43B0-7378-D1C79CB13B5A}"/>
              </a:ext>
            </a:extLst>
          </p:cNvPr>
          <p:cNvSpPr/>
          <p:nvPr userDrawn="1"/>
        </p:nvSpPr>
        <p:spPr>
          <a:xfrm>
            <a:off x="316624" y="5791758"/>
            <a:ext cx="11429898" cy="457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0BCB358-2F7E-7F24-9E63-01B96A3EB11E}"/>
              </a:ext>
            </a:extLst>
          </p:cNvPr>
          <p:cNvGrpSpPr/>
          <p:nvPr userDrawn="1"/>
        </p:nvGrpSpPr>
        <p:grpSpPr>
          <a:xfrm>
            <a:off x="313573" y="5952419"/>
            <a:ext cx="11606212" cy="661200"/>
            <a:chOff x="313573" y="5952419"/>
            <a:chExt cx="11606212" cy="6612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1956C0C-A8A9-46E1-633A-F0EBB711BBA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76154"/>
            <a:stretch/>
          </p:blipFill>
          <p:spPr>
            <a:xfrm>
              <a:off x="10116879" y="5952419"/>
              <a:ext cx="1802906" cy="66120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C563C3B-C991-5872-5E01-F0AAD35CDE55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11" t="23932" r="6675" b="18424"/>
            <a:stretch/>
          </p:blipFill>
          <p:spPr>
            <a:xfrm>
              <a:off x="8762192" y="6147883"/>
              <a:ext cx="1230209" cy="270273"/>
            </a:xfrm>
            <a:prstGeom prst="rect">
              <a:avLst/>
            </a:prstGeom>
          </p:spPr>
        </p:pic>
        <p:pic>
          <p:nvPicPr>
            <p:cNvPr id="7" name="Picture 6" descr="A sign with black and red text&#10;&#10;Description automatically generated with low confidence">
              <a:extLst>
                <a:ext uri="{FF2B5EF4-FFF2-40B4-BE49-F238E27FC236}">
                  <a16:creationId xmlns:a16="http://schemas.microsoft.com/office/drawing/2014/main" id="{6B14AE50-517E-05AA-47C6-1122202AA6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3573" y="6043208"/>
              <a:ext cx="961012" cy="479622"/>
            </a:xfrm>
            <a:prstGeom prst="rect">
              <a:avLst/>
            </a:prstGeom>
          </p:spPr>
        </p:pic>
        <p:pic>
          <p:nvPicPr>
            <p:cNvPr id="8" name="Picture 7" descr="A picture containing text, font, screenshot, graphics&#10;&#10;Description automatically generated">
              <a:extLst>
                <a:ext uri="{FF2B5EF4-FFF2-40B4-BE49-F238E27FC236}">
                  <a16:creationId xmlns:a16="http://schemas.microsoft.com/office/drawing/2014/main" id="{D2336BE1-BC37-A4FE-FD4A-AD330919787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01522" y="5952419"/>
              <a:ext cx="775898" cy="661200"/>
            </a:xfrm>
            <a:prstGeom prst="rect">
              <a:avLst/>
            </a:prstGeom>
          </p:spPr>
        </p:pic>
        <p:pic>
          <p:nvPicPr>
            <p:cNvPr id="9" name="Picture 8" descr="A sign with black and red text&#10;&#10;Description automatically generated with low confidence">
              <a:extLst>
                <a:ext uri="{FF2B5EF4-FFF2-40B4-BE49-F238E27FC236}">
                  <a16:creationId xmlns:a16="http://schemas.microsoft.com/office/drawing/2014/main" id="{3BCA4E6E-F0EA-E187-F433-8C72F18337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6624" y="6043208"/>
              <a:ext cx="961012" cy="479622"/>
            </a:xfrm>
            <a:prstGeom prst="rect">
              <a:avLst/>
            </a:prstGeom>
          </p:spPr>
        </p:pic>
        <p:pic>
          <p:nvPicPr>
            <p:cNvPr id="21" name="Picture 20" descr="A picture containing black, darkness&#10;&#10;Description automatically generated">
              <a:extLst>
                <a:ext uri="{FF2B5EF4-FFF2-40B4-BE49-F238E27FC236}">
                  <a16:creationId xmlns:a16="http://schemas.microsoft.com/office/drawing/2014/main" id="{B62DA12B-EEA1-B392-C4C4-E508B7174C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2112" y="6107430"/>
              <a:ext cx="1135545" cy="351178"/>
            </a:xfrm>
            <a:prstGeom prst="rect">
              <a:avLst/>
            </a:prstGeom>
          </p:spPr>
        </p:pic>
        <p:pic>
          <p:nvPicPr>
            <p:cNvPr id="22" name="Picture 21" descr="A picture containing graphics, font, screenshot, logo&#10;&#10;Description automatically generated">
              <a:extLst>
                <a:ext uri="{FF2B5EF4-FFF2-40B4-BE49-F238E27FC236}">
                  <a16:creationId xmlns:a16="http://schemas.microsoft.com/office/drawing/2014/main" id="{34F97169-9571-396A-3C5A-3B171BABC8E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62133" y="6140153"/>
              <a:ext cx="1063372" cy="285733"/>
            </a:xfrm>
            <a:prstGeom prst="rect">
              <a:avLst/>
            </a:prstGeom>
          </p:spPr>
        </p:pic>
        <p:pic>
          <p:nvPicPr>
            <p:cNvPr id="23" name="Picture 22" descr="A blue and white logo&#10;&#10;Description automatically generated with low confidence">
              <a:extLst>
                <a:ext uri="{FF2B5EF4-FFF2-40B4-BE49-F238E27FC236}">
                  <a16:creationId xmlns:a16="http://schemas.microsoft.com/office/drawing/2014/main" id="{F1411C57-F816-41DB-43BF-4976D5B1EBE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49981" y="6075368"/>
              <a:ext cx="1021113" cy="415303"/>
            </a:xfrm>
            <a:prstGeom prst="rect">
              <a:avLst/>
            </a:prstGeom>
          </p:spPr>
        </p:pic>
        <p:pic>
          <p:nvPicPr>
            <p:cNvPr id="24" name="Picture 23" descr="A black text on a white background&#10;&#10;Description automatically generated with medium confidence">
              <a:extLst>
                <a:ext uri="{FF2B5EF4-FFF2-40B4-BE49-F238E27FC236}">
                  <a16:creationId xmlns:a16="http://schemas.microsoft.com/office/drawing/2014/main" id="{03EE718D-5825-8006-6B62-833339C887E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95570" y="6106758"/>
              <a:ext cx="1181476" cy="352522"/>
            </a:xfrm>
            <a:prstGeom prst="rect">
              <a:avLst/>
            </a:prstGeom>
          </p:spPr>
        </p:pic>
        <p:pic>
          <p:nvPicPr>
            <p:cNvPr id="25" name="Picture 2">
              <a:extLst>
                <a:ext uri="{FF2B5EF4-FFF2-40B4-BE49-F238E27FC236}">
                  <a16:creationId xmlns:a16="http://schemas.microsoft.com/office/drawing/2014/main" id="{9CFBEEFA-2205-9225-95C1-A985C84D2631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3387" b="-23597"/>
            <a:stretch/>
          </p:blipFill>
          <p:spPr bwMode="auto">
            <a:xfrm>
              <a:off x="7201896" y="6043207"/>
              <a:ext cx="1435820" cy="5704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91397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7D95F41-EA82-5F86-DA1C-2ECD9F2761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74" y="5801356"/>
            <a:ext cx="11607451" cy="822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283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ext with Partners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F03A6F-58E5-0C7C-C687-DD08106309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154"/>
          <a:stretch/>
        </p:blipFill>
        <p:spPr>
          <a:xfrm>
            <a:off x="10116879" y="5952419"/>
            <a:ext cx="1802906" cy="661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D6C04F-0D1F-3518-0502-5FEEA2478E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55"/>
          <a:stretch/>
        </p:blipFill>
        <p:spPr>
          <a:xfrm>
            <a:off x="311581" y="6129279"/>
            <a:ext cx="9645810" cy="33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955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background pic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3" b="5843"/>
          <a:stretch/>
        </p:blipFill>
        <p:spPr>
          <a:xfrm>
            <a:off x="546637" y="-1"/>
            <a:ext cx="11646691" cy="685800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D781D90-CD5E-CD18-D1E5-9DBAE300BAC5}"/>
              </a:ext>
            </a:extLst>
          </p:cNvPr>
          <p:cNvSpPr/>
          <p:nvPr userDrawn="1"/>
        </p:nvSpPr>
        <p:spPr>
          <a:xfrm>
            <a:off x="546637" y="4053385"/>
            <a:ext cx="11645363" cy="2804615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4831306"/>
            <a:ext cx="11282150" cy="1808253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bg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bg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bg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bg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1999" y="4150298"/>
            <a:ext cx="6172199" cy="58611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80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background pic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01" b="6101"/>
          <a:stretch/>
        </p:blipFill>
        <p:spPr>
          <a:xfrm>
            <a:off x="535549" y="0"/>
            <a:ext cx="11696159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D781D90-CD5E-CD18-D1E5-9DBAE300BAC5}"/>
              </a:ext>
            </a:extLst>
          </p:cNvPr>
          <p:cNvSpPr/>
          <p:nvPr userDrawn="1"/>
        </p:nvSpPr>
        <p:spPr>
          <a:xfrm>
            <a:off x="546637" y="4053385"/>
            <a:ext cx="11645363" cy="2804615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4831306"/>
            <a:ext cx="11282150" cy="1808253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bg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bg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bg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bg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1999" y="4150298"/>
            <a:ext cx="6172199" cy="58611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902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right with background pic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44" b="5944"/>
          <a:stretch/>
        </p:blipFill>
        <p:spPr>
          <a:xfrm>
            <a:off x="535549" y="0"/>
            <a:ext cx="11696159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D781D90-CD5E-CD18-D1E5-9DBAE300BAC5}"/>
              </a:ext>
            </a:extLst>
          </p:cNvPr>
          <p:cNvSpPr/>
          <p:nvPr userDrawn="1"/>
        </p:nvSpPr>
        <p:spPr>
          <a:xfrm>
            <a:off x="7225443" y="0"/>
            <a:ext cx="5006265" cy="685800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354375" y="1613920"/>
            <a:ext cx="4649870" cy="5039363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bg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bg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bg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bg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54375" y="275575"/>
            <a:ext cx="4649870" cy="111649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383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right with background pic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30" b="6030"/>
          <a:stretch/>
        </p:blipFill>
        <p:spPr>
          <a:xfrm>
            <a:off x="535549" y="0"/>
            <a:ext cx="11696159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D781D90-CD5E-CD18-D1E5-9DBAE300BAC5}"/>
              </a:ext>
            </a:extLst>
          </p:cNvPr>
          <p:cNvSpPr/>
          <p:nvPr userDrawn="1"/>
        </p:nvSpPr>
        <p:spPr>
          <a:xfrm>
            <a:off x="7163735" y="0"/>
            <a:ext cx="5067973" cy="685800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28373" y="1613920"/>
            <a:ext cx="4475872" cy="5039363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bg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bg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bg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bg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8373" y="275575"/>
            <a:ext cx="4475872" cy="111649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99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eft with background pic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5" b="6065"/>
          <a:stretch/>
        </p:blipFill>
        <p:spPr>
          <a:xfrm>
            <a:off x="535549" y="0"/>
            <a:ext cx="11696159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D781D90-CD5E-CD18-D1E5-9DBAE300BAC5}"/>
              </a:ext>
            </a:extLst>
          </p:cNvPr>
          <p:cNvSpPr/>
          <p:nvPr userDrawn="1"/>
        </p:nvSpPr>
        <p:spPr>
          <a:xfrm>
            <a:off x="546637" y="1"/>
            <a:ext cx="5130497" cy="6858000"/>
          </a:xfrm>
          <a:prstGeom prst="rect">
            <a:avLst/>
          </a:prstGeom>
          <a:solidFill>
            <a:srgbClr val="0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14233" y="1613921"/>
            <a:ext cx="4765258" cy="5039363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bg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bg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bg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bg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4233" y="275576"/>
            <a:ext cx="4765258" cy="111649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12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 descr="A group of people walking down a sidewalk&#10;&#10;Description automatically generated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54" r="16768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43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1" r="26061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4869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9" r="5179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6153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3" r="26093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9173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01" r="11915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982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049A1-EE71-ABCC-81E7-0FCEDE90A7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8" t="-110" r="26344" b="110"/>
          <a:stretch/>
        </p:blipFill>
        <p:spPr>
          <a:xfrm>
            <a:off x="7325591" y="-7520"/>
            <a:ext cx="4925291" cy="68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5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37875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0" r="3350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230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30000"/>
                    </a14:imgEffect>
                    <a14:imgEffect>
                      <a14:brightnessContrast bright="10000" contras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085" t="-65" r="36753" b="65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7949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70C0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23" t="-65" r="30311" b="65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5810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5" t="-308" r="42469" b="308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830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2" t="-65" r="34760" b="65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777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97200D-8B9C-B926-C082-64376FC9FA5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6" t="-154" r="36588" b="154"/>
          <a:stretch/>
        </p:blipFill>
        <p:spPr>
          <a:xfrm>
            <a:off x="461174" y="-10550"/>
            <a:ext cx="5120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066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7071361" y="-4429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170B30E-0086-4BB8-A555-5B7A50901B1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071361" y="0"/>
            <a:ext cx="5120639" cy="6858000"/>
          </a:xfrm>
          <a:prstGeom prst="roundRect">
            <a:avLst>
              <a:gd name="adj" fmla="val 443"/>
            </a:avLst>
          </a:prstGeom>
        </p:spPr>
        <p:txBody>
          <a:bodyPr anchor="ctr"/>
          <a:lstStyle>
            <a:lvl1pPr marL="0" indent="0" algn="ctr">
              <a:buFontTx/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on the icon to insert an image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1999" y="1821658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1241216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8AC8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486410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98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, pic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FE8C9B-7401-8B1C-C36C-D4FF62CF8172}"/>
              </a:ext>
            </a:extLst>
          </p:cNvPr>
          <p:cNvSpPr/>
          <p:nvPr userDrawn="1"/>
        </p:nvSpPr>
        <p:spPr>
          <a:xfrm>
            <a:off x="461174" y="6121"/>
            <a:ext cx="5120639" cy="68624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120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170B30E-0086-4BB8-A555-5B7A50901B1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174" y="10550"/>
            <a:ext cx="5120639" cy="6858000"/>
          </a:xfrm>
          <a:prstGeom prst="roundRect">
            <a:avLst>
              <a:gd name="adj" fmla="val 443"/>
            </a:avLst>
          </a:prstGeom>
        </p:spPr>
        <p:txBody>
          <a:bodyPr anchor="ctr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on the icon to insert an image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8" name="Text Placeholder 25">
            <a:extLst>
              <a:ext uri="{FF2B5EF4-FFF2-40B4-BE49-F238E27FC236}">
                <a16:creationId xmlns:a16="http://schemas.microsoft.com/office/drawing/2014/main" id="{EA3CAD6E-BFDB-8812-3D27-35D265F953F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81674" y="1754704"/>
            <a:ext cx="6172201" cy="4817902"/>
          </a:xfrm>
        </p:spPr>
        <p:txBody>
          <a:bodyPr numCol="1" spcCol="720000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Gotham Rounded Book" pitchFamily="50" charset="0"/>
              </a:defRPr>
            </a:lvl1pPr>
            <a:lvl2pPr>
              <a:defRPr sz="1800">
                <a:solidFill>
                  <a:schemeClr val="tx1"/>
                </a:solidFill>
                <a:latin typeface="Gotham Rounded Book" pitchFamily="50" charset="0"/>
              </a:defRPr>
            </a:lvl2pPr>
            <a:lvl3pPr>
              <a:defRPr sz="1400">
                <a:solidFill>
                  <a:schemeClr val="tx1"/>
                </a:solidFill>
                <a:latin typeface="Gotham Rounded Book" pitchFamily="50" charset="0"/>
              </a:defRPr>
            </a:lvl3pPr>
            <a:lvl4pPr>
              <a:defRPr sz="1200">
                <a:solidFill>
                  <a:schemeClr val="tx1"/>
                </a:solidFill>
                <a:latin typeface="Gotham Rounded Book" pitchFamily="50" charset="0"/>
              </a:defRPr>
            </a:lvl4pPr>
            <a:lvl5pPr>
              <a:defRPr sz="1200">
                <a:solidFill>
                  <a:schemeClr val="tx1"/>
                </a:solidFill>
                <a:latin typeface="Gotham Rounded Book" pitchFamily="50" charset="0"/>
              </a:defRPr>
            </a:lvl5pPr>
          </a:lstStyle>
          <a:p>
            <a:pPr lvl="0"/>
            <a:r>
              <a:rPr lang="en-US"/>
              <a:t>Enter body text here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8ACA43E3-1767-83B6-531D-5FEDA484E8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1675" y="1174262"/>
            <a:ext cx="6172205" cy="439672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rgbClr val="008AC8"/>
                </a:solidFill>
                <a:latin typeface="Gotham Rounded Book" pitchFamily="50" charset="0"/>
              </a:defRPr>
            </a:lvl1pPr>
          </a:lstStyle>
          <a:p>
            <a:pPr lvl="0"/>
            <a:r>
              <a:rPr lang="en-US"/>
              <a:t>Enter subtitle here 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462CF-1FCB-4BB0-945A-2DC633BB7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81676" y="419456"/>
            <a:ext cx="6172199" cy="586119"/>
          </a:xfrm>
        </p:spPr>
        <p:txBody>
          <a:bodyPr/>
          <a:lstStyle>
            <a:lvl1pPr>
              <a:defRPr>
                <a:solidFill>
                  <a:srgbClr val="BA3D99"/>
                </a:solidFill>
              </a:defRPr>
            </a:lvl1pPr>
          </a:lstStyle>
          <a:p>
            <a:r>
              <a:rPr lang="en-US"/>
              <a:t>Enter title here 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1789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x image over G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Map&#10;&#10;Description automatically generated">
            <a:extLst>
              <a:ext uri="{FF2B5EF4-FFF2-40B4-BE49-F238E27FC236}">
                <a16:creationId xmlns:a16="http://schemas.microsoft.com/office/drawing/2014/main" id="{D876A303-DCC3-9A1E-C486-8CC61F8550D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8" t="2249"/>
          <a:stretch/>
        </p:blipFill>
        <p:spPr>
          <a:xfrm>
            <a:off x="2592117" y="77114"/>
            <a:ext cx="10047791" cy="6703771"/>
          </a:xfrm>
          <a:prstGeom prst="rect">
            <a:avLst/>
          </a:prstGeom>
        </p:spPr>
      </p:pic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F3776C7D-0F11-84B9-332D-A512EFC59DB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51463" y="1204107"/>
            <a:ext cx="8184426" cy="4616457"/>
          </a:xfrm>
          <a:custGeom>
            <a:avLst/>
            <a:gdLst>
              <a:gd name="connsiteX0" fmla="*/ 3272264 w 8184426"/>
              <a:gd name="connsiteY0" fmla="*/ 2829105 h 4616457"/>
              <a:gd name="connsiteX1" fmla="*/ 4019861 w 8184426"/>
              <a:gd name="connsiteY1" fmla="*/ 3288273 h 4616457"/>
              <a:gd name="connsiteX2" fmla="*/ 4021417 w 8184426"/>
              <a:gd name="connsiteY2" fmla="*/ 4165617 h 4616457"/>
              <a:gd name="connsiteX3" fmla="*/ 3217105 w 8184426"/>
              <a:gd name="connsiteY3" fmla="*/ 4616457 h 4616457"/>
              <a:gd name="connsiteX4" fmla="*/ 2469509 w 8184426"/>
              <a:gd name="connsiteY4" fmla="*/ 4157290 h 4616457"/>
              <a:gd name="connsiteX5" fmla="*/ 2467952 w 8184426"/>
              <a:gd name="connsiteY5" fmla="*/ 3279945 h 4616457"/>
              <a:gd name="connsiteX6" fmla="*/ 4930002 w 8184426"/>
              <a:gd name="connsiteY6" fmla="*/ 2829104 h 4616457"/>
              <a:gd name="connsiteX7" fmla="*/ 5677599 w 8184426"/>
              <a:gd name="connsiteY7" fmla="*/ 3288272 h 4616457"/>
              <a:gd name="connsiteX8" fmla="*/ 5679155 w 8184426"/>
              <a:gd name="connsiteY8" fmla="*/ 4165615 h 4616457"/>
              <a:gd name="connsiteX9" fmla="*/ 4874843 w 8184426"/>
              <a:gd name="connsiteY9" fmla="*/ 4616455 h 4616457"/>
              <a:gd name="connsiteX10" fmla="*/ 4127247 w 8184426"/>
              <a:gd name="connsiteY10" fmla="*/ 4157288 h 4616457"/>
              <a:gd name="connsiteX11" fmla="*/ 4125690 w 8184426"/>
              <a:gd name="connsiteY11" fmla="*/ 3279944 h 4616457"/>
              <a:gd name="connsiteX12" fmla="*/ 6587741 w 8184426"/>
              <a:gd name="connsiteY12" fmla="*/ 2829103 h 4616457"/>
              <a:gd name="connsiteX13" fmla="*/ 7335337 w 8184426"/>
              <a:gd name="connsiteY13" fmla="*/ 3288271 h 4616457"/>
              <a:gd name="connsiteX14" fmla="*/ 7336893 w 8184426"/>
              <a:gd name="connsiteY14" fmla="*/ 4165614 h 4616457"/>
              <a:gd name="connsiteX15" fmla="*/ 6532582 w 8184426"/>
              <a:gd name="connsiteY15" fmla="*/ 4616454 h 4616457"/>
              <a:gd name="connsiteX16" fmla="*/ 5784985 w 8184426"/>
              <a:gd name="connsiteY16" fmla="*/ 4157288 h 4616457"/>
              <a:gd name="connsiteX17" fmla="*/ 5783428 w 8184426"/>
              <a:gd name="connsiteY17" fmla="*/ 3279944 h 4616457"/>
              <a:gd name="connsiteX18" fmla="*/ 2462054 w 8184426"/>
              <a:gd name="connsiteY18" fmla="*/ 1414553 h 4616457"/>
              <a:gd name="connsiteX19" fmla="*/ 3209650 w 8184426"/>
              <a:gd name="connsiteY19" fmla="*/ 1873720 h 4616457"/>
              <a:gd name="connsiteX20" fmla="*/ 3211207 w 8184426"/>
              <a:gd name="connsiteY20" fmla="*/ 2751065 h 4616457"/>
              <a:gd name="connsiteX21" fmla="*/ 2406894 w 8184426"/>
              <a:gd name="connsiteY21" fmla="*/ 3201905 h 4616457"/>
              <a:gd name="connsiteX22" fmla="*/ 1659298 w 8184426"/>
              <a:gd name="connsiteY22" fmla="*/ 2742738 h 4616457"/>
              <a:gd name="connsiteX23" fmla="*/ 1657742 w 8184426"/>
              <a:gd name="connsiteY23" fmla="*/ 1865393 h 4616457"/>
              <a:gd name="connsiteX24" fmla="*/ 4119793 w 8184426"/>
              <a:gd name="connsiteY24" fmla="*/ 1414553 h 4616457"/>
              <a:gd name="connsiteX25" fmla="*/ 4867390 w 8184426"/>
              <a:gd name="connsiteY25" fmla="*/ 1873720 h 4616457"/>
              <a:gd name="connsiteX26" fmla="*/ 4868946 w 8184426"/>
              <a:gd name="connsiteY26" fmla="*/ 2751064 h 4616457"/>
              <a:gd name="connsiteX27" fmla="*/ 4064634 w 8184426"/>
              <a:gd name="connsiteY27" fmla="*/ 3201904 h 4616457"/>
              <a:gd name="connsiteX28" fmla="*/ 3317038 w 8184426"/>
              <a:gd name="connsiteY28" fmla="*/ 2742738 h 4616457"/>
              <a:gd name="connsiteX29" fmla="*/ 3315481 w 8184426"/>
              <a:gd name="connsiteY29" fmla="*/ 1865393 h 4616457"/>
              <a:gd name="connsiteX30" fmla="*/ 5777533 w 8184426"/>
              <a:gd name="connsiteY30" fmla="*/ 1414553 h 4616457"/>
              <a:gd name="connsiteX31" fmla="*/ 6525130 w 8184426"/>
              <a:gd name="connsiteY31" fmla="*/ 1873720 h 4616457"/>
              <a:gd name="connsiteX32" fmla="*/ 6526686 w 8184426"/>
              <a:gd name="connsiteY32" fmla="*/ 2751064 h 4616457"/>
              <a:gd name="connsiteX33" fmla="*/ 5722374 w 8184426"/>
              <a:gd name="connsiteY33" fmla="*/ 3201904 h 4616457"/>
              <a:gd name="connsiteX34" fmla="*/ 4974777 w 8184426"/>
              <a:gd name="connsiteY34" fmla="*/ 2742737 h 4616457"/>
              <a:gd name="connsiteX35" fmla="*/ 4973221 w 8184426"/>
              <a:gd name="connsiteY35" fmla="*/ 1865393 h 4616457"/>
              <a:gd name="connsiteX36" fmla="*/ 7435273 w 8184426"/>
              <a:gd name="connsiteY36" fmla="*/ 1414552 h 4616457"/>
              <a:gd name="connsiteX37" fmla="*/ 8182870 w 8184426"/>
              <a:gd name="connsiteY37" fmla="*/ 1873720 h 4616457"/>
              <a:gd name="connsiteX38" fmla="*/ 8184426 w 8184426"/>
              <a:gd name="connsiteY38" fmla="*/ 2751065 h 4616457"/>
              <a:gd name="connsiteX39" fmla="*/ 7380114 w 8184426"/>
              <a:gd name="connsiteY39" fmla="*/ 3201904 h 4616457"/>
              <a:gd name="connsiteX40" fmla="*/ 6632518 w 8184426"/>
              <a:gd name="connsiteY40" fmla="*/ 2742738 h 4616457"/>
              <a:gd name="connsiteX41" fmla="*/ 6630961 w 8184426"/>
              <a:gd name="connsiteY41" fmla="*/ 1865393 h 4616457"/>
              <a:gd name="connsiteX42" fmla="*/ 804312 w 8184426"/>
              <a:gd name="connsiteY42" fmla="*/ 1408333 h 4616457"/>
              <a:gd name="connsiteX43" fmla="*/ 1551909 w 8184426"/>
              <a:gd name="connsiteY43" fmla="*/ 1867501 h 4616457"/>
              <a:gd name="connsiteX44" fmla="*/ 1553465 w 8184426"/>
              <a:gd name="connsiteY44" fmla="*/ 2744844 h 4616457"/>
              <a:gd name="connsiteX45" fmla="*/ 749153 w 8184426"/>
              <a:gd name="connsiteY45" fmla="*/ 3195684 h 4616457"/>
              <a:gd name="connsiteX46" fmla="*/ 1556 w 8184426"/>
              <a:gd name="connsiteY46" fmla="*/ 2736518 h 4616457"/>
              <a:gd name="connsiteX47" fmla="*/ 0 w 8184426"/>
              <a:gd name="connsiteY47" fmla="*/ 1859173 h 4616457"/>
              <a:gd name="connsiteX48" fmla="*/ 6625060 w 8184426"/>
              <a:gd name="connsiteY48" fmla="*/ 4 h 4616457"/>
              <a:gd name="connsiteX49" fmla="*/ 7372657 w 8184426"/>
              <a:gd name="connsiteY49" fmla="*/ 459170 h 4616457"/>
              <a:gd name="connsiteX50" fmla="*/ 7374213 w 8184426"/>
              <a:gd name="connsiteY50" fmla="*/ 1336514 h 4616457"/>
              <a:gd name="connsiteX51" fmla="*/ 6569901 w 8184426"/>
              <a:gd name="connsiteY51" fmla="*/ 1787354 h 4616457"/>
              <a:gd name="connsiteX52" fmla="*/ 5822304 w 8184426"/>
              <a:gd name="connsiteY52" fmla="*/ 1328188 h 4616457"/>
              <a:gd name="connsiteX53" fmla="*/ 5820748 w 8184426"/>
              <a:gd name="connsiteY53" fmla="*/ 450843 h 4616457"/>
              <a:gd name="connsiteX54" fmla="*/ 4967321 w 8184426"/>
              <a:gd name="connsiteY54" fmla="*/ 3 h 4616457"/>
              <a:gd name="connsiteX55" fmla="*/ 5714918 w 8184426"/>
              <a:gd name="connsiteY55" fmla="*/ 459170 h 4616457"/>
              <a:gd name="connsiteX56" fmla="*/ 5716474 w 8184426"/>
              <a:gd name="connsiteY56" fmla="*/ 1336514 h 4616457"/>
              <a:gd name="connsiteX57" fmla="*/ 4912162 w 8184426"/>
              <a:gd name="connsiteY57" fmla="*/ 1787354 h 4616457"/>
              <a:gd name="connsiteX58" fmla="*/ 4164566 w 8184426"/>
              <a:gd name="connsiteY58" fmla="*/ 1328186 h 4616457"/>
              <a:gd name="connsiteX59" fmla="*/ 4163009 w 8184426"/>
              <a:gd name="connsiteY59" fmla="*/ 450842 h 4616457"/>
              <a:gd name="connsiteX60" fmla="*/ 3309582 w 8184426"/>
              <a:gd name="connsiteY60" fmla="*/ 1 h 4616457"/>
              <a:gd name="connsiteX61" fmla="*/ 4057180 w 8184426"/>
              <a:gd name="connsiteY61" fmla="*/ 459169 h 4616457"/>
              <a:gd name="connsiteX62" fmla="*/ 4058735 w 8184426"/>
              <a:gd name="connsiteY62" fmla="*/ 1336512 h 4616457"/>
              <a:gd name="connsiteX63" fmla="*/ 3254424 w 8184426"/>
              <a:gd name="connsiteY63" fmla="*/ 1787353 h 4616457"/>
              <a:gd name="connsiteX64" fmla="*/ 2506827 w 8184426"/>
              <a:gd name="connsiteY64" fmla="*/ 1328186 h 4616457"/>
              <a:gd name="connsiteX65" fmla="*/ 2505270 w 8184426"/>
              <a:gd name="connsiteY65" fmla="*/ 450841 h 4616457"/>
              <a:gd name="connsiteX66" fmla="*/ 1651843 w 8184426"/>
              <a:gd name="connsiteY66" fmla="*/ 0 h 4616457"/>
              <a:gd name="connsiteX67" fmla="*/ 2399440 w 8184426"/>
              <a:gd name="connsiteY67" fmla="*/ 459167 h 4616457"/>
              <a:gd name="connsiteX68" fmla="*/ 2400997 w 8184426"/>
              <a:gd name="connsiteY68" fmla="*/ 1336511 h 4616457"/>
              <a:gd name="connsiteX69" fmla="*/ 1596684 w 8184426"/>
              <a:gd name="connsiteY69" fmla="*/ 1787351 h 4616457"/>
              <a:gd name="connsiteX70" fmla="*/ 849088 w 8184426"/>
              <a:gd name="connsiteY70" fmla="*/ 1328184 h 4616457"/>
              <a:gd name="connsiteX71" fmla="*/ 847532 w 8184426"/>
              <a:gd name="connsiteY71" fmla="*/ 450840 h 4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8184426" h="4616457">
                <a:moveTo>
                  <a:pt x="3272264" y="2829105"/>
                </a:moveTo>
                <a:lnTo>
                  <a:pt x="4019861" y="3288273"/>
                </a:lnTo>
                <a:lnTo>
                  <a:pt x="4021417" y="4165617"/>
                </a:lnTo>
                <a:lnTo>
                  <a:pt x="3217105" y="4616457"/>
                </a:lnTo>
                <a:lnTo>
                  <a:pt x="2469509" y="4157290"/>
                </a:lnTo>
                <a:lnTo>
                  <a:pt x="2467952" y="3279945"/>
                </a:lnTo>
                <a:close/>
                <a:moveTo>
                  <a:pt x="4930002" y="2829104"/>
                </a:moveTo>
                <a:lnTo>
                  <a:pt x="5677599" y="3288272"/>
                </a:lnTo>
                <a:lnTo>
                  <a:pt x="5679155" y="4165615"/>
                </a:lnTo>
                <a:lnTo>
                  <a:pt x="4874843" y="4616455"/>
                </a:lnTo>
                <a:lnTo>
                  <a:pt x="4127247" y="4157288"/>
                </a:lnTo>
                <a:lnTo>
                  <a:pt x="4125690" y="3279944"/>
                </a:lnTo>
                <a:close/>
                <a:moveTo>
                  <a:pt x="6587741" y="2829103"/>
                </a:moveTo>
                <a:lnTo>
                  <a:pt x="7335337" y="3288271"/>
                </a:lnTo>
                <a:lnTo>
                  <a:pt x="7336893" y="4165614"/>
                </a:lnTo>
                <a:lnTo>
                  <a:pt x="6532582" y="4616454"/>
                </a:lnTo>
                <a:lnTo>
                  <a:pt x="5784985" y="4157288"/>
                </a:lnTo>
                <a:lnTo>
                  <a:pt x="5783428" y="3279944"/>
                </a:lnTo>
                <a:close/>
                <a:moveTo>
                  <a:pt x="2462054" y="1414553"/>
                </a:moveTo>
                <a:lnTo>
                  <a:pt x="3209650" y="1873720"/>
                </a:lnTo>
                <a:lnTo>
                  <a:pt x="3211207" y="2751065"/>
                </a:lnTo>
                <a:lnTo>
                  <a:pt x="2406894" y="3201905"/>
                </a:lnTo>
                <a:lnTo>
                  <a:pt x="1659298" y="2742738"/>
                </a:lnTo>
                <a:lnTo>
                  <a:pt x="1657742" y="1865393"/>
                </a:lnTo>
                <a:close/>
                <a:moveTo>
                  <a:pt x="4119793" y="1414553"/>
                </a:moveTo>
                <a:lnTo>
                  <a:pt x="4867390" y="1873720"/>
                </a:lnTo>
                <a:lnTo>
                  <a:pt x="4868946" y="2751064"/>
                </a:lnTo>
                <a:lnTo>
                  <a:pt x="4064634" y="3201904"/>
                </a:lnTo>
                <a:lnTo>
                  <a:pt x="3317038" y="2742738"/>
                </a:lnTo>
                <a:lnTo>
                  <a:pt x="3315481" y="1865393"/>
                </a:lnTo>
                <a:close/>
                <a:moveTo>
                  <a:pt x="5777533" y="1414553"/>
                </a:moveTo>
                <a:lnTo>
                  <a:pt x="6525130" y="1873720"/>
                </a:lnTo>
                <a:lnTo>
                  <a:pt x="6526686" y="2751064"/>
                </a:lnTo>
                <a:lnTo>
                  <a:pt x="5722374" y="3201904"/>
                </a:lnTo>
                <a:lnTo>
                  <a:pt x="4974777" y="2742737"/>
                </a:lnTo>
                <a:lnTo>
                  <a:pt x="4973221" y="1865393"/>
                </a:lnTo>
                <a:close/>
                <a:moveTo>
                  <a:pt x="7435273" y="1414552"/>
                </a:moveTo>
                <a:lnTo>
                  <a:pt x="8182870" y="1873720"/>
                </a:lnTo>
                <a:lnTo>
                  <a:pt x="8184426" y="2751065"/>
                </a:lnTo>
                <a:lnTo>
                  <a:pt x="7380114" y="3201904"/>
                </a:lnTo>
                <a:lnTo>
                  <a:pt x="6632518" y="2742738"/>
                </a:lnTo>
                <a:lnTo>
                  <a:pt x="6630961" y="1865393"/>
                </a:lnTo>
                <a:close/>
                <a:moveTo>
                  <a:pt x="804312" y="1408333"/>
                </a:moveTo>
                <a:lnTo>
                  <a:pt x="1551909" y="1867501"/>
                </a:lnTo>
                <a:lnTo>
                  <a:pt x="1553465" y="2744844"/>
                </a:lnTo>
                <a:lnTo>
                  <a:pt x="749153" y="3195684"/>
                </a:lnTo>
                <a:lnTo>
                  <a:pt x="1556" y="2736518"/>
                </a:lnTo>
                <a:lnTo>
                  <a:pt x="0" y="1859173"/>
                </a:lnTo>
                <a:close/>
                <a:moveTo>
                  <a:pt x="6625060" y="4"/>
                </a:moveTo>
                <a:lnTo>
                  <a:pt x="7372657" y="459170"/>
                </a:lnTo>
                <a:lnTo>
                  <a:pt x="7374213" y="1336514"/>
                </a:lnTo>
                <a:lnTo>
                  <a:pt x="6569901" y="1787354"/>
                </a:lnTo>
                <a:lnTo>
                  <a:pt x="5822304" y="1328188"/>
                </a:lnTo>
                <a:lnTo>
                  <a:pt x="5820748" y="450843"/>
                </a:lnTo>
                <a:close/>
                <a:moveTo>
                  <a:pt x="4967321" y="3"/>
                </a:moveTo>
                <a:lnTo>
                  <a:pt x="5714918" y="459170"/>
                </a:lnTo>
                <a:lnTo>
                  <a:pt x="5716474" y="1336514"/>
                </a:lnTo>
                <a:lnTo>
                  <a:pt x="4912162" y="1787354"/>
                </a:lnTo>
                <a:lnTo>
                  <a:pt x="4164566" y="1328186"/>
                </a:lnTo>
                <a:lnTo>
                  <a:pt x="4163009" y="450842"/>
                </a:lnTo>
                <a:close/>
                <a:moveTo>
                  <a:pt x="3309582" y="1"/>
                </a:moveTo>
                <a:lnTo>
                  <a:pt x="4057180" y="459169"/>
                </a:lnTo>
                <a:lnTo>
                  <a:pt x="4058735" y="1336512"/>
                </a:lnTo>
                <a:lnTo>
                  <a:pt x="3254424" y="1787353"/>
                </a:lnTo>
                <a:lnTo>
                  <a:pt x="2506827" y="1328186"/>
                </a:lnTo>
                <a:lnTo>
                  <a:pt x="2505270" y="450841"/>
                </a:lnTo>
                <a:close/>
                <a:moveTo>
                  <a:pt x="1651843" y="0"/>
                </a:moveTo>
                <a:lnTo>
                  <a:pt x="2399440" y="459167"/>
                </a:lnTo>
                <a:lnTo>
                  <a:pt x="2400997" y="1336511"/>
                </a:lnTo>
                <a:lnTo>
                  <a:pt x="1596684" y="1787351"/>
                </a:lnTo>
                <a:lnTo>
                  <a:pt x="849088" y="1328184"/>
                </a:lnTo>
                <a:lnTo>
                  <a:pt x="847532" y="45084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image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87D3B4F-A372-0C40-AE76-4DFBE80C9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7C15662-8366-851C-4E8A-588787B32E5E}"/>
              </a:ext>
            </a:extLst>
          </p:cNvPr>
          <p:cNvSpPr/>
          <p:nvPr userDrawn="1"/>
        </p:nvSpPr>
        <p:spPr>
          <a:xfrm>
            <a:off x="3264195" y="4832498"/>
            <a:ext cx="2934586" cy="13556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50">
            <a:extLst>
              <a:ext uri="{FF2B5EF4-FFF2-40B4-BE49-F238E27FC236}">
                <a16:creationId xmlns:a16="http://schemas.microsoft.com/office/drawing/2014/main" id="{F405A9B9-3BF8-52D9-4843-B94C6B3CE5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7873" y="327601"/>
            <a:ext cx="3147574" cy="600913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7D584E2-359D-7DBB-DF16-FB7FD02D03D7}"/>
              </a:ext>
            </a:extLst>
          </p:cNvPr>
          <p:cNvPicPr>
            <a:picLocks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242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x image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951534E-8AA1-7D19-50A3-6F584AC87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6902" y="229319"/>
            <a:ext cx="6774712" cy="6419641"/>
          </a:xfrm>
          <a:custGeom>
            <a:avLst/>
            <a:gdLst>
              <a:gd name="connsiteX0" fmla="*/ 3385360 w 6774712"/>
              <a:gd name="connsiteY0" fmla="*/ 4507717 h 6419641"/>
              <a:gd name="connsiteX1" fmla="*/ 4201998 w 6774712"/>
              <a:gd name="connsiteY1" fmla="*/ 5005443 h 6419641"/>
              <a:gd name="connsiteX2" fmla="*/ 4204145 w 6774712"/>
              <a:gd name="connsiteY2" fmla="*/ 5961802 h 6419641"/>
              <a:gd name="connsiteX3" fmla="*/ 3391067 w 6774712"/>
              <a:gd name="connsiteY3" fmla="*/ 6419641 h 6419641"/>
              <a:gd name="connsiteX4" fmla="*/ 2574430 w 6774712"/>
              <a:gd name="connsiteY4" fmla="*/ 5921915 h 6419641"/>
              <a:gd name="connsiteX5" fmla="*/ 2572283 w 6774712"/>
              <a:gd name="connsiteY5" fmla="*/ 4965556 h 6419641"/>
              <a:gd name="connsiteX6" fmla="*/ 5955927 w 6774712"/>
              <a:gd name="connsiteY6" fmla="*/ 3079620 h 6419641"/>
              <a:gd name="connsiteX7" fmla="*/ 6772566 w 6774712"/>
              <a:gd name="connsiteY7" fmla="*/ 3577346 h 6419641"/>
              <a:gd name="connsiteX8" fmla="*/ 6774712 w 6774712"/>
              <a:gd name="connsiteY8" fmla="*/ 4533705 h 6419641"/>
              <a:gd name="connsiteX9" fmla="*/ 5961634 w 6774712"/>
              <a:gd name="connsiteY9" fmla="*/ 4991542 h 6419641"/>
              <a:gd name="connsiteX10" fmla="*/ 5144996 w 6774712"/>
              <a:gd name="connsiteY10" fmla="*/ 4493817 h 6419641"/>
              <a:gd name="connsiteX11" fmla="*/ 5142850 w 6774712"/>
              <a:gd name="connsiteY11" fmla="*/ 3537456 h 6419641"/>
              <a:gd name="connsiteX12" fmla="*/ 4244895 w 6774712"/>
              <a:gd name="connsiteY12" fmla="*/ 3027926 h 6419641"/>
              <a:gd name="connsiteX13" fmla="*/ 5061532 w 6774712"/>
              <a:gd name="connsiteY13" fmla="*/ 3525653 h 6419641"/>
              <a:gd name="connsiteX14" fmla="*/ 5063679 w 6774712"/>
              <a:gd name="connsiteY14" fmla="*/ 4482011 h 6419641"/>
              <a:gd name="connsiteX15" fmla="*/ 4250601 w 6774712"/>
              <a:gd name="connsiteY15" fmla="*/ 4939849 h 6419641"/>
              <a:gd name="connsiteX16" fmla="*/ 3433964 w 6774712"/>
              <a:gd name="connsiteY16" fmla="*/ 4442124 h 6419641"/>
              <a:gd name="connsiteX17" fmla="*/ 3431817 w 6774712"/>
              <a:gd name="connsiteY17" fmla="*/ 3485764 h 6419641"/>
              <a:gd name="connsiteX18" fmla="*/ 2524111 w 6774712"/>
              <a:gd name="connsiteY18" fmla="*/ 2994891 h 6419641"/>
              <a:gd name="connsiteX19" fmla="*/ 3340748 w 6774712"/>
              <a:gd name="connsiteY19" fmla="*/ 3492618 h 6419641"/>
              <a:gd name="connsiteX20" fmla="*/ 3342895 w 6774712"/>
              <a:gd name="connsiteY20" fmla="*/ 4448977 h 6419641"/>
              <a:gd name="connsiteX21" fmla="*/ 2529817 w 6774712"/>
              <a:gd name="connsiteY21" fmla="*/ 4906814 h 6419641"/>
              <a:gd name="connsiteX22" fmla="*/ 1713180 w 6774712"/>
              <a:gd name="connsiteY22" fmla="*/ 4409089 h 6419641"/>
              <a:gd name="connsiteX23" fmla="*/ 1711033 w 6774712"/>
              <a:gd name="connsiteY23" fmla="*/ 3452729 h 6419641"/>
              <a:gd name="connsiteX24" fmla="*/ 813079 w 6774712"/>
              <a:gd name="connsiteY24" fmla="*/ 2956541 h 6419641"/>
              <a:gd name="connsiteX25" fmla="*/ 1629715 w 6774712"/>
              <a:gd name="connsiteY25" fmla="*/ 3454267 h 6419641"/>
              <a:gd name="connsiteX26" fmla="*/ 1631862 w 6774712"/>
              <a:gd name="connsiteY26" fmla="*/ 4410625 h 6419641"/>
              <a:gd name="connsiteX27" fmla="*/ 818784 w 6774712"/>
              <a:gd name="connsiteY27" fmla="*/ 4868463 h 6419641"/>
              <a:gd name="connsiteX28" fmla="*/ 2147 w 6774712"/>
              <a:gd name="connsiteY28" fmla="*/ 4370738 h 6419641"/>
              <a:gd name="connsiteX29" fmla="*/ 0 w 6774712"/>
              <a:gd name="connsiteY29" fmla="*/ 3414378 h 6419641"/>
              <a:gd name="connsiteX30" fmla="*/ 5096326 w 6774712"/>
              <a:gd name="connsiteY30" fmla="*/ 1556978 h 6419641"/>
              <a:gd name="connsiteX31" fmla="*/ 5912963 w 6774712"/>
              <a:gd name="connsiteY31" fmla="*/ 2054704 h 6419641"/>
              <a:gd name="connsiteX32" fmla="*/ 5915110 w 6774712"/>
              <a:gd name="connsiteY32" fmla="*/ 3011063 h 6419641"/>
              <a:gd name="connsiteX33" fmla="*/ 5102032 w 6774712"/>
              <a:gd name="connsiteY33" fmla="*/ 3468901 h 6419641"/>
              <a:gd name="connsiteX34" fmla="*/ 4285394 w 6774712"/>
              <a:gd name="connsiteY34" fmla="*/ 2971174 h 6419641"/>
              <a:gd name="connsiteX35" fmla="*/ 4283248 w 6774712"/>
              <a:gd name="connsiteY35" fmla="*/ 2014815 h 6419641"/>
              <a:gd name="connsiteX36" fmla="*/ 3385360 w 6774712"/>
              <a:gd name="connsiteY36" fmla="*/ 1513963 h 6419641"/>
              <a:gd name="connsiteX37" fmla="*/ 4201998 w 6774712"/>
              <a:gd name="connsiteY37" fmla="*/ 2011689 h 6419641"/>
              <a:gd name="connsiteX38" fmla="*/ 4204145 w 6774712"/>
              <a:gd name="connsiteY38" fmla="*/ 2968047 h 6419641"/>
              <a:gd name="connsiteX39" fmla="*/ 3391067 w 6774712"/>
              <a:gd name="connsiteY39" fmla="*/ 3425885 h 6419641"/>
              <a:gd name="connsiteX40" fmla="*/ 2574430 w 6774712"/>
              <a:gd name="connsiteY40" fmla="*/ 2928160 h 6419641"/>
              <a:gd name="connsiteX41" fmla="*/ 2572283 w 6774712"/>
              <a:gd name="connsiteY41" fmla="*/ 1971800 h 6419641"/>
              <a:gd name="connsiteX42" fmla="*/ 1669012 w 6774712"/>
              <a:gd name="connsiteY42" fmla="*/ 1480928 h 6419641"/>
              <a:gd name="connsiteX43" fmla="*/ 2485649 w 6774712"/>
              <a:gd name="connsiteY43" fmla="*/ 1978654 h 6419641"/>
              <a:gd name="connsiteX44" fmla="*/ 2487795 w 6774712"/>
              <a:gd name="connsiteY44" fmla="*/ 2935013 h 6419641"/>
              <a:gd name="connsiteX45" fmla="*/ 1674718 w 6774712"/>
              <a:gd name="connsiteY45" fmla="*/ 3392850 h 6419641"/>
              <a:gd name="connsiteX46" fmla="*/ 858081 w 6774712"/>
              <a:gd name="connsiteY46" fmla="*/ 2895125 h 6419641"/>
              <a:gd name="connsiteX47" fmla="*/ 855935 w 6774712"/>
              <a:gd name="connsiteY47" fmla="*/ 1938765 h 6419641"/>
              <a:gd name="connsiteX48" fmla="*/ 2509480 w 6774712"/>
              <a:gd name="connsiteY48" fmla="*/ 0 h 6419641"/>
              <a:gd name="connsiteX49" fmla="*/ 3326118 w 6774712"/>
              <a:gd name="connsiteY49" fmla="*/ 497727 h 6419641"/>
              <a:gd name="connsiteX50" fmla="*/ 3328264 w 6774712"/>
              <a:gd name="connsiteY50" fmla="*/ 1454085 h 6419641"/>
              <a:gd name="connsiteX51" fmla="*/ 2515186 w 6774712"/>
              <a:gd name="connsiteY51" fmla="*/ 1911922 h 6419641"/>
              <a:gd name="connsiteX52" fmla="*/ 1698549 w 6774712"/>
              <a:gd name="connsiteY52" fmla="*/ 1414198 h 6419641"/>
              <a:gd name="connsiteX53" fmla="*/ 1696403 w 6774712"/>
              <a:gd name="connsiteY53" fmla="*/ 457838 h 6419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774712" h="6419641">
                <a:moveTo>
                  <a:pt x="3385360" y="4507717"/>
                </a:moveTo>
                <a:lnTo>
                  <a:pt x="4201998" y="5005443"/>
                </a:lnTo>
                <a:lnTo>
                  <a:pt x="4204145" y="5961802"/>
                </a:lnTo>
                <a:lnTo>
                  <a:pt x="3391067" y="6419641"/>
                </a:lnTo>
                <a:lnTo>
                  <a:pt x="2574430" y="5921915"/>
                </a:lnTo>
                <a:lnTo>
                  <a:pt x="2572283" y="4965556"/>
                </a:lnTo>
                <a:close/>
                <a:moveTo>
                  <a:pt x="5955927" y="3079620"/>
                </a:moveTo>
                <a:lnTo>
                  <a:pt x="6772566" y="3577346"/>
                </a:lnTo>
                <a:lnTo>
                  <a:pt x="6774712" y="4533705"/>
                </a:lnTo>
                <a:lnTo>
                  <a:pt x="5961634" y="4991542"/>
                </a:lnTo>
                <a:lnTo>
                  <a:pt x="5144996" y="4493817"/>
                </a:lnTo>
                <a:lnTo>
                  <a:pt x="5142850" y="3537456"/>
                </a:lnTo>
                <a:close/>
                <a:moveTo>
                  <a:pt x="4244895" y="3027926"/>
                </a:moveTo>
                <a:lnTo>
                  <a:pt x="5061532" y="3525653"/>
                </a:lnTo>
                <a:lnTo>
                  <a:pt x="5063679" y="4482011"/>
                </a:lnTo>
                <a:lnTo>
                  <a:pt x="4250601" y="4939849"/>
                </a:lnTo>
                <a:lnTo>
                  <a:pt x="3433964" y="4442124"/>
                </a:lnTo>
                <a:lnTo>
                  <a:pt x="3431817" y="3485764"/>
                </a:lnTo>
                <a:close/>
                <a:moveTo>
                  <a:pt x="2524111" y="2994891"/>
                </a:moveTo>
                <a:lnTo>
                  <a:pt x="3340748" y="3492618"/>
                </a:lnTo>
                <a:lnTo>
                  <a:pt x="3342895" y="4448977"/>
                </a:lnTo>
                <a:lnTo>
                  <a:pt x="2529817" y="4906814"/>
                </a:lnTo>
                <a:lnTo>
                  <a:pt x="1713180" y="4409089"/>
                </a:lnTo>
                <a:lnTo>
                  <a:pt x="1711033" y="3452729"/>
                </a:lnTo>
                <a:close/>
                <a:moveTo>
                  <a:pt x="813079" y="2956541"/>
                </a:moveTo>
                <a:lnTo>
                  <a:pt x="1629715" y="3454267"/>
                </a:lnTo>
                <a:lnTo>
                  <a:pt x="1631862" y="4410625"/>
                </a:lnTo>
                <a:lnTo>
                  <a:pt x="818784" y="4868463"/>
                </a:lnTo>
                <a:lnTo>
                  <a:pt x="2147" y="4370738"/>
                </a:lnTo>
                <a:lnTo>
                  <a:pt x="0" y="3414378"/>
                </a:lnTo>
                <a:close/>
                <a:moveTo>
                  <a:pt x="5096326" y="1556978"/>
                </a:moveTo>
                <a:lnTo>
                  <a:pt x="5912963" y="2054704"/>
                </a:lnTo>
                <a:lnTo>
                  <a:pt x="5915110" y="3011063"/>
                </a:lnTo>
                <a:lnTo>
                  <a:pt x="5102032" y="3468901"/>
                </a:lnTo>
                <a:lnTo>
                  <a:pt x="4285394" y="2971174"/>
                </a:lnTo>
                <a:lnTo>
                  <a:pt x="4283248" y="2014815"/>
                </a:lnTo>
                <a:close/>
                <a:moveTo>
                  <a:pt x="3385360" y="1513963"/>
                </a:moveTo>
                <a:lnTo>
                  <a:pt x="4201998" y="2011689"/>
                </a:lnTo>
                <a:lnTo>
                  <a:pt x="4204145" y="2968047"/>
                </a:lnTo>
                <a:lnTo>
                  <a:pt x="3391067" y="3425885"/>
                </a:lnTo>
                <a:lnTo>
                  <a:pt x="2574430" y="2928160"/>
                </a:lnTo>
                <a:lnTo>
                  <a:pt x="2572283" y="1971800"/>
                </a:lnTo>
                <a:close/>
                <a:moveTo>
                  <a:pt x="1669012" y="1480928"/>
                </a:moveTo>
                <a:lnTo>
                  <a:pt x="2485649" y="1978654"/>
                </a:lnTo>
                <a:lnTo>
                  <a:pt x="2487795" y="2935013"/>
                </a:lnTo>
                <a:lnTo>
                  <a:pt x="1674718" y="3392850"/>
                </a:lnTo>
                <a:lnTo>
                  <a:pt x="858081" y="2895125"/>
                </a:lnTo>
                <a:lnTo>
                  <a:pt x="855935" y="1938765"/>
                </a:lnTo>
                <a:close/>
                <a:moveTo>
                  <a:pt x="2509480" y="0"/>
                </a:moveTo>
                <a:lnTo>
                  <a:pt x="3326118" y="497727"/>
                </a:lnTo>
                <a:lnTo>
                  <a:pt x="3328264" y="1454085"/>
                </a:lnTo>
                <a:lnTo>
                  <a:pt x="2515186" y="1911922"/>
                </a:lnTo>
                <a:lnTo>
                  <a:pt x="1698549" y="1414198"/>
                </a:lnTo>
                <a:lnTo>
                  <a:pt x="1696403" y="45783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image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1AC49DFF-DF4D-90E0-E6D0-220F89AC3272}"/>
              </a:ext>
            </a:extLst>
          </p:cNvPr>
          <p:cNvSpPr/>
          <p:nvPr userDrawn="1"/>
        </p:nvSpPr>
        <p:spPr>
          <a:xfrm rot="19860160">
            <a:off x="5733220" y="4696521"/>
            <a:ext cx="1393716" cy="1201479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A7D06BB7-78E1-1AC9-8655-F70DAC82B6E4}"/>
              </a:ext>
            </a:extLst>
          </p:cNvPr>
          <p:cNvSpPr/>
          <p:nvPr userDrawn="1"/>
        </p:nvSpPr>
        <p:spPr>
          <a:xfrm rot="19860160">
            <a:off x="1496237" y="4856904"/>
            <a:ext cx="1993578" cy="1718601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Hexagon 23">
            <a:extLst>
              <a:ext uri="{FF2B5EF4-FFF2-40B4-BE49-F238E27FC236}">
                <a16:creationId xmlns:a16="http://schemas.microsoft.com/office/drawing/2014/main" id="{5384DF02-2B6D-1BE0-96BB-B5605E6AACF4}"/>
              </a:ext>
            </a:extLst>
          </p:cNvPr>
          <p:cNvSpPr/>
          <p:nvPr userDrawn="1"/>
        </p:nvSpPr>
        <p:spPr>
          <a:xfrm rot="19860160">
            <a:off x="1465803" y="1017634"/>
            <a:ext cx="719724" cy="620452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Hexagon 24">
            <a:extLst>
              <a:ext uri="{FF2B5EF4-FFF2-40B4-BE49-F238E27FC236}">
                <a16:creationId xmlns:a16="http://schemas.microsoft.com/office/drawing/2014/main" id="{BA956581-8F06-458D-2FDE-250CC5654CE1}"/>
              </a:ext>
            </a:extLst>
          </p:cNvPr>
          <p:cNvSpPr/>
          <p:nvPr userDrawn="1"/>
        </p:nvSpPr>
        <p:spPr>
          <a:xfrm rot="19860160">
            <a:off x="6970937" y="2683126"/>
            <a:ext cx="719724" cy="620452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349B9434-F6AE-6C9D-53C4-F8DE90248797}"/>
              </a:ext>
            </a:extLst>
          </p:cNvPr>
          <p:cNvSpPr/>
          <p:nvPr userDrawn="1"/>
        </p:nvSpPr>
        <p:spPr>
          <a:xfrm rot="19860160">
            <a:off x="4650672" y="956918"/>
            <a:ext cx="1039999" cy="896551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D21C60">
              <a:alpha val="7607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Hexagon 28">
            <a:extLst>
              <a:ext uri="{FF2B5EF4-FFF2-40B4-BE49-F238E27FC236}">
                <a16:creationId xmlns:a16="http://schemas.microsoft.com/office/drawing/2014/main" id="{03BC36E8-303E-2F43-996F-178302C4E3EB}"/>
              </a:ext>
            </a:extLst>
          </p:cNvPr>
          <p:cNvSpPr/>
          <p:nvPr userDrawn="1"/>
        </p:nvSpPr>
        <p:spPr>
          <a:xfrm rot="19860160">
            <a:off x="1434932" y="1010644"/>
            <a:ext cx="719724" cy="620452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Hexagon 31">
            <a:extLst>
              <a:ext uri="{FF2B5EF4-FFF2-40B4-BE49-F238E27FC236}">
                <a16:creationId xmlns:a16="http://schemas.microsoft.com/office/drawing/2014/main" id="{A5643BAC-D475-4371-56D4-5FCC11AC5E9D}"/>
              </a:ext>
            </a:extLst>
          </p:cNvPr>
          <p:cNvSpPr/>
          <p:nvPr userDrawn="1"/>
        </p:nvSpPr>
        <p:spPr>
          <a:xfrm rot="19860160">
            <a:off x="5133860" y="5156178"/>
            <a:ext cx="1052292" cy="907148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7030A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Hexagon 32">
            <a:extLst>
              <a:ext uri="{FF2B5EF4-FFF2-40B4-BE49-F238E27FC236}">
                <a16:creationId xmlns:a16="http://schemas.microsoft.com/office/drawing/2014/main" id="{55074A34-802D-EF00-D032-16541D5658E9}"/>
              </a:ext>
            </a:extLst>
          </p:cNvPr>
          <p:cNvSpPr/>
          <p:nvPr userDrawn="1"/>
        </p:nvSpPr>
        <p:spPr>
          <a:xfrm rot="19860160">
            <a:off x="1496236" y="4848517"/>
            <a:ext cx="1993578" cy="1718601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Hexagon 33">
            <a:extLst>
              <a:ext uri="{FF2B5EF4-FFF2-40B4-BE49-F238E27FC236}">
                <a16:creationId xmlns:a16="http://schemas.microsoft.com/office/drawing/2014/main" id="{94EBACBD-5B70-1E9A-D186-48FDDBD4ACE6}"/>
              </a:ext>
            </a:extLst>
          </p:cNvPr>
          <p:cNvSpPr/>
          <p:nvPr userDrawn="1"/>
        </p:nvSpPr>
        <p:spPr>
          <a:xfrm rot="19860160">
            <a:off x="373282" y="4402780"/>
            <a:ext cx="843560" cy="727207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70AD47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Hexagon 34">
            <a:extLst>
              <a:ext uri="{FF2B5EF4-FFF2-40B4-BE49-F238E27FC236}">
                <a16:creationId xmlns:a16="http://schemas.microsoft.com/office/drawing/2014/main" id="{262309EE-8611-75C4-2E66-92DDDF75C1B5}"/>
              </a:ext>
            </a:extLst>
          </p:cNvPr>
          <p:cNvSpPr/>
          <p:nvPr userDrawn="1"/>
        </p:nvSpPr>
        <p:spPr>
          <a:xfrm rot="19860160">
            <a:off x="769608" y="1738425"/>
            <a:ext cx="1327079" cy="1144034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00B0F0">
              <a:alpha val="3803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Hexagon 35">
            <a:extLst>
              <a:ext uri="{FF2B5EF4-FFF2-40B4-BE49-F238E27FC236}">
                <a16:creationId xmlns:a16="http://schemas.microsoft.com/office/drawing/2014/main" id="{CCF6882E-BC69-455A-6A8C-2EC1A4F30B1F}"/>
              </a:ext>
            </a:extLst>
          </p:cNvPr>
          <p:cNvSpPr/>
          <p:nvPr userDrawn="1"/>
        </p:nvSpPr>
        <p:spPr>
          <a:xfrm rot="19860160">
            <a:off x="5301064" y="721383"/>
            <a:ext cx="1799094" cy="1550943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>
              <a:alpha val="7882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Hexagon 36">
            <a:extLst>
              <a:ext uri="{FF2B5EF4-FFF2-40B4-BE49-F238E27FC236}">
                <a16:creationId xmlns:a16="http://schemas.microsoft.com/office/drawing/2014/main" id="{8014292C-62BC-3B2B-4EB0-74D93462C324}"/>
              </a:ext>
            </a:extLst>
          </p:cNvPr>
          <p:cNvSpPr/>
          <p:nvPr userDrawn="1"/>
        </p:nvSpPr>
        <p:spPr>
          <a:xfrm rot="19860160">
            <a:off x="1434931" y="1002257"/>
            <a:ext cx="719724" cy="620452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F4DF6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Hexagon 38">
            <a:extLst>
              <a:ext uri="{FF2B5EF4-FFF2-40B4-BE49-F238E27FC236}">
                <a16:creationId xmlns:a16="http://schemas.microsoft.com/office/drawing/2014/main" id="{FCF234F5-F899-2FCB-77FC-934C0BD2F30A}"/>
              </a:ext>
            </a:extLst>
          </p:cNvPr>
          <p:cNvSpPr/>
          <p:nvPr userDrawn="1"/>
        </p:nvSpPr>
        <p:spPr>
          <a:xfrm rot="19860160">
            <a:off x="3992964" y="810093"/>
            <a:ext cx="1039999" cy="896551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00B0F0">
              <a:alpha val="2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Hexagon 48">
            <a:extLst>
              <a:ext uri="{FF2B5EF4-FFF2-40B4-BE49-F238E27FC236}">
                <a16:creationId xmlns:a16="http://schemas.microsoft.com/office/drawing/2014/main" id="{7137959F-5BFB-EB78-4F50-D537BADC9BF9}"/>
              </a:ext>
            </a:extLst>
          </p:cNvPr>
          <p:cNvSpPr/>
          <p:nvPr userDrawn="1"/>
        </p:nvSpPr>
        <p:spPr>
          <a:xfrm rot="19860160">
            <a:off x="4156226" y="228864"/>
            <a:ext cx="533903" cy="460261"/>
          </a:xfrm>
          <a:prstGeom prst="hexagon">
            <a:avLst>
              <a:gd name="adj" fmla="val 28196"/>
              <a:gd name="vf" fmla="val 115470"/>
            </a:avLst>
          </a:prstGeom>
          <a:solidFill>
            <a:srgbClr val="70AD47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452B5975-9CEB-6925-3320-E0C120904BB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037513" y="228600"/>
            <a:ext cx="3783012" cy="62944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946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x image alternati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3995A35-E66E-216D-7E01-FA6DB2DB86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5277" y="-1"/>
            <a:ext cx="6973595" cy="6858001"/>
          </a:xfrm>
          <a:custGeom>
            <a:avLst/>
            <a:gdLst>
              <a:gd name="connsiteX0" fmla="*/ 2633404 w 6973595"/>
              <a:gd name="connsiteY0" fmla="*/ 6201660 h 6973888"/>
              <a:gd name="connsiteX1" fmla="*/ 3389588 w 6973595"/>
              <a:gd name="connsiteY1" fmla="*/ 6666561 h 6973888"/>
              <a:gd name="connsiteX2" fmla="*/ 3387323 w 6973595"/>
              <a:gd name="connsiteY2" fmla="*/ 6973888 h 6973888"/>
              <a:gd name="connsiteX3" fmla="*/ 1824783 w 6973595"/>
              <a:gd name="connsiteY3" fmla="*/ 6973888 h 6973888"/>
              <a:gd name="connsiteX4" fmla="*/ 1827180 w 6973595"/>
              <a:gd name="connsiteY4" fmla="*/ 6648508 h 6973888"/>
              <a:gd name="connsiteX5" fmla="*/ 661101 w 6973595"/>
              <a:gd name="connsiteY5" fmla="*/ 6138465 h 6973888"/>
              <a:gd name="connsiteX6" fmla="*/ 1191204 w 6973595"/>
              <a:gd name="connsiteY6" fmla="*/ 6464372 h 6973888"/>
              <a:gd name="connsiteX7" fmla="*/ 1187450 w 6973595"/>
              <a:gd name="connsiteY7" fmla="*/ 6973888 h 6973888"/>
              <a:gd name="connsiteX8" fmla="*/ 92072 w 6973595"/>
              <a:gd name="connsiteY8" fmla="*/ 6973888 h 6973888"/>
              <a:gd name="connsiteX9" fmla="*/ 95919 w 6973595"/>
              <a:gd name="connsiteY9" fmla="*/ 6451716 h 6973888"/>
              <a:gd name="connsiteX10" fmla="*/ 2738170 w 6973595"/>
              <a:gd name="connsiteY10" fmla="*/ 4057883 h 6973888"/>
              <a:gd name="connsiteX11" fmla="*/ 2949661 w 6973595"/>
              <a:gd name="connsiteY11" fmla="*/ 4187907 h 6973888"/>
              <a:gd name="connsiteX12" fmla="*/ 2947830 w 6973595"/>
              <a:gd name="connsiteY12" fmla="*/ 4436160 h 6973888"/>
              <a:gd name="connsiteX13" fmla="*/ 2722348 w 6973595"/>
              <a:gd name="connsiteY13" fmla="*/ 4561133 h 6973888"/>
              <a:gd name="connsiteX14" fmla="*/ 2510858 w 6973595"/>
              <a:gd name="connsiteY14" fmla="*/ 4431111 h 6973888"/>
              <a:gd name="connsiteX15" fmla="*/ 2512689 w 6973595"/>
              <a:gd name="connsiteY15" fmla="*/ 4182856 h 6973888"/>
              <a:gd name="connsiteX16" fmla="*/ 1711587 w 6973595"/>
              <a:gd name="connsiteY16" fmla="*/ 4022385 h 6973888"/>
              <a:gd name="connsiteX17" fmla="*/ 2764244 w 6973595"/>
              <a:gd name="connsiteY17" fmla="*/ 4669557 h 6973888"/>
              <a:gd name="connsiteX18" fmla="*/ 2755139 w 6973595"/>
              <a:gd name="connsiteY18" fmla="*/ 5905207 h 6973888"/>
              <a:gd name="connsiteX19" fmla="*/ 1632823 w 6973595"/>
              <a:gd name="connsiteY19" fmla="*/ 6527248 h 6973888"/>
              <a:gd name="connsiteX20" fmla="*/ 580167 w 6973595"/>
              <a:gd name="connsiteY20" fmla="*/ 5880077 h 6973888"/>
              <a:gd name="connsiteX21" fmla="*/ 589272 w 6973595"/>
              <a:gd name="connsiteY21" fmla="*/ 4644426 h 6973888"/>
              <a:gd name="connsiteX22" fmla="*/ 1307999 w 6973595"/>
              <a:gd name="connsiteY22" fmla="*/ 3661980 h 6973888"/>
              <a:gd name="connsiteX23" fmla="*/ 1519488 w 6973595"/>
              <a:gd name="connsiteY23" fmla="*/ 3792004 h 6973888"/>
              <a:gd name="connsiteX24" fmla="*/ 1517658 w 6973595"/>
              <a:gd name="connsiteY24" fmla="*/ 4040257 h 6973888"/>
              <a:gd name="connsiteX25" fmla="*/ 1292175 w 6973595"/>
              <a:gd name="connsiteY25" fmla="*/ 4165230 h 6973888"/>
              <a:gd name="connsiteX26" fmla="*/ 1080687 w 6973595"/>
              <a:gd name="connsiteY26" fmla="*/ 4035208 h 6973888"/>
              <a:gd name="connsiteX27" fmla="*/ 1082516 w 6973595"/>
              <a:gd name="connsiteY27" fmla="*/ 3786954 h 6973888"/>
              <a:gd name="connsiteX28" fmla="*/ 552941 w 6973595"/>
              <a:gd name="connsiteY28" fmla="*/ 3336694 h 6973888"/>
              <a:gd name="connsiteX29" fmla="*/ 997838 w 6973595"/>
              <a:gd name="connsiteY29" fmla="*/ 3610216 h 6973888"/>
              <a:gd name="connsiteX30" fmla="*/ 993990 w 6973595"/>
              <a:gd name="connsiteY30" fmla="*/ 4132454 h 6973888"/>
              <a:gd name="connsiteX31" fmla="*/ 444897 w 6973595"/>
              <a:gd name="connsiteY31" fmla="*/ 4436788 h 6973888"/>
              <a:gd name="connsiteX32" fmla="*/ 0 w 6973595"/>
              <a:gd name="connsiteY32" fmla="*/ 4163266 h 6973888"/>
              <a:gd name="connsiteX33" fmla="*/ 3848 w 6973595"/>
              <a:gd name="connsiteY33" fmla="*/ 3641028 h 6973888"/>
              <a:gd name="connsiteX34" fmla="*/ 6635636 w 6973595"/>
              <a:gd name="connsiteY34" fmla="*/ 3100106 h 6973888"/>
              <a:gd name="connsiteX35" fmla="*/ 6973595 w 6973595"/>
              <a:gd name="connsiteY35" fmla="*/ 3307883 h 6973888"/>
              <a:gd name="connsiteX36" fmla="*/ 6970672 w 6973595"/>
              <a:gd name="connsiteY36" fmla="*/ 3704592 h 6973888"/>
              <a:gd name="connsiteX37" fmla="*/ 6610349 w 6973595"/>
              <a:gd name="connsiteY37" fmla="*/ 3904301 h 6973888"/>
              <a:gd name="connsiteX38" fmla="*/ 6272391 w 6973595"/>
              <a:gd name="connsiteY38" fmla="*/ 3696524 h 6973888"/>
              <a:gd name="connsiteX39" fmla="*/ 6275314 w 6973595"/>
              <a:gd name="connsiteY39" fmla="*/ 3299815 h 6973888"/>
              <a:gd name="connsiteX40" fmla="*/ 4942067 w 6973595"/>
              <a:gd name="connsiteY40" fmla="*/ 3014436 h 6973888"/>
              <a:gd name="connsiteX41" fmla="*/ 6750002 w 6973595"/>
              <a:gd name="connsiteY41" fmla="*/ 4125952 h 6973888"/>
              <a:gd name="connsiteX42" fmla="*/ 6734364 w 6973595"/>
              <a:gd name="connsiteY42" fmla="*/ 6248180 h 6973888"/>
              <a:gd name="connsiteX43" fmla="*/ 5425007 w 6973595"/>
              <a:gd name="connsiteY43" fmla="*/ 6973888 h 6973888"/>
              <a:gd name="connsiteX44" fmla="*/ 4249463 w 6973595"/>
              <a:gd name="connsiteY44" fmla="*/ 6973888 h 6973888"/>
              <a:gd name="connsiteX45" fmla="*/ 2998858 w 6973595"/>
              <a:gd name="connsiteY45" fmla="*/ 6205018 h 6973888"/>
              <a:gd name="connsiteX46" fmla="*/ 3014495 w 6973595"/>
              <a:gd name="connsiteY46" fmla="*/ 4082789 h 6973888"/>
              <a:gd name="connsiteX47" fmla="*/ 190686 w 6973595"/>
              <a:gd name="connsiteY47" fmla="*/ 3007494 h 6973888"/>
              <a:gd name="connsiteX48" fmla="*/ 362853 w 6973595"/>
              <a:gd name="connsiteY48" fmla="*/ 3113343 h 6973888"/>
              <a:gd name="connsiteX49" fmla="*/ 361364 w 6973595"/>
              <a:gd name="connsiteY49" fmla="*/ 3315439 h 6973888"/>
              <a:gd name="connsiteX50" fmla="*/ 177804 w 6973595"/>
              <a:gd name="connsiteY50" fmla="*/ 3417177 h 6973888"/>
              <a:gd name="connsiteX51" fmla="*/ 5637 w 6973595"/>
              <a:gd name="connsiteY51" fmla="*/ 3311329 h 6973888"/>
              <a:gd name="connsiteX52" fmla="*/ 7126 w 6973595"/>
              <a:gd name="connsiteY52" fmla="*/ 3109232 h 6973888"/>
              <a:gd name="connsiteX53" fmla="*/ 5956826 w 6973595"/>
              <a:gd name="connsiteY53" fmla="*/ 1274655 h 6973888"/>
              <a:gd name="connsiteX54" fmla="*/ 6838392 w 6973595"/>
              <a:gd name="connsiteY54" fmla="*/ 1816640 h 6973888"/>
              <a:gd name="connsiteX55" fmla="*/ 6830767 w 6973595"/>
              <a:gd name="connsiteY55" fmla="*/ 2851458 h 6973888"/>
              <a:gd name="connsiteX56" fmla="*/ 5890865 w 6973595"/>
              <a:gd name="connsiteY56" fmla="*/ 3372396 h 6973888"/>
              <a:gd name="connsiteX57" fmla="*/ 5009300 w 6973595"/>
              <a:gd name="connsiteY57" fmla="*/ 2830411 h 6973888"/>
              <a:gd name="connsiteX58" fmla="*/ 5016925 w 6973595"/>
              <a:gd name="connsiteY58" fmla="*/ 1795593 h 6973888"/>
              <a:gd name="connsiteX59" fmla="*/ 5112367 w 6973595"/>
              <a:gd name="connsiteY59" fmla="*/ 1214630 h 6973888"/>
              <a:gd name="connsiteX60" fmla="*/ 5284534 w 6973595"/>
              <a:gd name="connsiteY60" fmla="*/ 1320479 h 6973888"/>
              <a:gd name="connsiteX61" fmla="*/ 5283044 w 6973595"/>
              <a:gd name="connsiteY61" fmla="*/ 1522574 h 6973888"/>
              <a:gd name="connsiteX62" fmla="*/ 5099485 w 6973595"/>
              <a:gd name="connsiteY62" fmla="*/ 1624312 h 6973888"/>
              <a:gd name="connsiteX63" fmla="*/ 4927318 w 6973595"/>
              <a:gd name="connsiteY63" fmla="*/ 1518464 h 6973888"/>
              <a:gd name="connsiteX64" fmla="*/ 4928808 w 6973595"/>
              <a:gd name="connsiteY64" fmla="*/ 1316366 h 6973888"/>
              <a:gd name="connsiteX65" fmla="*/ 6463540 w 6973595"/>
              <a:gd name="connsiteY65" fmla="*/ 626140 h 6973888"/>
              <a:gd name="connsiteX66" fmla="*/ 6801499 w 6973595"/>
              <a:gd name="connsiteY66" fmla="*/ 833917 h 6973888"/>
              <a:gd name="connsiteX67" fmla="*/ 6798576 w 6973595"/>
              <a:gd name="connsiteY67" fmla="*/ 1230627 h 6973888"/>
              <a:gd name="connsiteX68" fmla="*/ 6438254 w 6973595"/>
              <a:gd name="connsiteY68" fmla="*/ 1430335 h 6973888"/>
              <a:gd name="connsiteX69" fmla="*/ 6100295 w 6973595"/>
              <a:gd name="connsiteY69" fmla="*/ 1222558 h 6973888"/>
              <a:gd name="connsiteX70" fmla="*/ 6103218 w 6973595"/>
              <a:gd name="connsiteY70" fmla="*/ 825848 h 6973888"/>
              <a:gd name="connsiteX71" fmla="*/ 6193391 w 6973595"/>
              <a:gd name="connsiteY71" fmla="*/ 322150 h 6973888"/>
              <a:gd name="connsiteX72" fmla="*/ 6365558 w 6973595"/>
              <a:gd name="connsiteY72" fmla="*/ 427998 h 6973888"/>
              <a:gd name="connsiteX73" fmla="*/ 6364068 w 6973595"/>
              <a:gd name="connsiteY73" fmla="*/ 630094 h 6973888"/>
              <a:gd name="connsiteX74" fmla="*/ 6180509 w 6973595"/>
              <a:gd name="connsiteY74" fmla="*/ 731831 h 6973888"/>
              <a:gd name="connsiteX75" fmla="*/ 6008342 w 6973595"/>
              <a:gd name="connsiteY75" fmla="*/ 625984 h 6973888"/>
              <a:gd name="connsiteX76" fmla="*/ 6009831 w 6973595"/>
              <a:gd name="connsiteY76" fmla="*/ 423887 h 6973888"/>
              <a:gd name="connsiteX77" fmla="*/ 5528808 w 6973595"/>
              <a:gd name="connsiteY77" fmla="*/ 248706 h 6973888"/>
              <a:gd name="connsiteX78" fmla="*/ 5988433 w 6973595"/>
              <a:gd name="connsiteY78" fmla="*/ 531283 h 6973888"/>
              <a:gd name="connsiteX79" fmla="*/ 5984457 w 6973595"/>
              <a:gd name="connsiteY79" fmla="*/ 1070809 h 6973888"/>
              <a:gd name="connsiteX80" fmla="*/ 5494418 w 6973595"/>
              <a:gd name="connsiteY80" fmla="*/ 1342412 h 6973888"/>
              <a:gd name="connsiteX81" fmla="*/ 5034794 w 6973595"/>
              <a:gd name="connsiteY81" fmla="*/ 1059835 h 6973888"/>
              <a:gd name="connsiteX82" fmla="*/ 5038769 w 6973595"/>
              <a:gd name="connsiteY82" fmla="*/ 520309 h 6973888"/>
              <a:gd name="connsiteX83" fmla="*/ 4962244 w 6973595"/>
              <a:gd name="connsiteY83" fmla="*/ 0 h 6973888"/>
              <a:gd name="connsiteX84" fmla="*/ 5457795 w 6973595"/>
              <a:gd name="connsiteY84" fmla="*/ 0 h 6973888"/>
              <a:gd name="connsiteX85" fmla="*/ 5456359 w 6973595"/>
              <a:gd name="connsiteY85" fmla="*/ 194998 h 6973888"/>
              <a:gd name="connsiteX86" fmla="*/ 5200670 w 6973595"/>
              <a:gd name="connsiteY86" fmla="*/ 336713 h 6973888"/>
              <a:gd name="connsiteX87" fmla="*/ 4960849 w 6973595"/>
              <a:gd name="connsiteY87" fmla="*/ 189273 h 6973888"/>
              <a:gd name="connsiteX88" fmla="*/ 93327 w 6973595"/>
              <a:gd name="connsiteY88" fmla="*/ 0 h 6973888"/>
              <a:gd name="connsiteX89" fmla="*/ 4747650 w 6973595"/>
              <a:gd name="connsiteY89" fmla="*/ 0 h 6973888"/>
              <a:gd name="connsiteX90" fmla="*/ 4874308 w 6973595"/>
              <a:gd name="connsiteY90" fmla="*/ 77870 h 6973888"/>
              <a:gd name="connsiteX91" fmla="*/ 4854125 w 6973595"/>
              <a:gd name="connsiteY91" fmla="*/ 2816777 h 6973888"/>
              <a:gd name="connsiteX92" fmla="*/ 2366440 w 6973595"/>
              <a:gd name="connsiteY92" fmla="*/ 4195572 h 6973888"/>
              <a:gd name="connsiteX93" fmla="*/ 33153 w 6973595"/>
              <a:gd name="connsiteY93" fmla="*/ 2761072 h 6973888"/>
              <a:gd name="connsiteX94" fmla="*/ 53335 w 6973595"/>
              <a:gd name="connsiteY94" fmla="*/ 22166 h 6973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6973595" h="6973888">
                <a:moveTo>
                  <a:pt x="2633404" y="6201660"/>
                </a:moveTo>
                <a:lnTo>
                  <a:pt x="3389588" y="6666561"/>
                </a:lnTo>
                <a:lnTo>
                  <a:pt x="3387323" y="6973888"/>
                </a:lnTo>
                <a:lnTo>
                  <a:pt x="1824783" y="6973888"/>
                </a:lnTo>
                <a:lnTo>
                  <a:pt x="1827180" y="6648508"/>
                </a:lnTo>
                <a:close/>
                <a:moveTo>
                  <a:pt x="661101" y="6138465"/>
                </a:moveTo>
                <a:lnTo>
                  <a:pt x="1191204" y="6464372"/>
                </a:lnTo>
                <a:lnTo>
                  <a:pt x="1187450" y="6973888"/>
                </a:lnTo>
                <a:lnTo>
                  <a:pt x="92072" y="6973888"/>
                </a:lnTo>
                <a:lnTo>
                  <a:pt x="95919" y="6451716"/>
                </a:lnTo>
                <a:close/>
                <a:moveTo>
                  <a:pt x="2738170" y="4057883"/>
                </a:moveTo>
                <a:lnTo>
                  <a:pt x="2949661" y="4187907"/>
                </a:lnTo>
                <a:lnTo>
                  <a:pt x="2947830" y="4436160"/>
                </a:lnTo>
                <a:lnTo>
                  <a:pt x="2722348" y="4561133"/>
                </a:lnTo>
                <a:lnTo>
                  <a:pt x="2510858" y="4431111"/>
                </a:lnTo>
                <a:lnTo>
                  <a:pt x="2512689" y="4182856"/>
                </a:lnTo>
                <a:close/>
                <a:moveTo>
                  <a:pt x="1711587" y="4022385"/>
                </a:moveTo>
                <a:lnTo>
                  <a:pt x="2764244" y="4669557"/>
                </a:lnTo>
                <a:lnTo>
                  <a:pt x="2755139" y="5905207"/>
                </a:lnTo>
                <a:lnTo>
                  <a:pt x="1632823" y="6527248"/>
                </a:lnTo>
                <a:lnTo>
                  <a:pt x="580167" y="5880077"/>
                </a:lnTo>
                <a:lnTo>
                  <a:pt x="589272" y="4644426"/>
                </a:lnTo>
                <a:close/>
                <a:moveTo>
                  <a:pt x="1307999" y="3661980"/>
                </a:moveTo>
                <a:lnTo>
                  <a:pt x="1519488" y="3792004"/>
                </a:lnTo>
                <a:lnTo>
                  <a:pt x="1517658" y="4040257"/>
                </a:lnTo>
                <a:lnTo>
                  <a:pt x="1292175" y="4165230"/>
                </a:lnTo>
                <a:lnTo>
                  <a:pt x="1080687" y="4035208"/>
                </a:lnTo>
                <a:lnTo>
                  <a:pt x="1082516" y="3786954"/>
                </a:lnTo>
                <a:close/>
                <a:moveTo>
                  <a:pt x="552941" y="3336694"/>
                </a:moveTo>
                <a:lnTo>
                  <a:pt x="997838" y="3610216"/>
                </a:lnTo>
                <a:lnTo>
                  <a:pt x="993990" y="4132454"/>
                </a:lnTo>
                <a:lnTo>
                  <a:pt x="444897" y="4436788"/>
                </a:lnTo>
                <a:lnTo>
                  <a:pt x="0" y="4163266"/>
                </a:lnTo>
                <a:lnTo>
                  <a:pt x="3848" y="3641028"/>
                </a:lnTo>
                <a:close/>
                <a:moveTo>
                  <a:pt x="6635636" y="3100106"/>
                </a:moveTo>
                <a:lnTo>
                  <a:pt x="6973595" y="3307883"/>
                </a:lnTo>
                <a:lnTo>
                  <a:pt x="6970672" y="3704592"/>
                </a:lnTo>
                <a:lnTo>
                  <a:pt x="6610349" y="3904301"/>
                </a:lnTo>
                <a:lnTo>
                  <a:pt x="6272391" y="3696524"/>
                </a:lnTo>
                <a:lnTo>
                  <a:pt x="6275314" y="3299815"/>
                </a:lnTo>
                <a:close/>
                <a:moveTo>
                  <a:pt x="4942067" y="3014436"/>
                </a:moveTo>
                <a:lnTo>
                  <a:pt x="6750002" y="4125952"/>
                </a:lnTo>
                <a:lnTo>
                  <a:pt x="6734364" y="6248180"/>
                </a:lnTo>
                <a:lnTo>
                  <a:pt x="5425007" y="6973888"/>
                </a:lnTo>
                <a:lnTo>
                  <a:pt x="4249463" y="6973888"/>
                </a:lnTo>
                <a:lnTo>
                  <a:pt x="2998858" y="6205018"/>
                </a:lnTo>
                <a:lnTo>
                  <a:pt x="3014495" y="4082789"/>
                </a:lnTo>
                <a:close/>
                <a:moveTo>
                  <a:pt x="190686" y="3007494"/>
                </a:moveTo>
                <a:lnTo>
                  <a:pt x="362853" y="3113343"/>
                </a:lnTo>
                <a:lnTo>
                  <a:pt x="361364" y="3315439"/>
                </a:lnTo>
                <a:lnTo>
                  <a:pt x="177804" y="3417177"/>
                </a:lnTo>
                <a:lnTo>
                  <a:pt x="5637" y="3311329"/>
                </a:lnTo>
                <a:lnTo>
                  <a:pt x="7126" y="3109232"/>
                </a:lnTo>
                <a:close/>
                <a:moveTo>
                  <a:pt x="5956826" y="1274655"/>
                </a:moveTo>
                <a:lnTo>
                  <a:pt x="6838392" y="1816640"/>
                </a:lnTo>
                <a:lnTo>
                  <a:pt x="6830767" y="2851458"/>
                </a:lnTo>
                <a:lnTo>
                  <a:pt x="5890865" y="3372396"/>
                </a:lnTo>
                <a:lnTo>
                  <a:pt x="5009300" y="2830411"/>
                </a:lnTo>
                <a:lnTo>
                  <a:pt x="5016925" y="1795593"/>
                </a:lnTo>
                <a:close/>
                <a:moveTo>
                  <a:pt x="5112367" y="1214630"/>
                </a:moveTo>
                <a:lnTo>
                  <a:pt x="5284534" y="1320479"/>
                </a:lnTo>
                <a:lnTo>
                  <a:pt x="5283044" y="1522574"/>
                </a:lnTo>
                <a:lnTo>
                  <a:pt x="5099485" y="1624312"/>
                </a:lnTo>
                <a:lnTo>
                  <a:pt x="4927318" y="1518464"/>
                </a:lnTo>
                <a:lnTo>
                  <a:pt x="4928808" y="1316366"/>
                </a:lnTo>
                <a:close/>
                <a:moveTo>
                  <a:pt x="6463540" y="626140"/>
                </a:moveTo>
                <a:lnTo>
                  <a:pt x="6801499" y="833917"/>
                </a:lnTo>
                <a:lnTo>
                  <a:pt x="6798576" y="1230627"/>
                </a:lnTo>
                <a:lnTo>
                  <a:pt x="6438254" y="1430335"/>
                </a:lnTo>
                <a:lnTo>
                  <a:pt x="6100295" y="1222558"/>
                </a:lnTo>
                <a:lnTo>
                  <a:pt x="6103218" y="825848"/>
                </a:lnTo>
                <a:close/>
                <a:moveTo>
                  <a:pt x="6193391" y="322150"/>
                </a:moveTo>
                <a:lnTo>
                  <a:pt x="6365558" y="427998"/>
                </a:lnTo>
                <a:lnTo>
                  <a:pt x="6364068" y="630094"/>
                </a:lnTo>
                <a:lnTo>
                  <a:pt x="6180509" y="731831"/>
                </a:lnTo>
                <a:lnTo>
                  <a:pt x="6008342" y="625984"/>
                </a:lnTo>
                <a:lnTo>
                  <a:pt x="6009831" y="423887"/>
                </a:lnTo>
                <a:close/>
                <a:moveTo>
                  <a:pt x="5528808" y="248706"/>
                </a:moveTo>
                <a:lnTo>
                  <a:pt x="5988433" y="531283"/>
                </a:lnTo>
                <a:lnTo>
                  <a:pt x="5984457" y="1070809"/>
                </a:lnTo>
                <a:lnTo>
                  <a:pt x="5494418" y="1342412"/>
                </a:lnTo>
                <a:lnTo>
                  <a:pt x="5034794" y="1059835"/>
                </a:lnTo>
                <a:lnTo>
                  <a:pt x="5038769" y="520309"/>
                </a:lnTo>
                <a:close/>
                <a:moveTo>
                  <a:pt x="4962244" y="0"/>
                </a:moveTo>
                <a:lnTo>
                  <a:pt x="5457795" y="0"/>
                </a:lnTo>
                <a:lnTo>
                  <a:pt x="5456359" y="194998"/>
                </a:lnTo>
                <a:lnTo>
                  <a:pt x="5200670" y="336713"/>
                </a:lnTo>
                <a:lnTo>
                  <a:pt x="4960849" y="189273"/>
                </a:lnTo>
                <a:close/>
                <a:moveTo>
                  <a:pt x="93327" y="0"/>
                </a:moveTo>
                <a:lnTo>
                  <a:pt x="4747650" y="0"/>
                </a:lnTo>
                <a:lnTo>
                  <a:pt x="4874308" y="77870"/>
                </a:lnTo>
                <a:lnTo>
                  <a:pt x="4854125" y="2816777"/>
                </a:lnTo>
                <a:lnTo>
                  <a:pt x="2366440" y="4195572"/>
                </a:lnTo>
                <a:lnTo>
                  <a:pt x="33153" y="2761072"/>
                </a:lnTo>
                <a:lnTo>
                  <a:pt x="53335" y="2216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image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CF8C4842-AFD3-C44D-9B40-52E462526F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718425" y="198438"/>
            <a:ext cx="4154488" cy="634523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605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B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03ECE117-3EA0-FACA-EA07-101C16D425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512" y="94490"/>
            <a:ext cx="4680778" cy="6669020"/>
          </a:xfrm>
          <a:custGeom>
            <a:avLst/>
            <a:gdLst>
              <a:gd name="connsiteX0" fmla="*/ 1424179 w 4680778"/>
              <a:gd name="connsiteY0" fmla="*/ 675 h 6669020"/>
              <a:gd name="connsiteX1" fmla="*/ 1703750 w 4680778"/>
              <a:gd name="connsiteY1" fmla="*/ 26221 h 6669020"/>
              <a:gd name="connsiteX2" fmla="*/ 1380734 w 4680778"/>
              <a:gd name="connsiteY2" fmla="*/ 389545 h 6669020"/>
              <a:gd name="connsiteX3" fmla="*/ 1216059 w 4680778"/>
              <a:gd name="connsiteY3" fmla="*/ 783149 h 6669020"/>
              <a:gd name="connsiteX4" fmla="*/ 1456736 w 4680778"/>
              <a:gd name="connsiteY4" fmla="*/ 783149 h 6669020"/>
              <a:gd name="connsiteX5" fmla="*/ 2495455 w 4680778"/>
              <a:gd name="connsiteY5" fmla="*/ 843702 h 6669020"/>
              <a:gd name="connsiteX6" fmla="*/ 1741751 w 4680778"/>
              <a:gd name="connsiteY6" fmla="*/ 2103232 h 6669020"/>
              <a:gd name="connsiteX7" fmla="*/ 1988762 w 4680778"/>
              <a:gd name="connsiteY7" fmla="*/ 2169842 h 6669020"/>
              <a:gd name="connsiteX8" fmla="*/ 2666464 w 4680778"/>
              <a:gd name="connsiteY8" fmla="*/ 2696662 h 6669020"/>
              <a:gd name="connsiteX9" fmla="*/ 2812137 w 4680778"/>
              <a:gd name="connsiteY9" fmla="*/ 3035767 h 6669020"/>
              <a:gd name="connsiteX10" fmla="*/ 3052814 w 4680778"/>
              <a:gd name="connsiteY10" fmla="*/ 3302205 h 6669020"/>
              <a:gd name="connsiteX11" fmla="*/ 3603842 w 4680778"/>
              <a:gd name="connsiteY11" fmla="*/ 3907747 h 6669020"/>
              <a:gd name="connsiteX12" fmla="*/ 3705180 w 4680778"/>
              <a:gd name="connsiteY12" fmla="*/ 4149965 h 6669020"/>
              <a:gd name="connsiteX13" fmla="*/ 3774850 w 4680778"/>
              <a:gd name="connsiteY13" fmla="*/ 4622287 h 6669020"/>
              <a:gd name="connsiteX14" fmla="*/ 4047195 w 4680778"/>
              <a:gd name="connsiteY14" fmla="*/ 4622287 h 6669020"/>
              <a:gd name="connsiteX15" fmla="*/ 4262540 w 4680778"/>
              <a:gd name="connsiteY15" fmla="*/ 4622287 h 6669020"/>
              <a:gd name="connsiteX16" fmla="*/ 4655226 w 4680778"/>
              <a:gd name="connsiteY16" fmla="*/ 4870560 h 6669020"/>
              <a:gd name="connsiteX17" fmla="*/ 4528552 w 4680778"/>
              <a:gd name="connsiteY17" fmla="*/ 5300493 h 6669020"/>
              <a:gd name="connsiteX18" fmla="*/ 4237205 w 4680778"/>
              <a:gd name="connsiteY18" fmla="*/ 5530601 h 6669020"/>
              <a:gd name="connsiteX19" fmla="*/ 4034529 w 4680778"/>
              <a:gd name="connsiteY19" fmla="*/ 5790984 h 6669020"/>
              <a:gd name="connsiteX20" fmla="*/ 4439882 w 4680778"/>
              <a:gd name="connsiteY20" fmla="*/ 5948424 h 6669020"/>
              <a:gd name="connsiteX21" fmla="*/ 3698845 w 4680778"/>
              <a:gd name="connsiteY21" fmla="*/ 6263307 h 6669020"/>
              <a:gd name="connsiteX22" fmla="*/ 2444786 w 4680778"/>
              <a:gd name="connsiteY22" fmla="*/ 6372304 h 6669020"/>
              <a:gd name="connsiteX23" fmla="*/ 2064767 w 4680778"/>
              <a:gd name="connsiteY23" fmla="*/ 6372304 h 6669020"/>
              <a:gd name="connsiteX24" fmla="*/ 1431403 w 4680778"/>
              <a:gd name="connsiteY24" fmla="*/ 6669020 h 6669020"/>
              <a:gd name="connsiteX25" fmla="*/ 627030 w 4680778"/>
              <a:gd name="connsiteY25" fmla="*/ 6669020 h 6669020"/>
              <a:gd name="connsiteX26" fmla="*/ 1152723 w 4680778"/>
              <a:gd name="connsiteY26" fmla="*/ 6063479 h 6669020"/>
              <a:gd name="connsiteX27" fmla="*/ 1570743 w 4680778"/>
              <a:gd name="connsiteY27" fmla="*/ 5978702 h 6669020"/>
              <a:gd name="connsiteX28" fmla="*/ 1982430 w 4680778"/>
              <a:gd name="connsiteY28" fmla="*/ 5730431 h 6669020"/>
              <a:gd name="connsiteX29" fmla="*/ 1216059 w 4680778"/>
              <a:gd name="connsiteY29" fmla="*/ 5633544 h 6669020"/>
              <a:gd name="connsiteX30" fmla="*/ 582695 w 4680778"/>
              <a:gd name="connsiteY30" fmla="*/ 5506379 h 6669020"/>
              <a:gd name="connsiteX31" fmla="*/ 728368 w 4680778"/>
              <a:gd name="connsiteY31" fmla="*/ 5354993 h 6669020"/>
              <a:gd name="connsiteX32" fmla="*/ 975382 w 4680778"/>
              <a:gd name="connsiteY32" fmla="*/ 5233884 h 6669020"/>
              <a:gd name="connsiteX33" fmla="*/ 1020413 w 4680778"/>
              <a:gd name="connsiteY33" fmla="*/ 5212328 h 6669020"/>
              <a:gd name="connsiteX34" fmla="*/ 1159056 w 4680778"/>
              <a:gd name="connsiteY34" fmla="*/ 4707063 h 6669020"/>
              <a:gd name="connsiteX35" fmla="*/ 1007049 w 4680778"/>
              <a:gd name="connsiteY35" fmla="*/ 4380069 h 6669020"/>
              <a:gd name="connsiteX36" fmla="*/ 1748085 w 4680778"/>
              <a:gd name="connsiteY36" fmla="*/ 4319516 h 6669020"/>
              <a:gd name="connsiteX37" fmla="*/ 1868424 w 4680778"/>
              <a:gd name="connsiteY37" fmla="*/ 4022799 h 6669020"/>
              <a:gd name="connsiteX38" fmla="*/ 1931760 w 4680778"/>
              <a:gd name="connsiteY38" fmla="*/ 3720028 h 6669020"/>
              <a:gd name="connsiteX39" fmla="*/ 1602412 w 4680778"/>
              <a:gd name="connsiteY39" fmla="*/ 3023656 h 6669020"/>
              <a:gd name="connsiteX40" fmla="*/ 627030 w 4680778"/>
              <a:gd name="connsiteY40" fmla="*/ 3023656 h 6669020"/>
              <a:gd name="connsiteX41" fmla="*/ 836040 w 4680778"/>
              <a:gd name="connsiteY41" fmla="*/ 2551333 h 6669020"/>
              <a:gd name="connsiteX42" fmla="*/ 272347 w 4680778"/>
              <a:gd name="connsiteY42" fmla="*/ 2327282 h 6669020"/>
              <a:gd name="connsiteX43" fmla="*/ 329350 w 4680778"/>
              <a:gd name="connsiteY43" fmla="*/ 1715685 h 6669020"/>
              <a:gd name="connsiteX44" fmla="*/ 0 w 4680778"/>
              <a:gd name="connsiteY44" fmla="*/ 1788349 h 6669020"/>
              <a:gd name="connsiteX45" fmla="*/ 107672 w 4680778"/>
              <a:gd name="connsiteY45" fmla="*/ 1552188 h 6669020"/>
              <a:gd name="connsiteX46" fmla="*/ 177342 w 4680778"/>
              <a:gd name="connsiteY46" fmla="*/ 1297860 h 6669020"/>
              <a:gd name="connsiteX47" fmla="*/ 177342 w 4680778"/>
              <a:gd name="connsiteY47" fmla="*/ 940591 h 6669020"/>
              <a:gd name="connsiteX48" fmla="*/ 162774 w 4680778"/>
              <a:gd name="connsiteY48" fmla="*/ 910918 h 6669020"/>
              <a:gd name="connsiteX49" fmla="*/ 310348 w 4680778"/>
              <a:gd name="connsiteY49" fmla="*/ 589376 h 6669020"/>
              <a:gd name="connsiteX50" fmla="*/ 456021 w 4680778"/>
              <a:gd name="connsiteY50" fmla="*/ 383492 h 6669020"/>
              <a:gd name="connsiteX51" fmla="*/ 627030 w 4680778"/>
              <a:gd name="connsiteY51" fmla="*/ 26221 h 6669020"/>
              <a:gd name="connsiteX52" fmla="*/ 1424179 w 4680778"/>
              <a:gd name="connsiteY52" fmla="*/ 675 h 6669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680778" h="6669020">
                <a:moveTo>
                  <a:pt x="1424179" y="675"/>
                </a:moveTo>
                <a:cubicBezTo>
                  <a:pt x="1515721" y="-2164"/>
                  <a:pt x="1608746" y="3513"/>
                  <a:pt x="1703750" y="26221"/>
                </a:cubicBezTo>
                <a:cubicBezTo>
                  <a:pt x="1665749" y="232105"/>
                  <a:pt x="1501073" y="298716"/>
                  <a:pt x="1380734" y="389545"/>
                </a:cubicBezTo>
                <a:cubicBezTo>
                  <a:pt x="1241584" y="472082"/>
                  <a:pt x="1174827" y="631643"/>
                  <a:pt x="1216059" y="783149"/>
                </a:cubicBezTo>
                <a:cubicBezTo>
                  <a:pt x="1285730" y="783149"/>
                  <a:pt x="1374400" y="783149"/>
                  <a:pt x="1456736" y="783149"/>
                </a:cubicBezTo>
                <a:cubicBezTo>
                  <a:pt x="1803758" y="737128"/>
                  <a:pt x="2156858" y="757717"/>
                  <a:pt x="2495455" y="843702"/>
                </a:cubicBezTo>
                <a:cubicBezTo>
                  <a:pt x="2319253" y="1300708"/>
                  <a:pt x="2064513" y="1726403"/>
                  <a:pt x="1741751" y="2103232"/>
                </a:cubicBezTo>
                <a:cubicBezTo>
                  <a:pt x="1798754" y="2218284"/>
                  <a:pt x="1906425" y="2169842"/>
                  <a:pt x="1988762" y="2169842"/>
                </a:cubicBezTo>
                <a:cubicBezTo>
                  <a:pt x="2307472" y="2193154"/>
                  <a:pt x="2577601" y="2403096"/>
                  <a:pt x="2666464" y="2696662"/>
                </a:cubicBezTo>
                <a:cubicBezTo>
                  <a:pt x="2701805" y="2814500"/>
                  <a:pt x="2750700" y="2928223"/>
                  <a:pt x="2812137" y="3035767"/>
                </a:cubicBezTo>
                <a:cubicBezTo>
                  <a:pt x="2865908" y="3143614"/>
                  <a:pt x="2949069" y="3235655"/>
                  <a:pt x="3052814" y="3302205"/>
                </a:cubicBezTo>
                <a:cubicBezTo>
                  <a:pt x="3313317" y="3426099"/>
                  <a:pt x="3511560" y="3643973"/>
                  <a:pt x="3603842" y="3907747"/>
                </a:cubicBezTo>
                <a:cubicBezTo>
                  <a:pt x="3629872" y="3991252"/>
                  <a:pt x="3663821" y="4072334"/>
                  <a:pt x="3705180" y="4149965"/>
                </a:cubicBezTo>
                <a:cubicBezTo>
                  <a:pt x="3804934" y="4288149"/>
                  <a:pt x="3830713" y="4463151"/>
                  <a:pt x="3774850" y="4622287"/>
                </a:cubicBezTo>
                <a:cubicBezTo>
                  <a:pt x="3888854" y="4713119"/>
                  <a:pt x="3964859" y="4622287"/>
                  <a:pt x="4047195" y="4622287"/>
                </a:cubicBezTo>
                <a:cubicBezTo>
                  <a:pt x="4118449" y="4610539"/>
                  <a:pt x="4191286" y="4610539"/>
                  <a:pt x="4262540" y="4622287"/>
                </a:cubicBezTo>
                <a:cubicBezTo>
                  <a:pt x="4431902" y="4627676"/>
                  <a:pt x="4583718" y="4723655"/>
                  <a:pt x="4655226" y="4870560"/>
                </a:cubicBezTo>
                <a:cubicBezTo>
                  <a:pt x="4716472" y="5024913"/>
                  <a:pt x="4665042" y="5199369"/>
                  <a:pt x="4528552" y="5300493"/>
                </a:cubicBezTo>
                <a:cubicBezTo>
                  <a:pt x="4446216" y="5391327"/>
                  <a:pt x="4325877" y="5445825"/>
                  <a:pt x="4237205" y="5530601"/>
                </a:cubicBezTo>
                <a:cubicBezTo>
                  <a:pt x="4160694" y="5610652"/>
                  <a:pt x="4092797" y="5697911"/>
                  <a:pt x="4034529" y="5790984"/>
                </a:cubicBezTo>
                <a:lnTo>
                  <a:pt x="4439882" y="5948424"/>
                </a:lnTo>
                <a:cubicBezTo>
                  <a:pt x="4262540" y="6164059"/>
                  <a:pt x="3985126" y="6281957"/>
                  <a:pt x="3698845" y="6263307"/>
                </a:cubicBezTo>
                <a:cubicBezTo>
                  <a:pt x="3277912" y="6254829"/>
                  <a:pt x="2857231" y="6291405"/>
                  <a:pt x="2444786" y="6372304"/>
                </a:cubicBezTo>
                <a:cubicBezTo>
                  <a:pt x="2319380" y="6396466"/>
                  <a:pt x="2190172" y="6396466"/>
                  <a:pt x="2064767" y="6372304"/>
                </a:cubicBezTo>
                <a:cubicBezTo>
                  <a:pt x="1805278" y="6301033"/>
                  <a:pt x="1531473" y="6429287"/>
                  <a:pt x="1431403" y="6669020"/>
                </a:cubicBezTo>
                <a:cubicBezTo>
                  <a:pt x="1168240" y="6599383"/>
                  <a:pt x="890193" y="6599383"/>
                  <a:pt x="627030" y="6669020"/>
                </a:cubicBezTo>
                <a:cubicBezTo>
                  <a:pt x="764280" y="6439579"/>
                  <a:pt x="942129" y="6234725"/>
                  <a:pt x="1152723" y="6063479"/>
                </a:cubicBezTo>
                <a:cubicBezTo>
                  <a:pt x="1271416" y="5976097"/>
                  <a:pt x="1425196" y="5944913"/>
                  <a:pt x="1570743" y="5978702"/>
                </a:cubicBezTo>
                <a:cubicBezTo>
                  <a:pt x="1767086" y="5984757"/>
                  <a:pt x="1931760" y="5942369"/>
                  <a:pt x="1982430" y="5730431"/>
                </a:cubicBezTo>
                <a:cubicBezTo>
                  <a:pt x="1722625" y="5775239"/>
                  <a:pt x="1454711" y="5741390"/>
                  <a:pt x="1216059" y="5633544"/>
                </a:cubicBezTo>
                <a:cubicBezTo>
                  <a:pt x="1013383" y="5579045"/>
                  <a:pt x="817040" y="5554823"/>
                  <a:pt x="582695" y="5506379"/>
                </a:cubicBezTo>
                <a:cubicBezTo>
                  <a:pt x="624814" y="5450610"/>
                  <a:pt x="673710" y="5399804"/>
                  <a:pt x="728368" y="5354993"/>
                </a:cubicBezTo>
                <a:cubicBezTo>
                  <a:pt x="804373" y="5306551"/>
                  <a:pt x="893044" y="5282329"/>
                  <a:pt x="975382" y="5233884"/>
                </a:cubicBezTo>
                <a:cubicBezTo>
                  <a:pt x="990899" y="5227647"/>
                  <a:pt x="1005909" y="5220442"/>
                  <a:pt x="1020413" y="5212328"/>
                </a:cubicBezTo>
                <a:cubicBezTo>
                  <a:pt x="1204659" y="5109447"/>
                  <a:pt x="1266728" y="4883216"/>
                  <a:pt x="1159056" y="4707063"/>
                </a:cubicBezTo>
                <a:cubicBezTo>
                  <a:pt x="1114721" y="4598065"/>
                  <a:pt x="1057718" y="4495124"/>
                  <a:pt x="1007049" y="4380069"/>
                </a:cubicBezTo>
                <a:lnTo>
                  <a:pt x="1748085" y="4319516"/>
                </a:lnTo>
                <a:cubicBezTo>
                  <a:pt x="1794320" y="4222992"/>
                  <a:pt x="1834476" y="4123865"/>
                  <a:pt x="1868424" y="4022799"/>
                </a:cubicBezTo>
                <a:cubicBezTo>
                  <a:pt x="1895025" y="3923007"/>
                  <a:pt x="1916117" y="3821941"/>
                  <a:pt x="1931760" y="3720028"/>
                </a:cubicBezTo>
                <a:cubicBezTo>
                  <a:pt x="1539075" y="3459647"/>
                  <a:pt x="1539075" y="3459647"/>
                  <a:pt x="1602412" y="3023656"/>
                </a:cubicBezTo>
                <a:cubicBezTo>
                  <a:pt x="1292063" y="3023656"/>
                  <a:pt x="969047" y="3205318"/>
                  <a:pt x="627030" y="3023656"/>
                </a:cubicBezTo>
                <a:lnTo>
                  <a:pt x="836040" y="2551333"/>
                </a:lnTo>
                <a:cubicBezTo>
                  <a:pt x="614363" y="2206173"/>
                  <a:pt x="614363" y="2206173"/>
                  <a:pt x="272347" y="2327282"/>
                </a:cubicBezTo>
                <a:cubicBezTo>
                  <a:pt x="297681" y="2127454"/>
                  <a:pt x="323016" y="1939734"/>
                  <a:pt x="329350" y="1715685"/>
                </a:cubicBezTo>
                <a:lnTo>
                  <a:pt x="0" y="1788349"/>
                </a:lnTo>
                <a:cubicBezTo>
                  <a:pt x="44336" y="1691462"/>
                  <a:pt x="82338" y="1636964"/>
                  <a:pt x="107672" y="1552188"/>
                </a:cubicBezTo>
                <a:cubicBezTo>
                  <a:pt x="133008" y="1467413"/>
                  <a:pt x="177342" y="1382637"/>
                  <a:pt x="177342" y="1297860"/>
                </a:cubicBezTo>
                <a:cubicBezTo>
                  <a:pt x="228391" y="1183778"/>
                  <a:pt x="228391" y="1054673"/>
                  <a:pt x="177342" y="940591"/>
                </a:cubicBezTo>
                <a:cubicBezTo>
                  <a:pt x="171832" y="931024"/>
                  <a:pt x="166954" y="921091"/>
                  <a:pt x="162774" y="910918"/>
                </a:cubicBezTo>
                <a:cubicBezTo>
                  <a:pt x="110649" y="783149"/>
                  <a:pt x="176709" y="639211"/>
                  <a:pt x="310348" y="589376"/>
                </a:cubicBezTo>
                <a:cubicBezTo>
                  <a:pt x="380019" y="553043"/>
                  <a:pt x="399020" y="492489"/>
                  <a:pt x="456021" y="383492"/>
                </a:cubicBezTo>
                <a:cubicBezTo>
                  <a:pt x="513025" y="274493"/>
                  <a:pt x="557361" y="165495"/>
                  <a:pt x="627030" y="26221"/>
                </a:cubicBezTo>
                <a:cubicBezTo>
                  <a:pt x="888294" y="94345"/>
                  <a:pt x="1149557" y="9190"/>
                  <a:pt x="1424179" y="675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image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5" name="Text Placeholder 20">
            <a:extLst>
              <a:ext uri="{FF2B5EF4-FFF2-40B4-BE49-F238E27FC236}">
                <a16:creationId xmlns:a16="http://schemas.microsoft.com/office/drawing/2014/main" id="{9957852E-34C3-51FE-D20E-358A0025C70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83144" y="514416"/>
            <a:ext cx="6055538" cy="589432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870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BD360E5-90A9-4B7A-BC7D-6BA182D2984F}"/>
              </a:ext>
            </a:extLst>
          </p:cNvPr>
          <p:cNvPicPr>
            <a:picLocks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5142" y="798306"/>
            <a:ext cx="1410070" cy="364610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A734921-3479-4579-8B54-9CA88D52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8969" y="6408738"/>
            <a:ext cx="420688" cy="365125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Gotham Rounded Book" pitchFamily="50" charset="0"/>
              </a:defRPr>
            </a:lvl1pPr>
          </a:lstStyle>
          <a:p>
            <a:fld id="{6AE8B9C9-6C3D-4255-862C-6E40CAFA0C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Media Placeholder 3">
            <a:extLst>
              <a:ext uri="{FF2B5EF4-FFF2-40B4-BE49-F238E27FC236}">
                <a16:creationId xmlns:a16="http://schemas.microsoft.com/office/drawing/2014/main" id="{1CCE83DA-1F70-50FA-C188-1C3818650B2F}"/>
              </a:ext>
            </a:extLst>
          </p:cNvPr>
          <p:cNvSpPr>
            <a:spLocks noGrp="1"/>
          </p:cNvSpPr>
          <p:nvPr>
            <p:ph type="media" sz="quarter" idx="13" hasCustomPrompt="1"/>
          </p:nvPr>
        </p:nvSpPr>
        <p:spPr>
          <a:xfrm>
            <a:off x="478633" y="0"/>
            <a:ext cx="11713367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video</a:t>
            </a:r>
          </a:p>
        </p:txBody>
      </p:sp>
    </p:spTree>
    <p:extLst>
      <p:ext uri="{BB962C8B-B14F-4D97-AF65-F5344CB8AC3E}">
        <p14:creationId xmlns:p14="http://schemas.microsoft.com/office/powerpoint/2010/main" val="13200215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80D93-D85B-B965-D218-8B78D4DD1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2B1683-6585-DB9E-4502-4350830B9E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B74D2B-CF46-F648-6554-7C81FE814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EDBD1-809F-4873-A2C5-EBEF591926DE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DC412-92CA-8987-C4A0-F857D576C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176A7-358D-80C9-D2EA-53780BFCE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E8EDC-4708-4FDB-B4CE-6DB44C7F3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5183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EF358-64AF-E158-109C-05CF065091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64" y="1122503"/>
            <a:ext cx="9144272" cy="2387648"/>
          </a:xfrm>
          <a:prstGeom prst="rect">
            <a:avLst/>
          </a:prstGeom>
        </p:spPr>
        <p:txBody>
          <a:bodyPr anchor="b"/>
          <a:lstStyle>
            <a:lvl1pPr algn="ctr">
              <a:defRPr sz="190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EDCA04-84E7-C6BB-A729-8964E4F2DF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864" y="3601887"/>
            <a:ext cx="9144272" cy="165577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762"/>
            </a:lvl1pPr>
            <a:lvl2pPr marL="145161" indent="0" algn="ctr">
              <a:buNone/>
              <a:defRPr sz="635"/>
            </a:lvl2pPr>
            <a:lvl3pPr marL="290322" indent="0" algn="ctr">
              <a:buNone/>
              <a:defRPr sz="572"/>
            </a:lvl3pPr>
            <a:lvl4pPr marL="435483" indent="0" algn="ctr">
              <a:buNone/>
              <a:defRPr sz="508"/>
            </a:lvl4pPr>
            <a:lvl5pPr marL="580644" indent="0" algn="ctr">
              <a:buNone/>
              <a:defRPr sz="508"/>
            </a:lvl5pPr>
            <a:lvl6pPr marL="725805" indent="0" algn="ctr">
              <a:buNone/>
              <a:defRPr sz="508"/>
            </a:lvl6pPr>
            <a:lvl7pPr marL="870966" indent="0" algn="ctr">
              <a:buNone/>
              <a:defRPr sz="508"/>
            </a:lvl7pPr>
            <a:lvl8pPr marL="1016127" indent="0" algn="ctr">
              <a:buNone/>
              <a:defRPr sz="508"/>
            </a:lvl8pPr>
            <a:lvl9pPr marL="1161288" indent="0" algn="ctr">
              <a:buNone/>
              <a:defRPr sz="508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6FB86-FBD3-BC00-BC20-E0F7B1CFEF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9B81D-85CC-7EAB-0F31-447EB995C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EB0E6-A944-76AC-BF4B-6D98AE402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370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3DA0C-E05E-6C37-865E-1EDC36C7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63" y="364927"/>
            <a:ext cx="10516075" cy="132563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331C9-758C-D6AF-77E1-1A15BC12E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963" y="1825641"/>
            <a:ext cx="10516075" cy="435139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5D68C-75E1-1487-D2A6-FB716553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6B5DA-9142-9DB2-D9DF-E3C85FA35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569CB-2949-FBE2-3C82-28A927E2C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06180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A01A3-FACD-9BB0-49C2-CDF247F26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989" y="1709711"/>
            <a:ext cx="10515532" cy="2852880"/>
          </a:xfrm>
          <a:prstGeom prst="rect">
            <a:avLst/>
          </a:prstGeom>
        </p:spPr>
        <p:txBody>
          <a:bodyPr anchor="b"/>
          <a:lstStyle>
            <a:lvl1pPr>
              <a:defRPr sz="190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C5FD6-8FE3-E1E3-59B0-93EF97D35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989" y="4589306"/>
            <a:ext cx="10515532" cy="150053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762">
                <a:solidFill>
                  <a:schemeClr val="tx1">
                    <a:tint val="75000"/>
                  </a:schemeClr>
                </a:solidFill>
              </a:defRPr>
            </a:lvl1pPr>
            <a:lvl2pPr marL="145161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2pPr>
            <a:lvl3pPr marL="290322" indent="0">
              <a:buNone/>
              <a:defRPr sz="572">
                <a:solidFill>
                  <a:schemeClr val="tx1">
                    <a:tint val="75000"/>
                  </a:schemeClr>
                </a:solidFill>
              </a:defRPr>
            </a:lvl3pPr>
            <a:lvl4pPr marL="435483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4pPr>
            <a:lvl5pPr marL="580644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5pPr>
            <a:lvl6pPr marL="725805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6pPr>
            <a:lvl7pPr marL="870966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7pPr>
            <a:lvl8pPr marL="1016127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8pPr>
            <a:lvl9pPr marL="1161288" indent="0">
              <a:buNone/>
              <a:defRPr sz="5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BD346-B1B5-ECBE-3CB9-D0544C429A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07491-3951-76CD-3DD8-1886DA7EB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F8F4D-3861-24CC-582B-A52541E1C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27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F407C-9360-47F8-FAB3-C31C8F868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63" y="364927"/>
            <a:ext cx="10516075" cy="132563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AAB99-D009-2513-D3FC-29DB26111E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63" y="1825641"/>
            <a:ext cx="5231970" cy="435139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F6D26A-845B-51FF-BBF6-B43599E8D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2068" y="1825641"/>
            <a:ext cx="5231970" cy="435139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E77550-6650-76BA-C6DF-E027E22E28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2F8889-90CE-91BB-21B7-C7C77D4FB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2E23E8-63D8-F201-9575-0497BE0DF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732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40ACA-5747-84C6-4745-07D0368B9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92" y="364927"/>
            <a:ext cx="10515532" cy="132563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9A13C-D9F8-A9CC-0C15-73EA5F35AB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592" y="1680981"/>
            <a:ext cx="5158112" cy="824109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762" b="1"/>
            </a:lvl1pPr>
            <a:lvl2pPr marL="145161" indent="0">
              <a:buNone/>
              <a:defRPr sz="635" b="1"/>
            </a:lvl2pPr>
            <a:lvl3pPr marL="290322" indent="0">
              <a:buNone/>
              <a:defRPr sz="572" b="1"/>
            </a:lvl3pPr>
            <a:lvl4pPr marL="435483" indent="0">
              <a:buNone/>
              <a:defRPr sz="508" b="1"/>
            </a:lvl4pPr>
            <a:lvl5pPr marL="580644" indent="0">
              <a:buNone/>
              <a:defRPr sz="508" b="1"/>
            </a:lvl5pPr>
            <a:lvl6pPr marL="725805" indent="0">
              <a:buNone/>
              <a:defRPr sz="508" b="1"/>
            </a:lvl6pPr>
            <a:lvl7pPr marL="870966" indent="0">
              <a:buNone/>
              <a:defRPr sz="508" b="1"/>
            </a:lvl7pPr>
            <a:lvl8pPr marL="1016127" indent="0">
              <a:buNone/>
              <a:defRPr sz="508" b="1"/>
            </a:lvl8pPr>
            <a:lvl9pPr marL="1161288" indent="0">
              <a:buNone/>
              <a:defRPr sz="5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32D25-C4E5-0B64-B417-5BE05460C4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592" y="2505091"/>
            <a:ext cx="5158112" cy="368454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25398C-A34D-5158-C439-C6CECFD0CA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031" y="1680981"/>
            <a:ext cx="5183093" cy="824109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762" b="1"/>
            </a:lvl1pPr>
            <a:lvl2pPr marL="145161" indent="0">
              <a:buNone/>
              <a:defRPr sz="635" b="1"/>
            </a:lvl2pPr>
            <a:lvl3pPr marL="290322" indent="0">
              <a:buNone/>
              <a:defRPr sz="572" b="1"/>
            </a:lvl3pPr>
            <a:lvl4pPr marL="435483" indent="0">
              <a:buNone/>
              <a:defRPr sz="508" b="1"/>
            </a:lvl4pPr>
            <a:lvl5pPr marL="580644" indent="0">
              <a:buNone/>
              <a:defRPr sz="508" b="1"/>
            </a:lvl5pPr>
            <a:lvl6pPr marL="725805" indent="0">
              <a:buNone/>
              <a:defRPr sz="508" b="1"/>
            </a:lvl6pPr>
            <a:lvl7pPr marL="870966" indent="0">
              <a:buNone/>
              <a:defRPr sz="508" b="1"/>
            </a:lvl7pPr>
            <a:lvl8pPr marL="1016127" indent="0">
              <a:buNone/>
              <a:defRPr sz="508" b="1"/>
            </a:lvl8pPr>
            <a:lvl9pPr marL="1161288" indent="0">
              <a:buNone/>
              <a:defRPr sz="5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7EF9E5-5EC4-4DA9-DA2A-6ABA59485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031" y="2505091"/>
            <a:ext cx="5183093" cy="368454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0D7DD-0A6A-7BBC-D538-6C6E8F0706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7900AB-26AC-3DF5-9AB7-A03960A52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9FA9EC-ED44-F33C-D927-4B4760970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1195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46517-E506-7B4B-F3CC-1434B2EB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63" y="364927"/>
            <a:ext cx="10516075" cy="132563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73069-F072-2CE1-1BC4-A6AE8AAA02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6CA815-08F6-B806-796D-FC25906D3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E369A8-13CD-6C27-14EA-B12A2D28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0544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B9615A-7F0A-DC51-1845-61302938D4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79BE98-7799-A3F1-B267-BD15FF20F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622DE3-99B5-7D8E-9AF5-B94C2296F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284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90D26-620A-DD57-86BC-949F095CA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92" y="457167"/>
            <a:ext cx="3932395" cy="1600334"/>
          </a:xfrm>
          <a:prstGeom prst="rect">
            <a:avLst/>
          </a:prstGeom>
        </p:spPr>
        <p:txBody>
          <a:bodyPr anchor="b"/>
          <a:lstStyle>
            <a:lvl1pPr>
              <a:defRPr sz="1016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F1A41-D808-1701-CA42-236CE84D2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094" y="987419"/>
            <a:ext cx="6172030" cy="4873585"/>
          </a:xfrm>
          <a:prstGeom prst="rect">
            <a:avLst/>
          </a:prstGeom>
        </p:spPr>
        <p:txBody>
          <a:bodyPr/>
          <a:lstStyle>
            <a:lvl1pPr>
              <a:defRPr sz="1016"/>
            </a:lvl1pPr>
            <a:lvl2pPr>
              <a:defRPr sz="889"/>
            </a:lvl2pPr>
            <a:lvl3pPr>
              <a:defRPr sz="762"/>
            </a:lvl3pPr>
            <a:lvl4pPr>
              <a:defRPr sz="635"/>
            </a:lvl4pPr>
            <a:lvl5pPr>
              <a:defRPr sz="635"/>
            </a:lvl5pPr>
            <a:lvl6pPr>
              <a:defRPr sz="635"/>
            </a:lvl6pPr>
            <a:lvl7pPr>
              <a:defRPr sz="635"/>
            </a:lvl7pPr>
            <a:lvl8pPr>
              <a:defRPr sz="635"/>
            </a:lvl8pPr>
            <a:lvl9pPr>
              <a:defRPr sz="6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A50484-DD73-752D-CDDF-5A855F58B3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592" y="2057501"/>
            <a:ext cx="3932395" cy="38115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508"/>
            </a:lvl1pPr>
            <a:lvl2pPr marL="145161" indent="0">
              <a:buNone/>
              <a:defRPr sz="445"/>
            </a:lvl2pPr>
            <a:lvl3pPr marL="290322" indent="0">
              <a:buNone/>
              <a:defRPr sz="381"/>
            </a:lvl3pPr>
            <a:lvl4pPr marL="435483" indent="0">
              <a:buNone/>
              <a:defRPr sz="318"/>
            </a:lvl4pPr>
            <a:lvl5pPr marL="580644" indent="0">
              <a:buNone/>
              <a:defRPr sz="318"/>
            </a:lvl5pPr>
            <a:lvl6pPr marL="725805" indent="0">
              <a:buNone/>
              <a:defRPr sz="318"/>
            </a:lvl6pPr>
            <a:lvl7pPr marL="870966" indent="0">
              <a:buNone/>
              <a:defRPr sz="318"/>
            </a:lvl7pPr>
            <a:lvl8pPr marL="1016127" indent="0">
              <a:buNone/>
              <a:defRPr sz="318"/>
            </a:lvl8pPr>
            <a:lvl9pPr marL="1161288" indent="0">
              <a:buNone/>
              <a:defRPr sz="3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709E7-4E10-8962-6DF6-C06C8C710B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894F6-2B9B-3B60-FAF2-340D042B1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7C909-EB04-C5B0-AB9D-159DB681E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1333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B495-BCF3-899D-EDCE-F35CC15E5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92" y="457167"/>
            <a:ext cx="3932395" cy="1600334"/>
          </a:xfrm>
          <a:prstGeom prst="rect">
            <a:avLst/>
          </a:prstGeom>
        </p:spPr>
        <p:txBody>
          <a:bodyPr anchor="b"/>
          <a:lstStyle>
            <a:lvl1pPr>
              <a:defRPr sz="1016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9A633D-5284-CDCC-E4FC-1191560374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094" y="987419"/>
            <a:ext cx="6172030" cy="487358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16"/>
            </a:lvl1pPr>
            <a:lvl2pPr marL="145161" indent="0">
              <a:buNone/>
              <a:defRPr sz="889"/>
            </a:lvl2pPr>
            <a:lvl3pPr marL="290322" indent="0">
              <a:buNone/>
              <a:defRPr sz="762"/>
            </a:lvl3pPr>
            <a:lvl4pPr marL="435483" indent="0">
              <a:buNone/>
              <a:defRPr sz="635"/>
            </a:lvl4pPr>
            <a:lvl5pPr marL="580644" indent="0">
              <a:buNone/>
              <a:defRPr sz="635"/>
            </a:lvl5pPr>
            <a:lvl6pPr marL="725805" indent="0">
              <a:buNone/>
              <a:defRPr sz="635"/>
            </a:lvl6pPr>
            <a:lvl7pPr marL="870966" indent="0">
              <a:buNone/>
              <a:defRPr sz="635"/>
            </a:lvl7pPr>
            <a:lvl8pPr marL="1016127" indent="0">
              <a:buNone/>
              <a:defRPr sz="635"/>
            </a:lvl8pPr>
            <a:lvl9pPr marL="1161288" indent="0">
              <a:buNone/>
              <a:defRPr sz="63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873FEA-7E77-A1AD-6AF5-7E935A4FAB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592" y="2057501"/>
            <a:ext cx="3932395" cy="38115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508"/>
            </a:lvl1pPr>
            <a:lvl2pPr marL="145161" indent="0">
              <a:buNone/>
              <a:defRPr sz="445"/>
            </a:lvl2pPr>
            <a:lvl3pPr marL="290322" indent="0">
              <a:buNone/>
              <a:defRPr sz="381"/>
            </a:lvl3pPr>
            <a:lvl4pPr marL="435483" indent="0">
              <a:buNone/>
              <a:defRPr sz="318"/>
            </a:lvl4pPr>
            <a:lvl5pPr marL="580644" indent="0">
              <a:buNone/>
              <a:defRPr sz="318"/>
            </a:lvl5pPr>
            <a:lvl6pPr marL="725805" indent="0">
              <a:buNone/>
              <a:defRPr sz="318"/>
            </a:lvl6pPr>
            <a:lvl7pPr marL="870966" indent="0">
              <a:buNone/>
              <a:defRPr sz="318"/>
            </a:lvl7pPr>
            <a:lvl8pPr marL="1016127" indent="0">
              <a:buNone/>
              <a:defRPr sz="318"/>
            </a:lvl8pPr>
            <a:lvl9pPr marL="1161288" indent="0">
              <a:buNone/>
              <a:defRPr sz="3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EFEF6-B0E7-98D6-050B-4301577E2C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871B6-5B74-DA2E-126C-02AD828C2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8CADC-5E99-ED9C-3BAB-86499CD4A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619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48DD0-F683-08FD-DEC9-487423C43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63" y="364927"/>
            <a:ext cx="10516075" cy="132563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1DD101-660D-46AD-DCCB-B09C31A8E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7963" y="1825641"/>
            <a:ext cx="10516075" cy="435139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D80A9-2EB1-5D36-5DC4-E92F45565D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0EF0E-E3B3-ADB4-2A89-88D5B200D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FE3C7-0D87-8C06-987A-5760115A7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7269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F49E80-5AA6-BA59-E736-BE5AB7E118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5019" y="364927"/>
            <a:ext cx="2629019" cy="5812112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1B8694-D6DD-D26F-BB62-DD8D1B4635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7963" y="364927"/>
            <a:ext cx="7834921" cy="58121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4A570-81BD-495D-1732-59559ADC00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63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2616AD8D-C39E-473F-988A-F24EDDCE8E5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AEF69-A246-A4ED-D2AC-6FEBCF6D2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838" y="6356478"/>
            <a:ext cx="4114325" cy="364927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E5183-6BEC-CDEE-3D4D-C49C7D337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431" y="6356478"/>
            <a:ext cx="2743607" cy="364927"/>
          </a:xfrm>
          <a:prstGeom prst="rect">
            <a:avLst/>
          </a:prstGeom>
        </p:spPr>
        <p:txBody>
          <a:bodyPr/>
          <a:lstStyle/>
          <a:p>
            <a:fld id="{3D884DE5-6024-40B5-ACBA-8C3E912F9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03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1444" y="1189703"/>
            <a:ext cx="11078608" cy="5191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641444" y="268271"/>
            <a:ext cx="5886157" cy="6752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31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2" r:id="rId2"/>
    <p:sldLayoutId id="2147483664" r:id="rId3"/>
    <p:sldLayoutId id="2147483700" r:id="rId4"/>
    <p:sldLayoutId id="2147483661" r:id="rId5"/>
    <p:sldLayoutId id="2147483699" r:id="rId6"/>
    <p:sldLayoutId id="2147483702" r:id="rId7"/>
    <p:sldLayoutId id="2147483675" r:id="rId8"/>
    <p:sldLayoutId id="2147483697" r:id="rId9"/>
    <p:sldLayoutId id="2147483701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8" r:id="rId18"/>
    <p:sldLayoutId id="2147483689" r:id="rId19"/>
    <p:sldLayoutId id="2147483690" r:id="rId20"/>
    <p:sldLayoutId id="2147483695" r:id="rId21"/>
    <p:sldLayoutId id="2147483686" r:id="rId22"/>
    <p:sldLayoutId id="2147483687" r:id="rId23"/>
    <p:sldLayoutId id="2147483691" r:id="rId24"/>
    <p:sldLayoutId id="2147483692" r:id="rId25"/>
    <p:sldLayoutId id="2147483693" r:id="rId26"/>
    <p:sldLayoutId id="2147483694" r:id="rId27"/>
    <p:sldLayoutId id="2147483662" r:id="rId28"/>
    <p:sldLayoutId id="2147483663" r:id="rId29"/>
    <p:sldLayoutId id="2147483665" r:id="rId30"/>
    <p:sldLayoutId id="2147483666" r:id="rId31"/>
    <p:sldLayoutId id="2147483667" r:id="rId32"/>
    <p:sldLayoutId id="2147483669" r:id="rId33"/>
    <p:sldLayoutId id="2147483670" r:id="rId34"/>
    <p:sldLayoutId id="2147483715" r:id="rId3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/>
          </a:solidFill>
          <a:latin typeface="Gotham Rounded Medium" panose="02000000000000000000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2">
              <a:lumMod val="50000"/>
            </a:schemeClr>
          </a:solidFill>
          <a:latin typeface="Gotham Rounded Book" pitchFamily="50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2">
              <a:lumMod val="50000"/>
            </a:schemeClr>
          </a:solidFill>
          <a:latin typeface="Gotham Rounded Book" pitchFamily="50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2">
              <a:lumMod val="50000"/>
            </a:schemeClr>
          </a:solidFill>
          <a:latin typeface="Gotham Rounded Book" pitchFamily="50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>
              <a:lumMod val="50000"/>
            </a:schemeClr>
          </a:solidFill>
          <a:latin typeface="Gotham Rounded Book" pitchFamily="50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>
              <a:lumMod val="50000"/>
            </a:schemeClr>
          </a:solidFill>
          <a:latin typeface="Gotham Rounded Book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1866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defTabSz="290322" rtl="0" eaLnBrk="1" latinLnBrk="0" hangingPunct="1">
        <a:lnSpc>
          <a:spcPct val="90000"/>
        </a:lnSpc>
        <a:spcBef>
          <a:spcPct val="0"/>
        </a:spcBef>
        <a:buNone/>
        <a:defRPr sz="139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2581" indent="-72581" algn="l" defTabSz="290322" rtl="0" eaLnBrk="1" latinLnBrk="0" hangingPunct="1">
        <a:lnSpc>
          <a:spcPct val="90000"/>
        </a:lnSpc>
        <a:spcBef>
          <a:spcPts val="318"/>
        </a:spcBef>
        <a:buFont typeface="Arial" panose="020B0604020202020204" pitchFamily="34" charset="0"/>
        <a:buChar char="•"/>
        <a:defRPr sz="889" kern="1200">
          <a:solidFill>
            <a:schemeClr val="tx1"/>
          </a:solidFill>
          <a:latin typeface="+mn-lt"/>
          <a:ea typeface="+mn-ea"/>
          <a:cs typeface="+mn-cs"/>
        </a:defRPr>
      </a:lvl1pPr>
      <a:lvl2pPr marL="217742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762" kern="1200">
          <a:solidFill>
            <a:schemeClr val="tx1"/>
          </a:solidFill>
          <a:latin typeface="+mn-lt"/>
          <a:ea typeface="+mn-ea"/>
          <a:cs typeface="+mn-cs"/>
        </a:defRPr>
      </a:lvl2pPr>
      <a:lvl3pPr marL="362903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635" kern="1200">
          <a:solidFill>
            <a:schemeClr val="tx1"/>
          </a:solidFill>
          <a:latin typeface="+mn-lt"/>
          <a:ea typeface="+mn-ea"/>
          <a:cs typeface="+mn-cs"/>
        </a:defRPr>
      </a:lvl3pPr>
      <a:lvl4pPr marL="508064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4pPr>
      <a:lvl5pPr marL="653225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5pPr>
      <a:lvl6pPr marL="798386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6pPr>
      <a:lvl7pPr marL="943547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7pPr>
      <a:lvl8pPr marL="1088708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8pPr>
      <a:lvl9pPr marL="1233869" indent="-72581" algn="l" defTabSz="290322" rtl="0" eaLnBrk="1" latinLnBrk="0" hangingPunct="1">
        <a:lnSpc>
          <a:spcPct val="90000"/>
        </a:lnSpc>
        <a:spcBef>
          <a:spcPts val="159"/>
        </a:spcBef>
        <a:buFont typeface="Arial" panose="020B0604020202020204" pitchFamily="34" charset="0"/>
        <a:buChar char="•"/>
        <a:defRPr sz="57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1pPr>
      <a:lvl2pPr marL="145161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2pPr>
      <a:lvl3pPr marL="290322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3pPr>
      <a:lvl4pPr marL="435483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4pPr>
      <a:lvl5pPr marL="580644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5pPr>
      <a:lvl6pPr marL="725805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6pPr>
      <a:lvl7pPr marL="870966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7pPr>
      <a:lvl8pPr marL="1016127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8pPr>
      <a:lvl9pPr marL="1161288" algn="l" defTabSz="290322" rtl="0" eaLnBrk="1" latinLnBrk="0" hangingPunct="1">
        <a:defRPr sz="57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4.png"/><Relationship Id="rId5" Type="http://schemas.microsoft.com/office/2007/relationships/hdphoto" Target="../media/hdphoto3.wdp"/><Relationship Id="rId10" Type="http://schemas.openxmlformats.org/officeDocument/2006/relationships/image" Target="../media/image38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4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jane.nolan@streetgames.org" TargetMode="External"/><Relationship Id="rId2" Type="http://schemas.openxmlformats.org/officeDocument/2006/relationships/hyperlink" Target="mailto:sportswelfare@gmmoving.co.uk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accent1"/>
            </a:gs>
            <a:gs pos="100000">
              <a:schemeClr val="accent5"/>
            </a:gs>
          </a:gsLst>
          <a:lin ang="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4AEF5F-A677-BA7C-2B55-92343F299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6CCF4F-F314-1248-1AB9-CD64AEBF11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09" t="19711" b="19710"/>
          <a:stretch/>
        </p:blipFill>
        <p:spPr>
          <a:xfrm>
            <a:off x="0" y="0"/>
            <a:ext cx="7273881" cy="6858000"/>
          </a:xfrm>
          <a:prstGeom prst="rect">
            <a:avLst/>
          </a:prstGeom>
        </p:spPr>
      </p:pic>
      <p:pic>
        <p:nvPicPr>
          <p:cNvPr id="2" name="Picture 1" descr="A black and white logo&#10;&#10;AI-generated content may be incorrect.">
            <a:extLst>
              <a:ext uri="{FF2B5EF4-FFF2-40B4-BE49-F238E27FC236}">
                <a16:creationId xmlns:a16="http://schemas.microsoft.com/office/drawing/2014/main" id="{B0D95587-DEBC-1C7C-0C37-0F935875B4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358" y="4535285"/>
            <a:ext cx="2212674" cy="516674"/>
          </a:xfrm>
          <a:prstGeom prst="rect">
            <a:avLst/>
          </a:prstGeom>
        </p:spPr>
      </p:pic>
      <p:pic>
        <p:nvPicPr>
          <p:cNvPr id="10" name="Picture 9" descr="A black background with red text&#10;&#10;AI-generated content may be incorrect.">
            <a:extLst>
              <a:ext uri="{FF2B5EF4-FFF2-40B4-BE49-F238E27FC236}">
                <a16:creationId xmlns:a16="http://schemas.microsoft.com/office/drawing/2014/main" id="{2339BECC-4330-04C1-5762-FB87624A172B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1903" y="4451247"/>
            <a:ext cx="1614790" cy="684749"/>
          </a:xfrm>
          <a:prstGeom prst="rect">
            <a:avLst/>
          </a:prstGeom>
        </p:spPr>
      </p:pic>
      <p:pic>
        <p:nvPicPr>
          <p:cNvPr id="12" name="Picture 11" descr="A sticker of two people&#10;&#10;AI-generated content may be incorrect.">
            <a:extLst>
              <a:ext uri="{FF2B5EF4-FFF2-40B4-BE49-F238E27FC236}">
                <a16:creationId xmlns:a16="http://schemas.microsoft.com/office/drawing/2014/main" id="{71CD75C4-4131-37DC-1BA1-D8084CEFFD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722" y="4292503"/>
            <a:ext cx="963278" cy="9632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E7DD12B-7096-8615-3FD9-AC61A68778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375565"/>
            <a:ext cx="12192000" cy="148243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7645D369-F00A-1BE2-3F00-DD0B7ECBF08C}"/>
              </a:ext>
            </a:extLst>
          </p:cNvPr>
          <p:cNvGrpSpPr/>
          <p:nvPr/>
        </p:nvGrpSpPr>
        <p:grpSpPr>
          <a:xfrm>
            <a:off x="339393" y="449579"/>
            <a:ext cx="4546567" cy="1153758"/>
            <a:chOff x="297351" y="1551606"/>
            <a:chExt cx="4546567" cy="1153758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6714567-020E-0F37-169A-E6A0C19D98E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0904" y="1551606"/>
              <a:ext cx="4211098" cy="841559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4C29C76-2FFE-4B89-F03D-A637D17F4073}"/>
                </a:ext>
              </a:extLst>
            </p:cNvPr>
            <p:cNvSpPr txBox="1"/>
            <p:nvPr/>
          </p:nvSpPr>
          <p:spPr>
            <a:xfrm>
              <a:off x="297351" y="2366810"/>
              <a:ext cx="4546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>
                  <a:solidFill>
                    <a:schemeClr val="bg1"/>
                  </a:solidFill>
                  <a:latin typeface="Gotham Rounded Book" pitchFamily="50" charset="0"/>
                </a:rPr>
                <a:t>gmmoving.co.uk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A9DD9369-EC46-BDBA-1004-6C24C181C0B0}"/>
              </a:ext>
            </a:extLst>
          </p:cNvPr>
          <p:cNvSpPr txBox="1"/>
          <p:nvPr/>
        </p:nvSpPr>
        <p:spPr>
          <a:xfrm>
            <a:off x="299358" y="3976119"/>
            <a:ext cx="1863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Gotham Rounded Book" pitchFamily="50" charset="0"/>
              </a:rPr>
              <a:t>Sponsored by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65FB26-3BD8-00BC-CDC6-52385DB0DB9B}"/>
              </a:ext>
            </a:extLst>
          </p:cNvPr>
          <p:cNvCxnSpPr/>
          <p:nvPr/>
        </p:nvCxnSpPr>
        <p:spPr>
          <a:xfrm>
            <a:off x="2162640" y="4160785"/>
            <a:ext cx="9650185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B07990E-C137-D2F1-6C6E-93A557F54A87}"/>
              </a:ext>
            </a:extLst>
          </p:cNvPr>
          <p:cNvGrpSpPr/>
          <p:nvPr/>
        </p:nvGrpSpPr>
        <p:grpSpPr>
          <a:xfrm rot="10800000">
            <a:off x="-1427404" y="2858672"/>
            <a:ext cx="11407765" cy="511684"/>
            <a:chOff x="6094379" y="1706052"/>
            <a:chExt cx="7930176" cy="61879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3238A90-DAEE-3227-5FBB-5210189E44D2}"/>
                </a:ext>
              </a:extLst>
            </p:cNvPr>
            <p:cNvGrpSpPr/>
            <p:nvPr/>
          </p:nvGrpSpPr>
          <p:grpSpPr>
            <a:xfrm>
              <a:off x="6094379" y="1817239"/>
              <a:ext cx="7575505" cy="507606"/>
              <a:chOff x="1712798" y="2658618"/>
              <a:chExt cx="11474822" cy="507606"/>
            </a:xfrm>
          </p:grpSpPr>
          <p:pic>
            <p:nvPicPr>
              <p:cNvPr id="23" name="Picture 22" descr="A purple square with white dots&#10;&#10;AI-generated content may be incorrect.">
                <a:extLst>
                  <a:ext uri="{FF2B5EF4-FFF2-40B4-BE49-F238E27FC236}">
                    <a16:creationId xmlns:a16="http://schemas.microsoft.com/office/drawing/2014/main" id="{A41C50BD-73AA-74B9-E6CE-5EE567DD71B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14467" y="2658618"/>
                <a:ext cx="10873153" cy="254926"/>
              </a:xfrm>
              <a:prstGeom prst="rect">
                <a:avLst/>
              </a:prstGeom>
            </p:spPr>
          </p:pic>
          <p:pic>
            <p:nvPicPr>
              <p:cNvPr id="24" name="Picture 23" descr="A yellow rectangular object with a black outline&#10;&#10;AI-generated content may be incorrect.">
                <a:extLst>
                  <a:ext uri="{FF2B5EF4-FFF2-40B4-BE49-F238E27FC236}">
                    <a16:creationId xmlns:a16="http://schemas.microsoft.com/office/drawing/2014/main" id="{B8E7FC03-7E47-B1A7-3C84-53E90B1D0A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12798" y="2911298"/>
                <a:ext cx="10873153" cy="254926"/>
              </a:xfrm>
              <a:prstGeom prst="rect">
                <a:avLst/>
              </a:prstGeom>
            </p:spPr>
          </p:pic>
        </p:grp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F288C18-0DDA-BC36-CF04-91149EC7696D}"/>
                </a:ext>
              </a:extLst>
            </p:cNvPr>
            <p:cNvCxnSpPr/>
            <p:nvPr/>
          </p:nvCxnSpPr>
          <p:spPr>
            <a:xfrm>
              <a:off x="7030484" y="1706052"/>
              <a:ext cx="6994071" cy="0"/>
            </a:xfrm>
            <a:prstGeom prst="line">
              <a:avLst/>
            </a:prstGeom>
            <a:ln w="203200" cap="rnd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7EE5EA92-8042-23F1-141C-EE6B00280CF8}"/>
              </a:ext>
            </a:extLst>
          </p:cNvPr>
          <p:cNvSpPr txBox="1"/>
          <p:nvPr/>
        </p:nvSpPr>
        <p:spPr>
          <a:xfrm>
            <a:off x="299358" y="1659532"/>
            <a:ext cx="6524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spc="-300">
                <a:solidFill>
                  <a:schemeClr val="bg1"/>
                </a:solidFill>
                <a:latin typeface="Gotham Rounded Medium" panose="02000000000000000000" pitchFamily="50" charset="0"/>
              </a:rPr>
              <a:t>Conference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4583133-898C-DB85-D6AA-FB54336D4D48}"/>
              </a:ext>
            </a:extLst>
          </p:cNvPr>
          <p:cNvSpPr txBox="1"/>
          <p:nvPr/>
        </p:nvSpPr>
        <p:spPr>
          <a:xfrm>
            <a:off x="6192623" y="1551406"/>
            <a:ext cx="34648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spc="-300">
                <a:solidFill>
                  <a:schemeClr val="bg1"/>
                </a:solidFill>
                <a:latin typeface="Gotham Rounded Medium" panose="02000000000000000000" pitchFamily="50" charset="0"/>
              </a:rPr>
              <a:t>2025</a:t>
            </a:r>
            <a:endParaRPr lang="en-GB" sz="9600"/>
          </a:p>
        </p:txBody>
      </p:sp>
    </p:spTree>
    <p:extLst>
      <p:ext uri="{BB962C8B-B14F-4D97-AF65-F5344CB8AC3E}">
        <p14:creationId xmlns:p14="http://schemas.microsoft.com/office/powerpoint/2010/main" val="4170341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E5C878-29D5-55A5-D73C-93D27B0502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50000">
                <a:schemeClr val="accent5"/>
              </a:gs>
              <a:gs pos="30000">
                <a:srgbClr val="0070C0"/>
              </a:gs>
              <a:gs pos="71000">
                <a:srgbClr val="0070C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992F05-3097-D2DF-EFCE-41A251C33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78342" y="2845926"/>
            <a:ext cx="5835316" cy="116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049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423CE1C-8D20-5485-0D1C-E504C76F1B4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vert="horz" lIns="91440" tIns="45720" rIns="91440" bIns="45720" numCol="1" spcCol="720000" rtlCol="0" anchor="t">
            <a:normAutofit/>
          </a:bodyPr>
          <a:lstStyle/>
          <a:p>
            <a:r>
              <a:rPr lang="en-US" dirty="0">
                <a:latin typeface="Gotham Rounded Book"/>
              </a:rPr>
              <a:t>Practical steps for progress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7D6858-79E6-2C55-1665-DE9FD688D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4150298"/>
            <a:ext cx="11286993" cy="586119"/>
          </a:xfrm>
        </p:spPr>
        <p:txBody>
          <a:bodyPr/>
          <a:lstStyle/>
          <a:p>
            <a:r>
              <a:rPr lang="en-US" dirty="0">
                <a:latin typeface="Gotham Rounded Medium"/>
              </a:rPr>
              <a:t>Creating safe, inclusive spaces in sport and physical 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345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BADF3D-11D2-0748-E73D-E1FA0AF63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623" y="1533067"/>
            <a:ext cx="6535803" cy="49021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85800" indent="-685800">
              <a:buFont typeface="Arial,Sans-Serif"/>
              <a:buChar char="•"/>
            </a:pPr>
            <a:r>
              <a:rPr lang="en-US" dirty="0">
                <a:latin typeface="Gotham Rounded Medium"/>
              </a:rPr>
              <a:t>We're part of a national network funded by </a:t>
            </a:r>
            <a:r>
              <a:rPr lang="en-US" dirty="0">
                <a:solidFill>
                  <a:srgbClr val="008AC8"/>
                </a:solidFill>
                <a:latin typeface="Gotham Rounded Medium"/>
              </a:rPr>
              <a:t>Sport England.</a:t>
            </a:r>
            <a:endParaRPr lang="en-US" dirty="0"/>
          </a:p>
          <a:p>
            <a:pPr marL="685800" indent="-685800">
              <a:buFont typeface="Arial,Sans-Serif"/>
              <a:buChar char="•"/>
            </a:pPr>
            <a:endParaRPr lang="en-US"/>
          </a:p>
          <a:p>
            <a:pPr marL="685800" indent="-685800">
              <a:buFont typeface="Arial"/>
              <a:buChar char="•"/>
            </a:pPr>
            <a:r>
              <a:rPr lang="en-US" dirty="0">
                <a:latin typeface="Gotham Rounded Medium"/>
              </a:rPr>
              <a:t>We’re here to support club volunteers to create </a:t>
            </a:r>
            <a:r>
              <a:rPr lang="en-US" dirty="0">
                <a:solidFill>
                  <a:srgbClr val="008AC8"/>
                </a:solidFill>
                <a:latin typeface="Gotham Rounded Medium"/>
              </a:rPr>
              <a:t>safer and more inclusive</a:t>
            </a:r>
            <a:r>
              <a:rPr lang="en-US" dirty="0">
                <a:latin typeface="Gotham Rounded Medium"/>
              </a:rPr>
              <a:t> club environments.</a:t>
            </a:r>
            <a:endParaRPr lang="en-US" dirty="0"/>
          </a:p>
          <a:p>
            <a:pPr marL="685800" indent="-685800">
              <a:buFont typeface="Arial"/>
              <a:buChar char="•"/>
            </a:pPr>
            <a:endParaRPr lang="en-US"/>
          </a:p>
          <a:p>
            <a:pPr marL="685800" indent="-685800">
              <a:buFont typeface="Arial"/>
              <a:buChar char="•"/>
            </a:pPr>
            <a:r>
              <a:rPr lang="en-US" dirty="0">
                <a:latin typeface="Gotham Rounded Medium"/>
              </a:rPr>
              <a:t>We work with National Governing Bodies and local </a:t>
            </a:r>
            <a:r>
              <a:rPr lang="en-US" dirty="0" err="1">
                <a:latin typeface="Gotham Rounded Medium"/>
              </a:rPr>
              <a:t>organisations</a:t>
            </a:r>
            <a:r>
              <a:rPr lang="en-US" dirty="0">
                <a:latin typeface="Gotham Rounded Medium"/>
              </a:rPr>
              <a:t> to promote </a:t>
            </a:r>
            <a:r>
              <a:rPr lang="en-US" dirty="0">
                <a:solidFill>
                  <a:srgbClr val="008AC8"/>
                </a:solidFill>
                <a:latin typeface="Gotham Rounded Medium"/>
              </a:rPr>
              <a:t>best practice and an effective welfare culture</a:t>
            </a:r>
            <a:r>
              <a:rPr lang="en-US" dirty="0">
                <a:latin typeface="Gotham Rounded Medium"/>
              </a:rPr>
              <a:t> in clubs.</a:t>
            </a:r>
            <a:endParaRPr lang="en-US" dirty="0">
              <a:latin typeface="Gotham Rounded Medium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Gotham Rounded Medium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6AA6DE1-C090-6D2D-014A-8BC579965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Gotham Rounded Medium"/>
              </a:rPr>
              <a:t>Sport Welfare Officers Network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760963-44B7-964C-B518-71B759E2D5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2" r="4352"/>
          <a:stretch/>
        </p:blipFill>
        <p:spPr>
          <a:xfrm>
            <a:off x="7388119" y="2081336"/>
            <a:ext cx="4627320" cy="380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942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48694AB-2853-B465-CB01-C7D3AC1D8C2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vert="horz" lIns="91440" tIns="45720" rIns="91440" bIns="45720" numCol="1" spcCol="720000" rtlCol="0" anchor="t">
            <a:normAutofit/>
          </a:bodyPr>
          <a:lstStyle/>
          <a:p>
            <a:r>
              <a:rPr lang="en-US" sz="2800" err="1">
                <a:latin typeface="Gotham Rounded Book"/>
              </a:rPr>
              <a:t>StreetGames</a:t>
            </a:r>
            <a:r>
              <a:rPr lang="en-US" sz="2800" dirty="0">
                <a:latin typeface="Gotham Rounded Book"/>
              </a:rPr>
              <a:t> is one of the UK’s leading </a:t>
            </a:r>
            <a:r>
              <a:rPr lang="en-US" sz="2800" dirty="0">
                <a:solidFill>
                  <a:srgbClr val="008AC8"/>
                </a:solidFill>
                <a:latin typeface="Gotham Rounded Book"/>
              </a:rPr>
              <a:t>‘sport for development’ </a:t>
            </a:r>
            <a:r>
              <a:rPr lang="en-US" sz="2800" dirty="0">
                <a:latin typeface="Gotham Rounded Book"/>
              </a:rPr>
              <a:t>charities harnessing  the power of sport to create </a:t>
            </a:r>
            <a:r>
              <a:rPr lang="en-US" sz="2800" dirty="0">
                <a:solidFill>
                  <a:srgbClr val="008AC8"/>
                </a:solidFill>
                <a:latin typeface="Gotham Rounded Book"/>
              </a:rPr>
              <a:t>positive change </a:t>
            </a:r>
            <a:r>
              <a:rPr lang="en-US" sz="2800" dirty="0">
                <a:latin typeface="Gotham Rounded Book"/>
              </a:rPr>
              <a:t>in the lives of young people living in underserved communities right across the UK.</a:t>
            </a:r>
          </a:p>
          <a:p>
            <a:endParaRPr lang="en-US" sz="2800" dirty="0">
              <a:latin typeface="Gotham Rounded Book"/>
            </a:endParaRPr>
          </a:p>
          <a:p>
            <a:r>
              <a:rPr lang="en-US" sz="2800" dirty="0">
                <a:latin typeface="Gotham Rounded Book"/>
              </a:rPr>
              <a:t>Our work helps to make young people and their communities </a:t>
            </a:r>
            <a:r>
              <a:rPr lang="en-US" sz="2800" dirty="0">
                <a:solidFill>
                  <a:srgbClr val="008AC8"/>
                </a:solidFill>
                <a:latin typeface="Gotham Rounded Book"/>
              </a:rPr>
              <a:t>healthier, safer and more successful.</a:t>
            </a:r>
            <a:endParaRPr lang="en-US" sz="2800">
              <a:solidFill>
                <a:srgbClr val="008AC8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51BE-6E87-4249-A39E-41D712044E4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6B993F9-97BD-A463-FFED-5E3D81073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Gotham Rounded Medium"/>
              </a:rPr>
              <a:t>Street Games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02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9BCCC20-2F95-80A2-60DC-05B966FAB8E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vert="horz" lIns="91440" tIns="45720" rIns="91440" bIns="45720" numCol="1" spcCol="720000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2800">
                <a:latin typeface="Gotham Rounded Book"/>
              </a:rPr>
              <a:t>When we speak to participants we can understand what they</a:t>
            </a:r>
            <a:r>
              <a:rPr lang="en-US" sz="2800">
                <a:solidFill>
                  <a:srgbClr val="008AC8"/>
                </a:solidFill>
                <a:latin typeface="Gotham Rounded Book"/>
              </a:rPr>
              <a:t> need and want</a:t>
            </a:r>
            <a:r>
              <a:rPr lang="en-US" sz="2800">
                <a:latin typeface="Gotham Rounded Book"/>
              </a:rPr>
              <a:t> to </a:t>
            </a:r>
            <a:r>
              <a:rPr lang="en-US" sz="2800">
                <a:solidFill>
                  <a:srgbClr val="008AC8"/>
                </a:solidFill>
                <a:latin typeface="Gotham Rounded Book"/>
              </a:rPr>
              <a:t>feel safe and included</a:t>
            </a:r>
          </a:p>
          <a:p>
            <a:pPr marL="285750" indent="-285750">
              <a:buChar char="•"/>
            </a:pPr>
            <a:endParaRPr lang="en-US" sz="2800">
              <a:latin typeface="Gotham Rounded Book"/>
            </a:endParaRPr>
          </a:p>
          <a:p>
            <a:pPr marL="285750" indent="-285750">
              <a:buChar char="•"/>
            </a:pPr>
            <a:r>
              <a:rPr lang="en-US" sz="2800">
                <a:latin typeface="Gotham Rounded Book"/>
              </a:rPr>
              <a:t>By </a:t>
            </a:r>
            <a:r>
              <a:rPr lang="en-US" sz="2800">
                <a:solidFill>
                  <a:srgbClr val="008AC8"/>
                </a:solidFill>
                <a:latin typeface="Gotham Rounded Book"/>
              </a:rPr>
              <a:t>listening and responding</a:t>
            </a:r>
            <a:r>
              <a:rPr lang="en-US" sz="2800">
                <a:latin typeface="Gotham Rounded Book"/>
              </a:rPr>
              <a:t> to participants, we build trust so they </a:t>
            </a:r>
            <a:r>
              <a:rPr lang="en-US" sz="2800">
                <a:solidFill>
                  <a:srgbClr val="008AC8"/>
                </a:solidFill>
                <a:latin typeface="Gotham Rounded Book"/>
              </a:rPr>
              <a:t>feel safer </a:t>
            </a:r>
            <a:r>
              <a:rPr lang="en-US" sz="2800">
                <a:latin typeface="Gotham Rounded Book"/>
              </a:rPr>
              <a:t>to share their views and concerns with us in the future</a:t>
            </a:r>
            <a:endParaRPr lang="en-US" sz="28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7FAD83-D9A8-1E4C-D326-4CF8133059A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4671A1-ACAE-831E-23B5-DE77F5676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tham Rounded Medium"/>
              </a:rPr>
              <a:t>Creating safe spaces with participant voice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932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7B154DC-9DBF-28BA-976E-C1B7F26939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7390" y="1533067"/>
            <a:ext cx="5079557" cy="4902146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EC53CA-63D3-B099-B9C9-CF9CC6D74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tham Rounded Medium"/>
              </a:rPr>
              <a:t>The Lundy Model</a:t>
            </a:r>
            <a:endParaRPr lang="en-US"/>
          </a:p>
        </p:txBody>
      </p:sp>
      <p:pic>
        <p:nvPicPr>
          <p:cNvPr id="2" name="Picture 1" descr="A blue and white sign with white text&#10;&#10;AI-generated content may be incorrect.">
            <a:extLst>
              <a:ext uri="{FF2B5EF4-FFF2-40B4-BE49-F238E27FC236}">
                <a16:creationId xmlns:a16="http://schemas.microsoft.com/office/drawing/2014/main" id="{ED2BB76F-5C1C-EB19-E80E-CB189790A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8345" y="5408612"/>
            <a:ext cx="2251710" cy="101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588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BE4CAA63-0384-74F5-CB59-DE59133B2B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74117"/>
          <a:stretch/>
        </p:blipFill>
        <p:spPr>
          <a:xfrm>
            <a:off x="397451" y="2105585"/>
            <a:ext cx="2926143" cy="2647847"/>
          </a:xfrm>
        </p:spPr>
      </p:pic>
      <p:pic>
        <p:nvPicPr>
          <p:cNvPr id="15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38FC0A06-1E9D-814D-08F6-62BFDF4155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37" r="48974"/>
          <a:stretch/>
        </p:blipFill>
        <p:spPr>
          <a:xfrm>
            <a:off x="3326226" y="2105902"/>
            <a:ext cx="2847559" cy="2647850"/>
          </a:xfrm>
          <a:prstGeom prst="rect">
            <a:avLst/>
          </a:prstGeom>
        </p:spPr>
      </p:pic>
      <p:pic>
        <p:nvPicPr>
          <p:cNvPr id="16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93897663-75A8-6B80-205E-A6C81F8F20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07" r="23191"/>
          <a:stretch/>
        </p:blipFill>
        <p:spPr>
          <a:xfrm>
            <a:off x="6170408" y="2105902"/>
            <a:ext cx="2916844" cy="2647850"/>
          </a:xfrm>
          <a:prstGeom prst="rect">
            <a:avLst/>
          </a:prstGeom>
        </p:spPr>
      </p:pic>
      <p:pic>
        <p:nvPicPr>
          <p:cNvPr id="17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EEE34055-5AC0-9873-5900-AC3567351B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770" r="-38"/>
          <a:stretch/>
        </p:blipFill>
        <p:spPr>
          <a:xfrm>
            <a:off x="9091049" y="2105902"/>
            <a:ext cx="2630326" cy="26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48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E7ABB0-E542-D9D9-DF1B-310F132D3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BBA48A0F-389A-B731-D738-FAA70F97CA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301" r="-986"/>
          <a:stretch/>
        </p:blipFill>
        <p:spPr>
          <a:xfrm>
            <a:off x="435167" y="2109300"/>
            <a:ext cx="11382767" cy="2647847"/>
          </a:xfrm>
          <a:prstGeom prst="rect">
            <a:avLst/>
          </a:prstGeom>
        </p:spPr>
      </p:pic>
      <p:pic>
        <p:nvPicPr>
          <p:cNvPr id="5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360701CE-07C8-0A01-CD28-95920917B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r="74117"/>
          <a:stretch/>
        </p:blipFill>
        <p:spPr>
          <a:xfrm>
            <a:off x="397451" y="2105583"/>
            <a:ext cx="2926143" cy="2647847"/>
          </a:xfrm>
        </p:spPr>
      </p:pic>
      <p:pic>
        <p:nvPicPr>
          <p:cNvPr id="9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EDB9C89C-668D-AC40-C383-EC121DFC0A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836" r="48635"/>
          <a:stretch/>
        </p:blipFill>
        <p:spPr>
          <a:xfrm>
            <a:off x="3326226" y="2105900"/>
            <a:ext cx="2885979" cy="2647850"/>
          </a:xfrm>
          <a:prstGeom prst="rect">
            <a:avLst/>
          </a:prstGeom>
        </p:spPr>
      </p:pic>
      <p:pic>
        <p:nvPicPr>
          <p:cNvPr id="13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207A906D-1278-D775-29B1-D65C5571C36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376" r="23191"/>
          <a:stretch/>
        </p:blipFill>
        <p:spPr>
          <a:xfrm>
            <a:off x="6212206" y="2105900"/>
            <a:ext cx="2875046" cy="2647850"/>
          </a:xfrm>
          <a:prstGeom prst="rect">
            <a:avLst/>
          </a:prstGeom>
        </p:spPr>
      </p:pic>
      <p:pic>
        <p:nvPicPr>
          <p:cNvPr id="15" name="Content Placeholder 12" descr="A blue and green square sign&#10;&#10;AI-generated content may be incorrect.">
            <a:extLst>
              <a:ext uri="{FF2B5EF4-FFF2-40B4-BE49-F238E27FC236}">
                <a16:creationId xmlns:a16="http://schemas.microsoft.com/office/drawing/2014/main" id="{687D6B08-ECF4-3295-EFB1-68786FCEE5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770" r="-38"/>
          <a:stretch/>
        </p:blipFill>
        <p:spPr>
          <a:xfrm>
            <a:off x="9091049" y="2105900"/>
            <a:ext cx="2630326" cy="2647850"/>
          </a:xfrm>
          <a:prstGeom prst="rect">
            <a:avLst/>
          </a:prstGeom>
        </p:spPr>
      </p:pic>
      <p:pic>
        <p:nvPicPr>
          <p:cNvPr id="19" name="Picture 18" descr="A group of arrows drawn in different colors&#10;&#10;AI-generated content may be incorrect.">
            <a:extLst>
              <a:ext uri="{FF2B5EF4-FFF2-40B4-BE49-F238E27FC236}">
                <a16:creationId xmlns:a16="http://schemas.microsoft.com/office/drawing/2014/main" id="{EBB14342-AE53-C397-39B4-7D11152AB4B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147" t="71020" r="-410" b="-820"/>
          <a:stretch/>
        </p:blipFill>
        <p:spPr>
          <a:xfrm rot="15240000">
            <a:off x="1433509" y="5222198"/>
            <a:ext cx="2400666" cy="756143"/>
          </a:xfrm>
          <a:prstGeom prst="rect">
            <a:avLst/>
          </a:prstGeom>
        </p:spPr>
      </p:pic>
      <p:pic>
        <p:nvPicPr>
          <p:cNvPr id="2" name="Picture 1" descr="A group of arrows drawn in different colors&#10;&#10;AI-generated content may be incorrect.">
            <a:extLst>
              <a:ext uri="{FF2B5EF4-FFF2-40B4-BE49-F238E27FC236}">
                <a16:creationId xmlns:a16="http://schemas.microsoft.com/office/drawing/2014/main" id="{8FD17959-0A29-131D-838A-D6F662740B3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2239" t="-3444" r="5622" b="29061"/>
          <a:stretch/>
        </p:blipFill>
        <p:spPr>
          <a:xfrm rot="20302979">
            <a:off x="5151385" y="4656593"/>
            <a:ext cx="818504" cy="1887354"/>
          </a:xfrm>
          <a:prstGeom prst="rect">
            <a:avLst/>
          </a:prstGeom>
        </p:spPr>
      </p:pic>
      <p:pic>
        <p:nvPicPr>
          <p:cNvPr id="3" name="Picture 2" descr="A group of arrows drawn in different colors&#10;&#10;AI-generated content may be incorrect.">
            <a:extLst>
              <a:ext uri="{FF2B5EF4-FFF2-40B4-BE49-F238E27FC236}">
                <a16:creationId xmlns:a16="http://schemas.microsoft.com/office/drawing/2014/main" id="{2906A7B9-958D-A72F-11E3-1D5A7DA8BA5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717" t="-3444" r="36931" b="29061"/>
          <a:stretch/>
        </p:blipFill>
        <p:spPr>
          <a:xfrm rot="20302979">
            <a:off x="8111826" y="4657590"/>
            <a:ext cx="823917" cy="1887354"/>
          </a:xfrm>
          <a:prstGeom prst="rect">
            <a:avLst/>
          </a:prstGeom>
        </p:spPr>
      </p:pic>
      <p:pic>
        <p:nvPicPr>
          <p:cNvPr id="4" name="Picture 3" descr="A group of arrows drawn in different colors&#10;&#10;AI-generated content may be incorrect.">
            <a:extLst>
              <a:ext uri="{FF2B5EF4-FFF2-40B4-BE49-F238E27FC236}">
                <a16:creationId xmlns:a16="http://schemas.microsoft.com/office/drawing/2014/main" id="{3A731E26-CF4A-B163-A56B-C4FEBC52633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768" t="-3444" r="68409" b="29061"/>
          <a:stretch/>
        </p:blipFill>
        <p:spPr>
          <a:xfrm rot="20302979">
            <a:off x="10910314" y="4655563"/>
            <a:ext cx="824099" cy="188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45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urple and black rectangle&#10;&#10;AI-generated content may be incorrect.">
            <a:extLst>
              <a:ext uri="{FF2B5EF4-FFF2-40B4-BE49-F238E27FC236}">
                <a16:creationId xmlns:a16="http://schemas.microsoft.com/office/drawing/2014/main" id="{19DF7E64-A5E4-C64C-5CC7-D60087D79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303" y="1724630"/>
            <a:ext cx="3352524" cy="3352524"/>
          </a:xfrm>
          <a:prstGeom prst="rect">
            <a:avLst/>
          </a:prstGeom>
        </p:spPr>
      </p:pic>
      <p:pic>
        <p:nvPicPr>
          <p:cNvPr id="12" name="Picture 11" descr="A black background with yellow squares&#10;&#10;AI-generated content may be incorrect.">
            <a:extLst>
              <a:ext uri="{FF2B5EF4-FFF2-40B4-BE49-F238E27FC236}">
                <a16:creationId xmlns:a16="http://schemas.microsoft.com/office/drawing/2014/main" id="{FFA9BF5D-FC93-D0E4-0234-4E3AE38C2D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5965" y="1724630"/>
            <a:ext cx="3352524" cy="3352524"/>
          </a:xfrm>
          <a:prstGeom prst="rect">
            <a:avLst/>
          </a:prstGeom>
        </p:spPr>
      </p:pic>
      <p:pic>
        <p:nvPicPr>
          <p:cNvPr id="16" name="Picture 15" descr="A hand holding a device with a qr code&#10;&#10;AI-generated content may be incorrect.">
            <a:extLst>
              <a:ext uri="{FF2B5EF4-FFF2-40B4-BE49-F238E27FC236}">
                <a16:creationId xmlns:a16="http://schemas.microsoft.com/office/drawing/2014/main" id="{C5C77BE3-ADFA-4DFA-AD5B-EC9A47E588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7" t="50584" r="47989"/>
          <a:stretch/>
        </p:blipFill>
        <p:spPr>
          <a:xfrm>
            <a:off x="10533401" y="5254906"/>
            <a:ext cx="1248241" cy="1371600"/>
          </a:xfrm>
          <a:prstGeom prst="rect">
            <a:avLst/>
          </a:prstGeom>
        </p:spPr>
      </p:pic>
      <p:pic>
        <p:nvPicPr>
          <p:cNvPr id="18" name="Picture 17" descr="A blue yellow and purple arrow&#10;&#10;AI-generated content may be incorrect.">
            <a:extLst>
              <a:ext uri="{FF2B5EF4-FFF2-40B4-BE49-F238E27FC236}">
                <a16:creationId xmlns:a16="http://schemas.microsoft.com/office/drawing/2014/main" id="{AE384FEA-FF35-8FF9-EDF0-5D239D4894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494554">
            <a:off x="6088547" y="4709410"/>
            <a:ext cx="1153610" cy="1153610"/>
          </a:xfrm>
          <a:prstGeom prst="rect">
            <a:avLst/>
          </a:prstGeom>
        </p:spPr>
      </p:pic>
      <p:pic>
        <p:nvPicPr>
          <p:cNvPr id="20" name="Picture 19" descr="A blue yellow and purple arrow&#10;&#10;AI-generated content may be incorrect.">
            <a:extLst>
              <a:ext uri="{FF2B5EF4-FFF2-40B4-BE49-F238E27FC236}">
                <a16:creationId xmlns:a16="http://schemas.microsoft.com/office/drawing/2014/main" id="{7DE98BA3-1571-2017-0D20-7251478D09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62525">
            <a:off x="930390" y="1263524"/>
            <a:ext cx="1211792" cy="1211792"/>
          </a:xfrm>
          <a:prstGeom prst="rect">
            <a:avLst/>
          </a:prstGeom>
        </p:spPr>
      </p:pic>
      <p:sp>
        <p:nvSpPr>
          <p:cNvPr id="21" name="Content Placeholder 1">
            <a:extLst>
              <a:ext uri="{FF2B5EF4-FFF2-40B4-BE49-F238E27FC236}">
                <a16:creationId xmlns:a16="http://schemas.microsoft.com/office/drawing/2014/main" id="{D9444FBA-2479-195C-8085-050D28BBAF6F}"/>
              </a:ext>
            </a:extLst>
          </p:cNvPr>
          <p:cNvSpPr txBox="1">
            <a:spLocks/>
          </p:cNvSpPr>
          <p:nvPr/>
        </p:nvSpPr>
        <p:spPr>
          <a:xfrm>
            <a:off x="1458394" y="353001"/>
            <a:ext cx="3559314" cy="15689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solidFill>
                  <a:schemeClr val="tx1"/>
                </a:solidFill>
              </a:rPr>
              <a:t>GM Moving welfare training and events</a:t>
            </a:r>
          </a:p>
        </p:txBody>
      </p:sp>
      <p:sp>
        <p:nvSpPr>
          <p:cNvPr id="22" name="Content Placeholder 1">
            <a:extLst>
              <a:ext uri="{FF2B5EF4-FFF2-40B4-BE49-F238E27FC236}">
                <a16:creationId xmlns:a16="http://schemas.microsoft.com/office/drawing/2014/main" id="{C6BB5B60-890D-2CEA-CF16-7E881063CD6D}"/>
              </a:ext>
            </a:extLst>
          </p:cNvPr>
          <p:cNvSpPr txBox="1">
            <a:spLocks/>
          </p:cNvSpPr>
          <p:nvPr/>
        </p:nvSpPr>
        <p:spPr>
          <a:xfrm>
            <a:off x="6630478" y="5790013"/>
            <a:ext cx="3559314" cy="10679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>
                    <a:lumMod val="50000"/>
                  </a:schemeClr>
                </a:solidFill>
                <a:latin typeface="Gotham Rounded Book" pitchFamily="50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solidFill>
                  <a:schemeClr val="tx1"/>
                </a:solidFill>
              </a:rPr>
              <a:t>Street Games Youth Voice Toolkit</a:t>
            </a:r>
          </a:p>
        </p:txBody>
      </p:sp>
      <p:pic>
        <p:nvPicPr>
          <p:cNvPr id="3" name="Picture 2" descr="A qr code with black squares&#10;&#10;AI-generated content may be incorrect.">
            <a:extLst>
              <a:ext uri="{FF2B5EF4-FFF2-40B4-BE49-F238E27FC236}">
                <a16:creationId xmlns:a16="http://schemas.microsoft.com/office/drawing/2014/main" id="{7883F7C9-A930-5BF9-1162-97FBD2C84B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1078" y="1913612"/>
            <a:ext cx="2968146" cy="29890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D09F37-E27B-CDE9-4B80-13156FBA321A}"/>
              </a:ext>
            </a:extLst>
          </p:cNvPr>
          <p:cNvSpPr txBox="1"/>
          <p:nvPr/>
        </p:nvSpPr>
        <p:spPr>
          <a:xfrm>
            <a:off x="3164206" y="296819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59956FEB-646B-F7EA-105A-B34C013453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47658" y="1920657"/>
            <a:ext cx="2995807" cy="296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412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909F85-04FC-F01B-E5C9-76B811206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dirty="0">
                <a:latin typeface="Gotham Rounded Book"/>
              </a:rPr>
              <a:t>Katie Palmer | Rachel Garbutt</a:t>
            </a:r>
          </a:p>
          <a:p>
            <a:pPr marL="0" indent="0" algn="ctr">
              <a:buNone/>
            </a:pPr>
            <a:r>
              <a:rPr lang="en-US" dirty="0">
                <a:latin typeface="Gotham Rounded Book"/>
              </a:rPr>
              <a:t>Sport &amp; Physical Activity Welfare Leads</a:t>
            </a:r>
          </a:p>
          <a:p>
            <a:pPr marL="0" indent="0" algn="ctr">
              <a:buNone/>
            </a:pPr>
            <a:r>
              <a:rPr lang="en-US" dirty="0">
                <a:latin typeface="Gotham Rounded Book"/>
                <a:hlinkClick r:id="rId2"/>
              </a:rPr>
              <a:t>sportswelfare@gmmoving.co.uk</a:t>
            </a:r>
            <a:endParaRPr lang="en-US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>
              <a:latin typeface="Gotham Rounded Book"/>
            </a:endParaRPr>
          </a:p>
          <a:p>
            <a:pPr marL="0" indent="0" algn="ctr">
              <a:buNone/>
            </a:pPr>
            <a:r>
              <a:rPr lang="en-US" dirty="0">
                <a:latin typeface="Gotham Rounded Book"/>
              </a:rPr>
              <a:t>Jane Nolan</a:t>
            </a:r>
          </a:p>
          <a:p>
            <a:pPr marL="0" indent="0" algn="ctr">
              <a:buNone/>
            </a:pPr>
            <a:r>
              <a:rPr lang="en-US" dirty="0">
                <a:latin typeface="Gotham Rounded Book"/>
              </a:rPr>
              <a:t>Street Games Place Lead | Toward Sport MEL Lead</a:t>
            </a:r>
          </a:p>
          <a:p>
            <a:pPr marL="0" indent="0" algn="ctr">
              <a:buNone/>
            </a:pPr>
            <a:r>
              <a:rPr lang="en-US" dirty="0">
                <a:latin typeface="Gotham Rounded Book"/>
                <a:hlinkClick r:id="rId3"/>
              </a:rPr>
              <a:t>jane.nolan@streetgames.org</a:t>
            </a:r>
            <a:r>
              <a:rPr lang="en-US" dirty="0">
                <a:latin typeface="Gotham Rounded Book"/>
              </a:rPr>
              <a:t>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9C3CF9-D4B8-774E-A463-2FF0BE6F5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Gotham Rounded Medium"/>
              </a:rPr>
              <a:t>Contact 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775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qr code on a purple background&#10;&#10;AI-generated content may be incorrect.">
            <a:extLst>
              <a:ext uri="{FF2B5EF4-FFF2-40B4-BE49-F238E27FC236}">
                <a16:creationId xmlns:a16="http://schemas.microsoft.com/office/drawing/2014/main" id="{2DBED01A-E0E8-9048-0354-BC056980EE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809" y="406809"/>
            <a:ext cx="6044381" cy="604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97008"/>
      </p:ext>
    </p:extLst>
  </p:cSld>
  <p:clrMapOvr>
    <a:masterClrMapping/>
  </p:clrMapOvr>
</p:sld>
</file>

<file path=ppt/theme/theme1.xml><?xml version="1.0" encoding="utf-8"?>
<a:theme xmlns:a="http://schemas.openxmlformats.org/drawingml/2006/main" name="1_GM Moving simple header">
  <a:themeElements>
    <a:clrScheme name="GM Moving 20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69B4"/>
      </a:accent1>
      <a:accent2>
        <a:srgbClr val="FFCA18"/>
      </a:accent2>
      <a:accent3>
        <a:srgbClr val="BA3D99"/>
      </a:accent3>
      <a:accent4>
        <a:srgbClr val="821E84"/>
      </a:accent4>
      <a:accent5>
        <a:srgbClr val="009FE3"/>
      </a:accent5>
      <a:accent6>
        <a:srgbClr val="8A5EA4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M Moving" id="{213464FA-9BF5-4D45-9603-A0C1E476C553}" vid="{2D01EA10-87C4-42B1-8977-FCBAA25625EC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569C68493419E49A940845486844438" ma:contentTypeVersion="18" ma:contentTypeDescription="Create a new document." ma:contentTypeScope="" ma:versionID="f9ae61248953f8d744b375965fb0f737">
  <xsd:schema xmlns:xsd="http://www.w3.org/2001/XMLSchema" xmlns:xs="http://www.w3.org/2001/XMLSchema" xmlns:p="http://schemas.microsoft.com/office/2006/metadata/properties" xmlns:ns2="9223421b-60eb-4839-b057-4521c65f9e0f" xmlns:ns3="c638f996-2fe8-44a2-84bb-08114f5b4c04" targetNamespace="http://schemas.microsoft.com/office/2006/metadata/properties" ma:root="true" ma:fieldsID="c4ad9c8638cce63168cbe74e608f811b" ns2:_="" ns3:_="">
    <xsd:import namespace="9223421b-60eb-4839-b057-4521c65f9e0f"/>
    <xsd:import namespace="c638f996-2fe8-44a2-84bb-08114f5b4c0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2:SharedWithUsers" minOccurs="0"/>
                <xsd:element ref="ns2:SharedWithDetails" minOccurs="0"/>
                <xsd:element ref="ns3:lcf76f155ced4ddcb4097134ff3c332f" minOccurs="0"/>
                <xsd:element ref="ns2:TaxCatchAll" minOccurs="0"/>
                <xsd:element ref="ns3:MediaServiceLocation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23421b-60eb-4839-b057-4521c65f9e0f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be38a13e-f474-47fb-a2c6-70225090e9a9}" ma:internalName="TaxCatchAll" ma:showField="CatchAllData" ma:web="9223421b-60eb-4839-b057-4521c65f9e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38f996-2fe8-44a2-84bb-08114f5b4c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13f2daa6-d37a-46b5-96b7-6ea7c4f5fa6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223421b-60eb-4839-b057-4521c65f9e0f">MCCC4Q5NAVRV-742063158-1286</_dlc_DocId>
    <_dlc_DocIdUrl xmlns="9223421b-60eb-4839-b057-4521c65f9e0f">
      <Url>https://greatersportmanchester.sharepoint.com/sites/GreaterSport-Shared/_layouts/15/DocIdRedir.aspx?ID=MCCC4Q5NAVRV-742063158-1286</Url>
      <Description>MCCC4Q5NAVRV-742063158-1286</Description>
    </_dlc_DocIdUrl>
    <TaxCatchAll xmlns="9223421b-60eb-4839-b057-4521c65f9e0f" xsi:nil="true"/>
    <lcf76f155ced4ddcb4097134ff3c332f xmlns="c638f996-2fe8-44a2-84bb-08114f5b4c04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C68FE5-82A8-4B3B-AC00-A379F0AB021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70CB8204-0E36-43C6-923F-494AB6D1A0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23421b-60eb-4839-b057-4521c65f9e0f"/>
    <ds:schemaRef ds:uri="c638f996-2fe8-44a2-84bb-08114f5b4c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409874-E93D-4CE5-8AA2-F79B02560772}">
  <ds:schemaRefs>
    <ds:schemaRef ds:uri="9223421b-60eb-4839-b057-4521c65f9e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c638f996-2fe8-44a2-84bb-08114f5b4c04"/>
  </ds:schemaRefs>
</ds:datastoreItem>
</file>

<file path=customXml/itemProps4.xml><?xml version="1.0" encoding="utf-8"?>
<ds:datastoreItem xmlns:ds="http://schemas.openxmlformats.org/officeDocument/2006/customXml" ds:itemID="{6799A7B9-6C0A-4CDA-B7AF-F50BB00F0D8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</TotalTime>
  <Words>231</Words>
  <Application>Microsoft Office PowerPoint</Application>
  <PresentationFormat>Widescreen</PresentationFormat>
  <Paragraphs>32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Arial,Sans-Serif</vt:lpstr>
      <vt:lpstr>Gotham Rounded Bold</vt:lpstr>
      <vt:lpstr>Gotham Rounded Book</vt:lpstr>
      <vt:lpstr>Gotham Rounded Medium</vt:lpstr>
      <vt:lpstr>1_GM Moving simple header</vt:lpstr>
      <vt:lpstr>Custom Design</vt:lpstr>
      <vt:lpstr>PowerPoint Presentation</vt:lpstr>
      <vt:lpstr>PowerPoint Presentation</vt:lpstr>
      <vt:lpstr>Creating safe, inclusive spaces in sport and physical activity</vt:lpstr>
      <vt:lpstr>Sport Welfare Officers Network</vt:lpstr>
      <vt:lpstr>Street Games</vt:lpstr>
      <vt:lpstr>Creating safe spaces with participant voice</vt:lpstr>
      <vt:lpstr>The Lundy Model</vt:lpstr>
      <vt:lpstr>PowerPoint Presentation</vt:lpstr>
      <vt:lpstr>PowerPoint Presentation</vt:lpstr>
      <vt:lpstr>PowerPoint Presentation</vt:lpstr>
      <vt:lpstr>Contact us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Oliver Thompson</dc:creator>
  <cp:lastModifiedBy>Rachel Garbutt (She/Her)</cp:lastModifiedBy>
  <cp:revision>77</cp:revision>
  <dcterms:created xsi:type="dcterms:W3CDTF">2023-08-09T11:02:47Z</dcterms:created>
  <dcterms:modified xsi:type="dcterms:W3CDTF">2025-05-12T11:51:51Z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0x010100C569C68493419E49A940845486844438</vt:lpwstr>
  </property>
  <property fmtid="{D5CDD505-2E9C-101B-9397-08002B2CF9AE}" pid="3" name="_dlc_DocIdItemGuid">
    <vt:lpwstr>65212d39-3346-441d-9bb3-1704cf62a88a</vt:lpwstr>
  </property>
  <property fmtid="{D5CDD505-2E9C-101B-9397-08002B2CF9AE}" pid="4" name="MediaServiceImageTags">
    <vt:lpwstr/>
  </property>
</Properties>
</file>