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5"/>
    <p:sldMasterId id="2147483672" r:id="rId6"/>
    <p:sldMasterId id="2147483684" r:id="rId7"/>
    <p:sldMasterId id="2147483692" r:id="rId8"/>
  </p:sldMasterIdLst>
  <p:notesMasterIdLst>
    <p:notesMasterId r:id="rId62"/>
  </p:notesMasterIdLst>
  <p:sldIdLst>
    <p:sldId id="2145708349" r:id="rId9"/>
    <p:sldId id="2145708158" r:id="rId10"/>
    <p:sldId id="2147480717" r:id="rId11"/>
    <p:sldId id="2147480718" r:id="rId12"/>
    <p:sldId id="2147480782" r:id="rId13"/>
    <p:sldId id="261" r:id="rId14"/>
    <p:sldId id="2147480779" r:id="rId15"/>
    <p:sldId id="2147480780" r:id="rId16"/>
    <p:sldId id="2147480783" r:id="rId17"/>
    <p:sldId id="260" r:id="rId18"/>
    <p:sldId id="2147480641" r:id="rId19"/>
    <p:sldId id="2147480642" r:id="rId20"/>
    <p:sldId id="2147480644" r:id="rId21"/>
    <p:sldId id="3386" r:id="rId22"/>
    <p:sldId id="2145708370" r:id="rId23"/>
    <p:sldId id="2145708241" r:id="rId24"/>
    <p:sldId id="3378" r:id="rId25"/>
    <p:sldId id="3377" r:id="rId26"/>
    <p:sldId id="256" r:id="rId27"/>
    <p:sldId id="284" r:id="rId28"/>
    <p:sldId id="271" r:id="rId29"/>
    <p:sldId id="287" r:id="rId30"/>
    <p:sldId id="288" r:id="rId31"/>
    <p:sldId id="285" r:id="rId32"/>
    <p:sldId id="272" r:id="rId33"/>
    <p:sldId id="277" r:id="rId34"/>
    <p:sldId id="273" r:id="rId35"/>
    <p:sldId id="269" r:id="rId36"/>
    <p:sldId id="266" r:id="rId37"/>
    <p:sldId id="279" r:id="rId38"/>
    <p:sldId id="280" r:id="rId39"/>
    <p:sldId id="286" r:id="rId40"/>
    <p:sldId id="293" r:id="rId41"/>
    <p:sldId id="282" r:id="rId42"/>
    <p:sldId id="291" r:id="rId43"/>
    <p:sldId id="290" r:id="rId44"/>
    <p:sldId id="289" r:id="rId45"/>
    <p:sldId id="2147480790" r:id="rId46"/>
    <p:sldId id="275" r:id="rId47"/>
    <p:sldId id="270" r:id="rId48"/>
    <p:sldId id="3376" r:id="rId49"/>
    <p:sldId id="2147480789" r:id="rId50"/>
    <p:sldId id="2147480784" r:id="rId51"/>
    <p:sldId id="3623" r:id="rId52"/>
    <p:sldId id="3598" r:id="rId53"/>
    <p:sldId id="532" r:id="rId54"/>
    <p:sldId id="301" r:id="rId55"/>
    <p:sldId id="3622" r:id="rId56"/>
    <p:sldId id="306" r:id="rId57"/>
    <p:sldId id="3597" r:id="rId58"/>
    <p:sldId id="294" r:id="rId59"/>
    <p:sldId id="2145708244" r:id="rId60"/>
    <p:sldId id="2145708239"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F0FF50-39B4-1C38-A3FB-4B6D33B0BCEC}" v="8" dt="2025-06-16T10:35:00.3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Master" Target="slideMasters/slideMaster3.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openxmlformats.org/officeDocument/2006/relationships/tableStyles" Target="tableStyles.xml"/><Relationship Id="rId5" Type="http://schemas.openxmlformats.org/officeDocument/2006/relationships/slideMaster" Target="slideMasters/slideMaster1.xml"/><Relationship Id="rId61" Type="http://schemas.openxmlformats.org/officeDocument/2006/relationships/slide" Target="slides/slide53.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viewProps" Target="viewProps.xml"/><Relationship Id="rId8" Type="http://schemas.openxmlformats.org/officeDocument/2006/relationships/slideMaster" Target="slideMasters/slideMaster4.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microsoft.com/office/2016/11/relationships/changesInfo" Target="changesInfos/changesInfo1.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er Thompson (He/Him)" userId="S::oliver@gmmoving.co.uk::b7644714-1b75-4bbc-a66e-c8e876182760" providerId="AD" clId="Web-{DEA9DF3B-29B3-CA0D-8D82-0BD6582A6BB3}"/>
    <pc:docChg chg="addSld sldOrd">
      <pc:chgData name="Oliver Thompson (He/Him)" userId="S::oliver@gmmoving.co.uk::b7644714-1b75-4bbc-a66e-c8e876182760" providerId="AD" clId="Web-{DEA9DF3B-29B3-CA0D-8D82-0BD6582A6BB3}" dt="2025-05-09T13:45:50.697" v="1"/>
      <pc:docMkLst>
        <pc:docMk/>
      </pc:docMkLst>
      <pc:sldChg chg="add ord">
        <pc:chgData name="Oliver Thompson (He/Him)" userId="S::oliver@gmmoving.co.uk::b7644714-1b75-4bbc-a66e-c8e876182760" providerId="AD" clId="Web-{DEA9DF3B-29B3-CA0D-8D82-0BD6582A6BB3}" dt="2025-05-09T13:45:50.697" v="1"/>
        <pc:sldMkLst>
          <pc:docMk/>
          <pc:sldMk cId="4170341427" sldId="2145708349"/>
        </pc:sldMkLst>
      </pc:sldChg>
    </pc:docChg>
  </pc:docChgLst>
  <pc:docChgLst>
    <pc:chgData name="Kate Harding (She/Her)" userId="S::kate@gmmoving.co.uk::3320d5ae-a185-42f6-a8e0-04ed8cb8dc96" providerId="AD" clId="Web-{7EF0FF50-39B4-1C38-A3FB-4B6D33B0BCEC}"/>
    <pc:docChg chg="sldOrd">
      <pc:chgData name="Kate Harding (She/Her)" userId="S::kate@gmmoving.co.uk::3320d5ae-a185-42f6-a8e0-04ed8cb8dc96" providerId="AD" clId="Web-{7EF0FF50-39B4-1C38-A3FB-4B6D33B0BCEC}" dt="2025-06-16T10:35:00.383" v="7"/>
      <pc:docMkLst>
        <pc:docMk/>
      </pc:docMkLst>
      <pc:sldChg chg="ord">
        <pc:chgData name="Kate Harding (She/Her)" userId="S::kate@gmmoving.co.uk::3320d5ae-a185-42f6-a8e0-04ed8cb8dc96" providerId="AD" clId="Web-{7EF0FF50-39B4-1C38-A3FB-4B6D33B0BCEC}" dt="2025-06-16T10:35:00.367" v="0"/>
        <pc:sldMkLst>
          <pc:docMk/>
          <pc:sldMk cId="0" sldId="260"/>
        </pc:sldMkLst>
      </pc:sldChg>
      <pc:sldChg chg="ord">
        <pc:chgData name="Kate Harding (She/Her)" userId="S::kate@gmmoving.co.uk::3320d5ae-a185-42f6-a8e0-04ed8cb8dc96" providerId="AD" clId="Web-{7EF0FF50-39B4-1C38-A3FB-4B6D33B0BCEC}" dt="2025-06-16T10:35:00.383" v="4"/>
        <pc:sldMkLst>
          <pc:docMk/>
          <pc:sldMk cId="0" sldId="261"/>
        </pc:sldMkLst>
      </pc:sldChg>
      <pc:sldChg chg="ord">
        <pc:chgData name="Kate Harding (She/Her)" userId="S::kate@gmmoving.co.uk::3320d5ae-a185-42f6-a8e0-04ed8cb8dc96" providerId="AD" clId="Web-{7EF0FF50-39B4-1C38-A3FB-4B6D33B0BCEC}" dt="2025-06-16T10:35:00.383" v="7"/>
        <pc:sldMkLst>
          <pc:docMk/>
          <pc:sldMk cId="0" sldId="2147480717"/>
        </pc:sldMkLst>
      </pc:sldChg>
      <pc:sldChg chg="ord">
        <pc:chgData name="Kate Harding (She/Her)" userId="S::kate@gmmoving.co.uk::3320d5ae-a185-42f6-a8e0-04ed8cb8dc96" providerId="AD" clId="Web-{7EF0FF50-39B4-1C38-A3FB-4B6D33B0BCEC}" dt="2025-06-16T10:35:00.383" v="6"/>
        <pc:sldMkLst>
          <pc:docMk/>
          <pc:sldMk cId="0" sldId="2147480718"/>
        </pc:sldMkLst>
      </pc:sldChg>
      <pc:sldChg chg="ord">
        <pc:chgData name="Kate Harding (She/Her)" userId="S::kate@gmmoving.co.uk::3320d5ae-a185-42f6-a8e0-04ed8cb8dc96" providerId="AD" clId="Web-{7EF0FF50-39B4-1C38-A3FB-4B6D33B0BCEC}" dt="2025-06-16T10:35:00.383" v="3"/>
        <pc:sldMkLst>
          <pc:docMk/>
          <pc:sldMk cId="1015259115" sldId="2147480779"/>
        </pc:sldMkLst>
      </pc:sldChg>
      <pc:sldChg chg="ord">
        <pc:chgData name="Kate Harding (She/Her)" userId="S::kate@gmmoving.co.uk::3320d5ae-a185-42f6-a8e0-04ed8cb8dc96" providerId="AD" clId="Web-{7EF0FF50-39B4-1C38-A3FB-4B6D33B0BCEC}" dt="2025-06-16T10:35:00.383" v="2"/>
        <pc:sldMkLst>
          <pc:docMk/>
          <pc:sldMk cId="2008633552" sldId="2147480780"/>
        </pc:sldMkLst>
      </pc:sldChg>
      <pc:sldChg chg="ord">
        <pc:chgData name="Kate Harding (She/Her)" userId="S::kate@gmmoving.co.uk::3320d5ae-a185-42f6-a8e0-04ed8cb8dc96" providerId="AD" clId="Web-{7EF0FF50-39B4-1C38-A3FB-4B6D33B0BCEC}" dt="2025-06-16T10:35:00.383" v="5"/>
        <pc:sldMkLst>
          <pc:docMk/>
          <pc:sldMk cId="2850978074" sldId="2147480782"/>
        </pc:sldMkLst>
      </pc:sldChg>
      <pc:sldChg chg="ord">
        <pc:chgData name="Kate Harding (She/Her)" userId="S::kate@gmmoving.co.uk::3320d5ae-a185-42f6-a8e0-04ed8cb8dc96" providerId="AD" clId="Web-{7EF0FF50-39B4-1C38-A3FB-4B6D33B0BCEC}" dt="2025-06-16T10:35:00.367" v="1"/>
        <pc:sldMkLst>
          <pc:docMk/>
          <pc:sldMk cId="1145579567" sldId="2147480783"/>
        </pc:sldMkLst>
      </pc:sldChg>
    </pc:docChg>
  </pc:docChgLst>
  <pc:docChgLst>
    <pc:chgData name="Kate Harding (She/Her)" userId="S::kate@gmmoving.co.uk::3320d5ae-a185-42f6-a8e0-04ed8cb8dc96" providerId="AD" clId="Web-{FFB20FD7-4473-4877-D486-F5C5DF4B474E}"/>
    <pc:docChg chg="delSld modSld">
      <pc:chgData name="Kate Harding (She/Her)" userId="S::kate@gmmoving.co.uk::3320d5ae-a185-42f6-a8e0-04ed8cb8dc96" providerId="AD" clId="Web-{FFB20FD7-4473-4877-D486-F5C5DF4B474E}" dt="2025-05-01T14:16:14.834" v="88" actId="20577"/>
      <pc:docMkLst>
        <pc:docMk/>
      </pc:docMkLst>
      <pc:sldChg chg="del">
        <pc:chgData name="Kate Harding (She/Her)" userId="S::kate@gmmoving.co.uk::3320d5ae-a185-42f6-a8e0-04ed8cb8dc96" providerId="AD" clId="Web-{FFB20FD7-4473-4877-D486-F5C5DF4B474E}" dt="2025-05-01T14:15:08.800" v="0"/>
        <pc:sldMkLst>
          <pc:docMk/>
          <pc:sldMk cId="4018771717" sldId="256"/>
        </pc:sldMkLst>
      </pc:sldChg>
      <pc:sldChg chg="modSp">
        <pc:chgData name="Kate Harding (She/Her)" userId="S::kate@gmmoving.co.uk::3320d5ae-a185-42f6-a8e0-04ed8cb8dc96" providerId="AD" clId="Web-{FFB20FD7-4473-4877-D486-F5C5DF4B474E}" dt="2025-05-01T14:16:14.834" v="88" actId="20577"/>
        <pc:sldMkLst>
          <pc:docMk/>
          <pc:sldMk cId="589002515" sldId="2145708239"/>
        </pc:sldMkLst>
        <pc:spChg chg="mod">
          <ac:chgData name="Kate Harding (She/Her)" userId="S::kate@gmmoving.co.uk::3320d5ae-a185-42f6-a8e0-04ed8cb8dc96" providerId="AD" clId="Web-{FFB20FD7-4473-4877-D486-F5C5DF4B474E}" dt="2025-05-01T14:16:14.834" v="88" actId="20577"/>
          <ac:spMkLst>
            <pc:docMk/>
            <pc:sldMk cId="589002515" sldId="2145708239"/>
            <ac:spMk id="2" creationId="{50CD1A11-8FDA-595A-F4DB-D85ADFA9D96A}"/>
          </ac:spMkLst>
        </pc:spChg>
      </pc:sldChg>
    </pc:docChg>
  </pc:docChgLst>
  <pc:docChgLst>
    <pc:chgData name="Carole Pollard (She/Her)" userId="S::carole@gmmoving.co.uk::b6465d39-496b-4777-bfeb-b52c6d51c20a" providerId="AD" clId="Web-{6386E950-899E-4538-A20D-60545C427906}"/>
    <pc:docChg chg="modSld">
      <pc:chgData name="Carole Pollard (She/Her)" userId="S::carole@gmmoving.co.uk::b6465d39-496b-4777-bfeb-b52c6d51c20a" providerId="AD" clId="Web-{6386E950-899E-4538-A20D-60545C427906}" dt="2025-04-30T09:57:51.443" v="8" actId="20577"/>
      <pc:docMkLst>
        <pc:docMk/>
      </pc:docMkLst>
      <pc:sldChg chg="modSp">
        <pc:chgData name="Carole Pollard (She/Her)" userId="S::carole@gmmoving.co.uk::b6465d39-496b-4777-bfeb-b52c6d51c20a" providerId="AD" clId="Web-{6386E950-899E-4538-A20D-60545C427906}" dt="2025-04-30T09:57:51.443" v="8" actId="20577"/>
        <pc:sldMkLst>
          <pc:docMk/>
          <pc:sldMk cId="807931523" sldId="2145708243"/>
        </pc:sldMkLst>
      </pc:sldChg>
    </pc:docChg>
  </pc:docChgLst>
  <pc:docChgLst>
    <pc:chgData name="Niamh Moore (She/Her)" userId="S::niamh@gmmoving.co.uk::33101e65-3801-42f8-abcd-b17df42390fb" providerId="AD" clId="Web-{51D9C5A0-C200-475B-B8E1-5D6206CB832A}"/>
    <pc:docChg chg="sldOrd">
      <pc:chgData name="Niamh Moore (She/Her)" userId="S::niamh@gmmoving.co.uk::33101e65-3801-42f8-abcd-b17df42390fb" providerId="AD" clId="Web-{51D9C5A0-C200-475B-B8E1-5D6206CB832A}" dt="2025-06-02T09:32:32.874" v="1"/>
      <pc:docMkLst>
        <pc:docMk/>
      </pc:docMkLst>
      <pc:sldChg chg="ord">
        <pc:chgData name="Niamh Moore (She/Her)" userId="S::niamh@gmmoving.co.uk::33101e65-3801-42f8-abcd-b17df42390fb" providerId="AD" clId="Web-{51D9C5A0-C200-475B-B8E1-5D6206CB832A}" dt="2025-06-02T09:32:32.874" v="1"/>
        <pc:sldMkLst>
          <pc:docMk/>
          <pc:sldMk cId="0" sldId="260"/>
        </pc:sldMkLst>
      </pc:sldChg>
    </pc:docChg>
  </pc:docChgLst>
  <pc:docChgLst>
    <pc:chgData name="Kate Harding" userId="3320d5ae-a185-42f6-a8e0-04ed8cb8dc96" providerId="ADAL" clId="{F618EE3C-158C-4C47-B158-641AA25CC26C}"/>
    <pc:docChg chg="custSel addSld delSld modSld sldOrd">
      <pc:chgData name="Kate Harding" userId="3320d5ae-a185-42f6-a8e0-04ed8cb8dc96" providerId="ADAL" clId="{F618EE3C-158C-4C47-B158-641AA25CC26C}" dt="2025-04-23T11:48:44.167" v="910" actId="14100"/>
      <pc:docMkLst>
        <pc:docMk/>
      </pc:docMkLst>
      <pc:sldChg chg="ord">
        <pc:chgData name="Kate Harding" userId="3320d5ae-a185-42f6-a8e0-04ed8cb8dc96" providerId="ADAL" clId="{F618EE3C-158C-4C47-B158-641AA25CC26C}" dt="2025-04-23T10:36:43.021" v="1"/>
        <pc:sldMkLst>
          <pc:docMk/>
          <pc:sldMk cId="4018771717" sldId="256"/>
        </pc:sldMkLst>
      </pc:sldChg>
      <pc:sldChg chg="addSp modSp mod">
        <pc:chgData name="Kate Harding" userId="3320d5ae-a185-42f6-a8e0-04ed8cb8dc96" providerId="ADAL" clId="{F618EE3C-158C-4C47-B158-641AA25CC26C}" dt="2025-04-23T11:15:59.109" v="702" actId="33524"/>
        <pc:sldMkLst>
          <pc:docMk/>
          <pc:sldMk cId="3550633661" sldId="296"/>
        </pc:sldMkLst>
      </pc:sldChg>
      <pc:sldChg chg="modSp mod">
        <pc:chgData name="Kate Harding" userId="3320d5ae-a185-42f6-a8e0-04ed8cb8dc96" providerId="ADAL" clId="{F618EE3C-158C-4C47-B158-641AA25CC26C}" dt="2025-04-23T11:09:48.639" v="12" actId="1076"/>
        <pc:sldMkLst>
          <pc:docMk/>
          <pc:sldMk cId="4149270994" sldId="2145708158"/>
        </pc:sldMkLst>
        <pc:spChg chg="mod">
          <ac:chgData name="Kate Harding" userId="3320d5ae-a185-42f6-a8e0-04ed8cb8dc96" providerId="ADAL" clId="{F618EE3C-158C-4C47-B158-641AA25CC26C}" dt="2025-04-23T11:09:48.639" v="12" actId="1076"/>
          <ac:spMkLst>
            <pc:docMk/>
            <pc:sldMk cId="4149270994" sldId="2145708158"/>
            <ac:spMk id="2" creationId="{5BDC7004-21B9-5B70-2A27-877C0C35DB62}"/>
          </ac:spMkLst>
        </pc:spChg>
        <pc:picChg chg="mod">
          <ac:chgData name="Kate Harding" userId="3320d5ae-a185-42f6-a8e0-04ed8cb8dc96" providerId="ADAL" clId="{F618EE3C-158C-4C47-B158-641AA25CC26C}" dt="2025-04-23T11:09:42.437" v="11" actId="1076"/>
          <ac:picMkLst>
            <pc:docMk/>
            <pc:sldMk cId="4149270994" sldId="2145708158"/>
            <ac:picMk id="31" creationId="{768D4BCC-1DC8-C086-5B68-933C8E757454}"/>
          </ac:picMkLst>
        </pc:picChg>
      </pc:sldChg>
      <pc:sldChg chg="modSp del mod">
        <pc:chgData name="Kate Harding" userId="3320d5ae-a185-42f6-a8e0-04ed8cb8dc96" providerId="ADAL" clId="{F618EE3C-158C-4C47-B158-641AA25CC26C}" dt="2025-04-23T11:12:14.845" v="321" actId="47"/>
        <pc:sldMkLst>
          <pc:docMk/>
          <pc:sldMk cId="4277475626" sldId="2145708238"/>
        </pc:sldMkLst>
      </pc:sldChg>
      <pc:sldChg chg="modSp add mod ord">
        <pc:chgData name="Kate Harding" userId="3320d5ae-a185-42f6-a8e0-04ed8cb8dc96" providerId="ADAL" clId="{F618EE3C-158C-4C47-B158-641AA25CC26C}" dt="2025-04-23T11:32:51.447" v="887" actId="1076"/>
        <pc:sldMkLst>
          <pc:docMk/>
          <pc:sldMk cId="589002515" sldId="2145708239"/>
        </pc:sldMkLst>
        <pc:spChg chg="mod">
          <ac:chgData name="Kate Harding" userId="3320d5ae-a185-42f6-a8e0-04ed8cb8dc96" providerId="ADAL" clId="{F618EE3C-158C-4C47-B158-641AA25CC26C}" dt="2025-04-23T11:32:51.447" v="887" actId="1076"/>
          <ac:spMkLst>
            <pc:docMk/>
            <pc:sldMk cId="589002515" sldId="2145708239"/>
            <ac:spMk id="2" creationId="{50CD1A11-8FDA-595A-F4DB-D85ADFA9D96A}"/>
          </ac:spMkLst>
        </pc:spChg>
      </pc:sldChg>
      <pc:sldChg chg="add del">
        <pc:chgData name="Kate Harding" userId="3320d5ae-a185-42f6-a8e0-04ed8cb8dc96" providerId="ADAL" clId="{F618EE3C-158C-4C47-B158-641AA25CC26C}" dt="2025-04-23T11:12:16.103" v="322" actId="47"/>
        <pc:sldMkLst>
          <pc:docMk/>
          <pc:sldMk cId="719640697" sldId="2145708240"/>
        </pc:sldMkLst>
      </pc:sldChg>
      <pc:sldChg chg="addSp delSp modSp add mod">
        <pc:chgData name="Kate Harding" userId="3320d5ae-a185-42f6-a8e0-04ed8cb8dc96" providerId="ADAL" clId="{F618EE3C-158C-4C47-B158-641AA25CC26C}" dt="2025-04-23T11:48:44.167" v="910" actId="14100"/>
        <pc:sldMkLst>
          <pc:docMk/>
          <pc:sldMk cId="256111803" sldId="2145708241"/>
        </pc:sldMkLst>
        <pc:picChg chg="add mod">
          <ac:chgData name="Kate Harding" userId="3320d5ae-a185-42f6-a8e0-04ed8cb8dc96" providerId="ADAL" clId="{F618EE3C-158C-4C47-B158-641AA25CC26C}" dt="2025-04-23T11:34:01.387" v="895" actId="1076"/>
          <ac:picMkLst>
            <pc:docMk/>
            <pc:sldMk cId="256111803" sldId="2145708241"/>
            <ac:picMk id="6" creationId="{1231FBFC-F3CB-8D31-937B-B87D3BFEB9FF}"/>
          </ac:picMkLst>
        </pc:picChg>
        <pc:picChg chg="add mod">
          <ac:chgData name="Kate Harding" userId="3320d5ae-a185-42f6-a8e0-04ed8cb8dc96" providerId="ADAL" clId="{F618EE3C-158C-4C47-B158-641AA25CC26C}" dt="2025-04-23T11:48:37.857" v="909" actId="14100"/>
          <ac:picMkLst>
            <pc:docMk/>
            <pc:sldMk cId="256111803" sldId="2145708241"/>
            <ac:picMk id="2050" creationId="{29566293-9977-9CB2-1687-202924477D66}"/>
          </ac:picMkLst>
        </pc:picChg>
        <pc:picChg chg="add mod">
          <ac:chgData name="Kate Harding" userId="3320d5ae-a185-42f6-a8e0-04ed8cb8dc96" providerId="ADAL" clId="{F618EE3C-158C-4C47-B158-641AA25CC26C}" dt="2025-04-23T11:48:44.167" v="910" actId="14100"/>
          <ac:picMkLst>
            <pc:docMk/>
            <pc:sldMk cId="256111803" sldId="2145708241"/>
            <ac:picMk id="2052" creationId="{301565FE-1A0C-6548-4905-2E6AC5488DA9}"/>
          </ac:picMkLst>
        </pc:picChg>
      </pc:sldChg>
      <pc:sldChg chg="modSp add mod">
        <pc:chgData name="Kate Harding" userId="3320d5ae-a185-42f6-a8e0-04ed8cb8dc96" providerId="ADAL" clId="{F618EE3C-158C-4C47-B158-641AA25CC26C}" dt="2025-04-23T11:15:45.591" v="701" actId="20577"/>
        <pc:sldMkLst>
          <pc:docMk/>
          <pc:sldMk cId="4034958727" sldId="2145708242"/>
        </pc:sldMkLst>
      </pc:sldChg>
      <pc:sldChg chg="modSp add mod">
        <pc:chgData name="Kate Harding" userId="3320d5ae-a185-42f6-a8e0-04ed8cb8dc96" providerId="ADAL" clId="{F618EE3C-158C-4C47-B158-641AA25CC26C}" dt="2025-04-23T11:14:43.909" v="577" actId="20577"/>
        <pc:sldMkLst>
          <pc:docMk/>
          <pc:sldMk cId="807931523" sldId="2145708243"/>
        </pc:sldMkLst>
      </pc:sldChg>
      <pc:sldChg chg="modSp add mod">
        <pc:chgData name="Kate Harding" userId="3320d5ae-a185-42f6-a8e0-04ed8cb8dc96" providerId="ADAL" clId="{F618EE3C-158C-4C47-B158-641AA25CC26C}" dt="2025-04-23T11:32:32.532" v="862" actId="20577"/>
        <pc:sldMkLst>
          <pc:docMk/>
          <pc:sldMk cId="3346931829" sldId="2145708244"/>
        </pc:sldMkLst>
        <pc:spChg chg="mod">
          <ac:chgData name="Kate Harding" userId="3320d5ae-a185-42f6-a8e0-04ed8cb8dc96" providerId="ADAL" clId="{F618EE3C-158C-4C47-B158-641AA25CC26C}" dt="2025-04-23T11:32:32.532" v="862" actId="20577"/>
          <ac:spMkLst>
            <pc:docMk/>
            <pc:sldMk cId="3346931829" sldId="2145708244"/>
            <ac:spMk id="8" creationId="{2DE9AB7C-26A2-66F7-69EA-A097FE615F55}"/>
          </ac:spMkLst>
        </pc:spChg>
      </pc:sldChg>
      <pc:sldChg chg="add">
        <pc:chgData name="Kate Harding" userId="3320d5ae-a185-42f6-a8e0-04ed8cb8dc96" providerId="ADAL" clId="{F618EE3C-158C-4C47-B158-641AA25CC26C}" dt="2025-04-23T11:33:06.362" v="888" actId="2890"/>
        <pc:sldMkLst>
          <pc:docMk/>
          <pc:sldMk cId="1362066719" sldId="2145708245"/>
        </pc:sldMkLst>
      </pc:sldChg>
    </pc:docChg>
  </pc:docChgLst>
  <pc:docChgLst>
    <pc:chgData name="Kate Harding (She/Her)" userId="3320d5ae-a185-42f6-a8e0-04ed8cb8dc96" providerId="ADAL" clId="{F618EE3C-158C-4C47-B158-641AA25CC26C}"/>
    <pc:docChg chg="undo custSel addSld delSld modSld sldOrd">
      <pc:chgData name="Kate Harding (She/Her)" userId="3320d5ae-a185-42f6-a8e0-04ed8cb8dc96" providerId="ADAL" clId="{F618EE3C-158C-4C47-B158-641AA25CC26C}" dt="2025-05-09T11:11:27.344" v="152" actId="1076"/>
      <pc:docMkLst>
        <pc:docMk/>
      </pc:docMkLst>
      <pc:sldChg chg="modSp add del mod setBg">
        <pc:chgData name="Kate Harding (She/Her)" userId="3320d5ae-a185-42f6-a8e0-04ed8cb8dc96" providerId="ADAL" clId="{F618EE3C-158C-4C47-B158-641AA25CC26C}" dt="2025-05-09T11:05:09.112" v="125"/>
        <pc:sldMkLst>
          <pc:docMk/>
          <pc:sldMk cId="0" sldId="256"/>
        </pc:sldMkLst>
        <pc:picChg chg="mod">
          <ac:chgData name="Kate Harding (She/Her)" userId="3320d5ae-a185-42f6-a8e0-04ed8cb8dc96" providerId="ADAL" clId="{F618EE3C-158C-4C47-B158-641AA25CC26C}" dt="2025-05-09T09:00:19.172" v="101" actId="1076"/>
          <ac:picMkLst>
            <pc:docMk/>
            <pc:sldMk cId="0" sldId="256"/>
            <ac:picMk id="16" creationId="{A0FD4532-1222-9FFD-660D-FE9D0A9AD66A}"/>
          </ac:picMkLst>
        </pc:picChg>
      </pc:sldChg>
      <pc:sldChg chg="add">
        <pc:chgData name="Kate Harding (She/Her)" userId="3320d5ae-a185-42f6-a8e0-04ed8cb8dc96" providerId="ADAL" clId="{F618EE3C-158C-4C47-B158-641AA25CC26C}" dt="2025-05-01T13:11:20.013" v="12"/>
        <pc:sldMkLst>
          <pc:docMk/>
          <pc:sldMk cId="0" sldId="260"/>
        </pc:sldMkLst>
      </pc:sldChg>
      <pc:sldChg chg="add">
        <pc:chgData name="Kate Harding (She/Her)" userId="3320d5ae-a185-42f6-a8e0-04ed8cb8dc96" providerId="ADAL" clId="{F618EE3C-158C-4C47-B158-641AA25CC26C}" dt="2025-05-01T13:11:20.013" v="12"/>
        <pc:sldMkLst>
          <pc:docMk/>
          <pc:sldMk cId="0" sldId="261"/>
        </pc:sldMkLst>
      </pc:sldChg>
      <pc:sldChg chg="add">
        <pc:chgData name="Kate Harding (She/Her)" userId="3320d5ae-a185-42f6-a8e0-04ed8cb8dc96" providerId="ADAL" clId="{F618EE3C-158C-4C47-B158-641AA25CC26C}" dt="2025-05-09T11:09:15.069" v="141"/>
        <pc:sldMkLst>
          <pc:docMk/>
          <pc:sldMk cId="2011524850" sldId="266"/>
        </pc:sldMkLst>
      </pc:sldChg>
      <pc:sldChg chg="modSp add mod">
        <pc:chgData name="Kate Harding (She/Her)" userId="3320d5ae-a185-42f6-a8e0-04ed8cb8dc96" providerId="ADAL" clId="{F618EE3C-158C-4C47-B158-641AA25CC26C}" dt="2025-05-09T11:09:32.777" v="146" actId="404"/>
        <pc:sldMkLst>
          <pc:docMk/>
          <pc:sldMk cId="398815058" sldId="269"/>
        </pc:sldMkLst>
        <pc:spChg chg="mod">
          <ac:chgData name="Kate Harding (She/Her)" userId="3320d5ae-a185-42f6-a8e0-04ed8cb8dc96" providerId="ADAL" clId="{F618EE3C-158C-4C47-B158-641AA25CC26C}" dt="2025-05-09T11:09:32.777" v="146" actId="404"/>
          <ac:spMkLst>
            <pc:docMk/>
            <pc:sldMk cId="398815058" sldId="269"/>
            <ac:spMk id="2" creationId="{B4E47171-CBAF-FCC2-66DE-33A5149C0DBC}"/>
          </ac:spMkLst>
        </pc:spChg>
      </pc:sldChg>
      <pc:sldChg chg="add">
        <pc:chgData name="Kate Harding (She/Her)" userId="3320d5ae-a185-42f6-a8e0-04ed8cb8dc96" providerId="ADAL" clId="{F618EE3C-158C-4C47-B158-641AA25CC26C}" dt="2025-05-09T11:10:11.645" v="148"/>
        <pc:sldMkLst>
          <pc:docMk/>
          <pc:sldMk cId="0" sldId="270"/>
        </pc:sldMkLst>
      </pc:sldChg>
      <pc:sldChg chg="modSp add">
        <pc:chgData name="Kate Harding (She/Her)" userId="3320d5ae-a185-42f6-a8e0-04ed8cb8dc96" providerId="ADAL" clId="{F618EE3C-158C-4C47-B158-641AA25CC26C}" dt="2025-05-09T11:07:30.917" v="127"/>
        <pc:sldMkLst>
          <pc:docMk/>
          <pc:sldMk cId="2308378691" sldId="271"/>
        </pc:sldMkLst>
        <pc:spChg chg="mod">
          <ac:chgData name="Kate Harding (She/Her)" userId="3320d5ae-a185-42f6-a8e0-04ed8cb8dc96" providerId="ADAL" clId="{F618EE3C-158C-4C47-B158-641AA25CC26C}" dt="2025-05-09T11:07:30.917" v="127"/>
          <ac:spMkLst>
            <pc:docMk/>
            <pc:sldMk cId="2308378691" sldId="271"/>
            <ac:spMk id="28" creationId="{00000000-0000-0000-0000-000000000000}"/>
          </ac:spMkLst>
        </pc:spChg>
      </pc:sldChg>
      <pc:sldChg chg="modSp add del mod">
        <pc:chgData name="Kate Harding (She/Her)" userId="3320d5ae-a185-42f6-a8e0-04ed8cb8dc96" providerId="ADAL" clId="{F618EE3C-158C-4C47-B158-641AA25CC26C}" dt="2025-05-09T11:08:54.240" v="140" actId="403"/>
        <pc:sldMkLst>
          <pc:docMk/>
          <pc:sldMk cId="4072647127" sldId="272"/>
        </pc:sldMkLst>
        <pc:graphicFrameChg chg="mod modGraphic">
          <ac:chgData name="Kate Harding (She/Her)" userId="3320d5ae-a185-42f6-a8e0-04ed8cb8dc96" providerId="ADAL" clId="{F618EE3C-158C-4C47-B158-641AA25CC26C}" dt="2025-05-09T11:08:54.240" v="140" actId="403"/>
          <ac:graphicFrameMkLst>
            <pc:docMk/>
            <pc:sldMk cId="4072647127" sldId="272"/>
            <ac:graphicFrameMk id="5124" creationId="{4E20558D-CC71-B698-F19D-DF9F2FEEB904}"/>
          </ac:graphicFrameMkLst>
        </pc:graphicFrameChg>
      </pc:sldChg>
      <pc:sldChg chg="add">
        <pc:chgData name="Kate Harding (She/Her)" userId="3320d5ae-a185-42f6-a8e0-04ed8cb8dc96" providerId="ADAL" clId="{F618EE3C-158C-4C47-B158-641AA25CC26C}" dt="2025-05-09T11:09:15.069" v="141"/>
        <pc:sldMkLst>
          <pc:docMk/>
          <pc:sldMk cId="3984800242" sldId="273"/>
        </pc:sldMkLst>
      </pc:sldChg>
      <pc:sldChg chg="add">
        <pc:chgData name="Kate Harding (She/Her)" userId="3320d5ae-a185-42f6-a8e0-04ed8cb8dc96" providerId="ADAL" clId="{F618EE3C-158C-4C47-B158-641AA25CC26C}" dt="2025-05-09T11:10:11.645" v="148"/>
        <pc:sldMkLst>
          <pc:docMk/>
          <pc:sldMk cId="1379490288" sldId="275"/>
        </pc:sldMkLst>
      </pc:sldChg>
      <pc:sldChg chg="add">
        <pc:chgData name="Kate Harding (She/Her)" userId="3320d5ae-a185-42f6-a8e0-04ed8cb8dc96" providerId="ADAL" clId="{F618EE3C-158C-4C47-B158-641AA25CC26C}" dt="2025-05-09T11:09:15.069" v="141"/>
        <pc:sldMkLst>
          <pc:docMk/>
          <pc:sldMk cId="1515176012" sldId="277"/>
        </pc:sldMkLst>
      </pc:sldChg>
      <pc:sldChg chg="add">
        <pc:chgData name="Kate Harding (She/Her)" userId="3320d5ae-a185-42f6-a8e0-04ed8cb8dc96" providerId="ADAL" clId="{F618EE3C-158C-4C47-B158-641AA25CC26C}" dt="2025-05-09T11:09:15.069" v="141"/>
        <pc:sldMkLst>
          <pc:docMk/>
          <pc:sldMk cId="997174718" sldId="279"/>
        </pc:sldMkLst>
      </pc:sldChg>
      <pc:sldChg chg="add">
        <pc:chgData name="Kate Harding (She/Her)" userId="3320d5ae-a185-42f6-a8e0-04ed8cb8dc96" providerId="ADAL" clId="{F618EE3C-158C-4C47-B158-641AA25CC26C}" dt="2025-05-09T11:09:54.582" v="147"/>
        <pc:sldMkLst>
          <pc:docMk/>
          <pc:sldMk cId="2591004449" sldId="280"/>
        </pc:sldMkLst>
      </pc:sldChg>
      <pc:sldChg chg="add">
        <pc:chgData name="Kate Harding (She/Her)" userId="3320d5ae-a185-42f6-a8e0-04ed8cb8dc96" providerId="ADAL" clId="{F618EE3C-158C-4C47-B158-641AA25CC26C}" dt="2025-05-09T11:09:54.582" v="147"/>
        <pc:sldMkLst>
          <pc:docMk/>
          <pc:sldMk cId="2516819158" sldId="282"/>
        </pc:sldMkLst>
      </pc:sldChg>
      <pc:sldChg chg="add">
        <pc:chgData name="Kate Harding (She/Her)" userId="3320d5ae-a185-42f6-a8e0-04ed8cb8dc96" providerId="ADAL" clId="{F618EE3C-158C-4C47-B158-641AA25CC26C}" dt="2025-05-09T11:05:23.245" v="126"/>
        <pc:sldMkLst>
          <pc:docMk/>
          <pc:sldMk cId="536920252" sldId="284"/>
        </pc:sldMkLst>
      </pc:sldChg>
      <pc:sldChg chg="modSp add del">
        <pc:chgData name="Kate Harding (She/Her)" userId="3320d5ae-a185-42f6-a8e0-04ed8cb8dc96" providerId="ADAL" clId="{F618EE3C-158C-4C47-B158-641AA25CC26C}" dt="2025-05-09T11:08:01.682" v="130"/>
        <pc:sldMkLst>
          <pc:docMk/>
          <pc:sldMk cId="2695024757" sldId="285"/>
        </pc:sldMkLst>
        <pc:spChg chg="mod">
          <ac:chgData name="Kate Harding (She/Her)" userId="3320d5ae-a185-42f6-a8e0-04ed8cb8dc96" providerId="ADAL" clId="{F618EE3C-158C-4C47-B158-641AA25CC26C}" dt="2025-05-09T11:07:48.499" v="128"/>
          <ac:spMkLst>
            <pc:docMk/>
            <pc:sldMk cId="2695024757" sldId="285"/>
            <ac:spMk id="28" creationId="{69B4B87B-8695-15A0-0982-AF6BC419E6F9}"/>
          </ac:spMkLst>
        </pc:spChg>
      </pc:sldChg>
      <pc:sldChg chg="add">
        <pc:chgData name="Kate Harding (She/Her)" userId="3320d5ae-a185-42f6-a8e0-04ed8cb8dc96" providerId="ADAL" clId="{F618EE3C-158C-4C47-B158-641AA25CC26C}" dt="2025-05-09T11:09:54.582" v="147"/>
        <pc:sldMkLst>
          <pc:docMk/>
          <pc:sldMk cId="2945007279" sldId="286"/>
        </pc:sldMkLst>
      </pc:sldChg>
      <pc:sldChg chg="modSp add">
        <pc:chgData name="Kate Harding (She/Her)" userId="3320d5ae-a185-42f6-a8e0-04ed8cb8dc96" providerId="ADAL" clId="{F618EE3C-158C-4C47-B158-641AA25CC26C}" dt="2025-05-09T11:07:30.917" v="127"/>
        <pc:sldMkLst>
          <pc:docMk/>
          <pc:sldMk cId="3814634550" sldId="287"/>
        </pc:sldMkLst>
        <pc:spChg chg="mod">
          <ac:chgData name="Kate Harding (She/Her)" userId="3320d5ae-a185-42f6-a8e0-04ed8cb8dc96" providerId="ADAL" clId="{F618EE3C-158C-4C47-B158-641AA25CC26C}" dt="2025-05-09T11:07:30.917" v="127"/>
          <ac:spMkLst>
            <pc:docMk/>
            <pc:sldMk cId="3814634550" sldId="287"/>
            <ac:spMk id="28" creationId="{CAC3E3D0-D019-AA6C-F3FE-E7B6DA12FE5E}"/>
          </ac:spMkLst>
        </pc:spChg>
      </pc:sldChg>
      <pc:sldChg chg="add del">
        <pc:chgData name="Kate Harding (She/Her)" userId="3320d5ae-a185-42f6-a8e0-04ed8cb8dc96" providerId="ADAL" clId="{F618EE3C-158C-4C47-B158-641AA25CC26C}" dt="2025-05-09T11:08:01.682" v="130"/>
        <pc:sldMkLst>
          <pc:docMk/>
          <pc:sldMk cId="1417205600" sldId="288"/>
        </pc:sldMkLst>
      </pc:sldChg>
      <pc:sldChg chg="add">
        <pc:chgData name="Kate Harding (She/Her)" userId="3320d5ae-a185-42f6-a8e0-04ed8cb8dc96" providerId="ADAL" clId="{F618EE3C-158C-4C47-B158-641AA25CC26C}" dt="2025-05-09T11:10:11.645" v="148"/>
        <pc:sldMkLst>
          <pc:docMk/>
          <pc:sldMk cId="510697304" sldId="289"/>
        </pc:sldMkLst>
      </pc:sldChg>
      <pc:sldChg chg="add">
        <pc:chgData name="Kate Harding (She/Her)" userId="3320d5ae-a185-42f6-a8e0-04ed8cb8dc96" providerId="ADAL" clId="{F618EE3C-158C-4C47-B158-641AA25CC26C}" dt="2025-05-09T11:10:11.645" v="148"/>
        <pc:sldMkLst>
          <pc:docMk/>
          <pc:sldMk cId="1215300080" sldId="290"/>
        </pc:sldMkLst>
      </pc:sldChg>
      <pc:sldChg chg="add">
        <pc:chgData name="Kate Harding (She/Her)" userId="3320d5ae-a185-42f6-a8e0-04ed8cb8dc96" providerId="ADAL" clId="{F618EE3C-158C-4C47-B158-641AA25CC26C}" dt="2025-05-09T11:09:54.582" v="147"/>
        <pc:sldMkLst>
          <pc:docMk/>
          <pc:sldMk cId="3932916476" sldId="291"/>
        </pc:sldMkLst>
      </pc:sldChg>
      <pc:sldChg chg="add">
        <pc:chgData name="Kate Harding (She/Her)" userId="3320d5ae-a185-42f6-a8e0-04ed8cb8dc96" providerId="ADAL" clId="{F618EE3C-158C-4C47-B158-641AA25CC26C}" dt="2025-05-09T11:09:54.582" v="147"/>
        <pc:sldMkLst>
          <pc:docMk/>
          <pc:sldMk cId="1159684743" sldId="293"/>
        </pc:sldMkLst>
      </pc:sldChg>
      <pc:sldChg chg="add">
        <pc:chgData name="Kate Harding (She/Her)" userId="3320d5ae-a185-42f6-a8e0-04ed8cb8dc96" providerId="ADAL" clId="{F618EE3C-158C-4C47-B158-641AA25CC26C}" dt="2025-05-09T09:30:52.676" v="114"/>
        <pc:sldMkLst>
          <pc:docMk/>
          <pc:sldMk cId="0" sldId="294"/>
        </pc:sldMkLst>
      </pc:sldChg>
      <pc:sldChg chg="addSp delSp modSp del mod">
        <pc:chgData name="Kate Harding (She/Her)" userId="3320d5ae-a185-42f6-a8e0-04ed8cb8dc96" providerId="ADAL" clId="{F618EE3C-158C-4C47-B158-641AA25CC26C}" dt="2025-05-01T13:21:58.823" v="79" actId="2696"/>
        <pc:sldMkLst>
          <pc:docMk/>
          <pc:sldMk cId="3550633661" sldId="296"/>
        </pc:sldMkLst>
      </pc:sldChg>
      <pc:sldChg chg="add">
        <pc:chgData name="Kate Harding (She/Her)" userId="3320d5ae-a185-42f6-a8e0-04ed8cb8dc96" providerId="ADAL" clId="{F618EE3C-158C-4C47-B158-641AA25CC26C}" dt="2025-05-09T09:06:17.447" v="108"/>
        <pc:sldMkLst>
          <pc:docMk/>
          <pc:sldMk cId="3178993266" sldId="301"/>
        </pc:sldMkLst>
      </pc:sldChg>
      <pc:sldChg chg="delSp add setBg delDesignElem">
        <pc:chgData name="Kate Harding (She/Her)" userId="3320d5ae-a185-42f6-a8e0-04ed8cb8dc96" providerId="ADAL" clId="{F618EE3C-158C-4C47-B158-641AA25CC26C}" dt="2025-05-09T09:30:33.589" v="111"/>
        <pc:sldMkLst>
          <pc:docMk/>
          <pc:sldMk cId="2902794994" sldId="306"/>
        </pc:sldMkLst>
        <pc:spChg chg="del">
          <ac:chgData name="Kate Harding (She/Her)" userId="3320d5ae-a185-42f6-a8e0-04ed8cb8dc96" providerId="ADAL" clId="{F618EE3C-158C-4C47-B158-641AA25CC26C}" dt="2025-05-09T09:30:33.589" v="111"/>
          <ac:spMkLst>
            <pc:docMk/>
            <pc:sldMk cId="2902794994" sldId="306"/>
            <ac:spMk id="8" creationId="{42A4FC2C-047E-45A5-965D-8E1E3BF09BC6}"/>
          </ac:spMkLst>
        </pc:spChg>
      </pc:sldChg>
      <pc:sldChg chg="add">
        <pc:chgData name="Kate Harding (She/Her)" userId="3320d5ae-a185-42f6-a8e0-04ed8cb8dc96" providerId="ADAL" clId="{F618EE3C-158C-4C47-B158-641AA25CC26C}" dt="2025-05-01T13:11:20.013" v="12"/>
        <pc:sldMkLst>
          <pc:docMk/>
          <pc:sldMk cId="3285067480" sldId="362"/>
        </pc:sldMkLst>
      </pc:sldChg>
      <pc:sldChg chg="add">
        <pc:chgData name="Kate Harding (She/Her)" userId="3320d5ae-a185-42f6-a8e0-04ed8cb8dc96" providerId="ADAL" clId="{F618EE3C-158C-4C47-B158-641AA25CC26C}" dt="2025-05-09T09:01:58.765" v="107"/>
        <pc:sldMkLst>
          <pc:docMk/>
          <pc:sldMk cId="3615986552" sldId="532"/>
        </pc:sldMkLst>
      </pc:sldChg>
      <pc:sldChg chg="delSp modSp add mod">
        <pc:chgData name="Kate Harding (She/Her)" userId="3320d5ae-a185-42f6-a8e0-04ed8cb8dc96" providerId="ADAL" clId="{F618EE3C-158C-4C47-B158-641AA25CC26C}" dt="2025-05-01T13:21:46.925" v="77" actId="1076"/>
        <pc:sldMkLst>
          <pc:docMk/>
          <pc:sldMk cId="1860036769" sldId="3376"/>
        </pc:sldMkLst>
        <pc:spChg chg="mod">
          <ac:chgData name="Kate Harding (She/Her)" userId="3320d5ae-a185-42f6-a8e0-04ed8cb8dc96" providerId="ADAL" clId="{F618EE3C-158C-4C47-B158-641AA25CC26C}" dt="2025-05-01T13:21:16.894" v="75" actId="20577"/>
          <ac:spMkLst>
            <pc:docMk/>
            <pc:sldMk cId="1860036769" sldId="3376"/>
            <ac:spMk id="2" creationId="{2FD069C3-866E-C491-6953-2C467ED36C99}"/>
          </ac:spMkLst>
        </pc:spChg>
        <pc:spChg chg="mod">
          <ac:chgData name="Kate Harding (She/Her)" userId="3320d5ae-a185-42f6-a8e0-04ed8cb8dc96" providerId="ADAL" clId="{F618EE3C-158C-4C47-B158-641AA25CC26C}" dt="2025-05-01T13:21:46.925" v="77" actId="1076"/>
          <ac:spMkLst>
            <pc:docMk/>
            <pc:sldMk cId="1860036769" sldId="3376"/>
            <ac:spMk id="4" creationId="{7BDC860F-CC26-C27B-D128-B74B4D35480B}"/>
          </ac:spMkLst>
        </pc:spChg>
      </pc:sldChg>
      <pc:sldChg chg="delSp modSp add mod">
        <pc:chgData name="Kate Harding (She/Her)" userId="3320d5ae-a185-42f6-a8e0-04ed8cb8dc96" providerId="ADAL" clId="{F618EE3C-158C-4C47-B158-641AA25CC26C}" dt="2025-05-01T13:25:02.254" v="96" actId="255"/>
        <pc:sldMkLst>
          <pc:docMk/>
          <pc:sldMk cId="4098085186" sldId="3377"/>
        </pc:sldMkLst>
        <pc:spChg chg="mod">
          <ac:chgData name="Kate Harding (She/Her)" userId="3320d5ae-a185-42f6-a8e0-04ed8cb8dc96" providerId="ADAL" clId="{F618EE3C-158C-4C47-B158-641AA25CC26C}" dt="2025-05-01T13:25:02.254" v="96" actId="255"/>
          <ac:spMkLst>
            <pc:docMk/>
            <pc:sldMk cId="4098085186" sldId="3377"/>
            <ac:spMk id="2" creationId="{8E46A10A-7A86-7703-1FCD-605365BC4876}"/>
          </ac:spMkLst>
        </pc:spChg>
        <pc:spChg chg="mod">
          <ac:chgData name="Kate Harding (She/Her)" userId="3320d5ae-a185-42f6-a8e0-04ed8cb8dc96" providerId="ADAL" clId="{F618EE3C-158C-4C47-B158-641AA25CC26C}" dt="2025-05-01T13:24:34.195" v="93"/>
          <ac:spMkLst>
            <pc:docMk/>
            <pc:sldMk cId="4098085186" sldId="3377"/>
            <ac:spMk id="4" creationId="{EF8C500F-90D8-E120-551D-77C22C5F8032}"/>
          </ac:spMkLst>
        </pc:spChg>
      </pc:sldChg>
      <pc:sldChg chg="delSp modSp add mod">
        <pc:chgData name="Kate Harding (She/Her)" userId="3320d5ae-a185-42f6-a8e0-04ed8cb8dc96" providerId="ADAL" clId="{F618EE3C-158C-4C47-B158-641AA25CC26C}" dt="2025-05-01T13:23:53.217" v="89" actId="20577"/>
        <pc:sldMkLst>
          <pc:docMk/>
          <pc:sldMk cId="1306914227" sldId="3378"/>
        </pc:sldMkLst>
        <pc:spChg chg="mod">
          <ac:chgData name="Kate Harding (She/Her)" userId="3320d5ae-a185-42f6-a8e0-04ed8cb8dc96" providerId="ADAL" clId="{F618EE3C-158C-4C47-B158-641AA25CC26C}" dt="2025-05-01T13:23:53.217" v="89" actId="20577"/>
          <ac:spMkLst>
            <pc:docMk/>
            <pc:sldMk cId="1306914227" sldId="3378"/>
            <ac:spMk id="2" creationId="{385B9F62-562E-AD31-4583-94A2894905F8}"/>
          </ac:spMkLst>
        </pc:spChg>
        <pc:spChg chg="mod">
          <ac:chgData name="Kate Harding (She/Her)" userId="3320d5ae-a185-42f6-a8e0-04ed8cb8dc96" providerId="ADAL" clId="{F618EE3C-158C-4C47-B158-641AA25CC26C}" dt="2025-05-01T13:23:26.871" v="83"/>
          <ac:spMkLst>
            <pc:docMk/>
            <pc:sldMk cId="1306914227" sldId="3378"/>
            <ac:spMk id="4" creationId="{916EE73D-3B61-7592-A413-8BE87EA7EC2D}"/>
          </ac:spMkLst>
        </pc:spChg>
      </pc:sldChg>
      <pc:sldChg chg="add">
        <pc:chgData name="Kate Harding (She/Her)" userId="3320d5ae-a185-42f6-a8e0-04ed8cb8dc96" providerId="ADAL" clId="{F618EE3C-158C-4C47-B158-641AA25CC26C}" dt="2025-05-01T13:11:20.013" v="12"/>
        <pc:sldMkLst>
          <pc:docMk/>
          <pc:sldMk cId="3454900873" sldId="3386"/>
        </pc:sldMkLst>
      </pc:sldChg>
      <pc:sldChg chg="delSp add setBg delDesignElem">
        <pc:chgData name="Kate Harding (She/Her)" userId="3320d5ae-a185-42f6-a8e0-04ed8cb8dc96" providerId="ADAL" clId="{F618EE3C-158C-4C47-B158-641AA25CC26C}" dt="2025-05-09T09:30:44.120" v="113"/>
        <pc:sldMkLst>
          <pc:docMk/>
          <pc:sldMk cId="2096131925" sldId="3597"/>
        </pc:sldMkLst>
        <pc:spChg chg="del">
          <ac:chgData name="Kate Harding (She/Her)" userId="3320d5ae-a185-42f6-a8e0-04ed8cb8dc96" providerId="ADAL" clId="{F618EE3C-158C-4C47-B158-641AA25CC26C}" dt="2025-05-09T09:30:44.120" v="113"/>
          <ac:spMkLst>
            <pc:docMk/>
            <pc:sldMk cId="2096131925" sldId="3597"/>
            <ac:spMk id="8" creationId="{42A4FC2C-047E-45A5-965D-8E1E3BF09BC6}"/>
          </ac:spMkLst>
        </pc:spChg>
      </pc:sldChg>
      <pc:sldChg chg="delSp add setBg delDesignElem">
        <pc:chgData name="Kate Harding (She/Her)" userId="3320d5ae-a185-42f6-a8e0-04ed8cb8dc96" providerId="ADAL" clId="{F618EE3C-158C-4C47-B158-641AA25CC26C}" dt="2025-05-09T09:01:19.710" v="106"/>
        <pc:sldMkLst>
          <pc:docMk/>
          <pc:sldMk cId="3971927889" sldId="3598"/>
        </pc:sldMkLst>
        <pc:spChg chg="del">
          <ac:chgData name="Kate Harding (She/Her)" userId="3320d5ae-a185-42f6-a8e0-04ed8cb8dc96" providerId="ADAL" clId="{F618EE3C-158C-4C47-B158-641AA25CC26C}" dt="2025-05-09T09:01:19.710" v="106"/>
          <ac:spMkLst>
            <pc:docMk/>
            <pc:sldMk cId="3971927889" sldId="3598"/>
            <ac:spMk id="8" creationId="{42A4FC2C-047E-45A5-965D-8E1E3BF09BC6}"/>
          </ac:spMkLst>
        </pc:spChg>
      </pc:sldChg>
      <pc:sldChg chg="add">
        <pc:chgData name="Kate Harding (She/Her)" userId="3320d5ae-a185-42f6-a8e0-04ed8cb8dc96" providerId="ADAL" clId="{F618EE3C-158C-4C47-B158-641AA25CC26C}" dt="2025-05-09T09:30:21.478" v="109"/>
        <pc:sldMkLst>
          <pc:docMk/>
          <pc:sldMk cId="3402937689" sldId="3622"/>
        </pc:sldMkLst>
      </pc:sldChg>
      <pc:sldChg chg="add">
        <pc:chgData name="Kate Harding (She/Her)" userId="3320d5ae-a185-42f6-a8e0-04ed8cb8dc96" providerId="ADAL" clId="{F618EE3C-158C-4C47-B158-641AA25CC26C}" dt="2025-05-09T09:00:35.268" v="102"/>
        <pc:sldMkLst>
          <pc:docMk/>
          <pc:sldMk cId="3419687440" sldId="3623"/>
        </pc:sldMkLst>
      </pc:sldChg>
      <pc:sldChg chg="add del setBg">
        <pc:chgData name="Kate Harding (She/Her)" userId="3320d5ae-a185-42f6-a8e0-04ed8cb8dc96" providerId="ADAL" clId="{F618EE3C-158C-4C47-B158-641AA25CC26C}" dt="2025-05-09T10:10:32.471" v="123" actId="47"/>
        <pc:sldMkLst>
          <pc:docMk/>
          <pc:sldMk cId="3014308477" sldId="3624"/>
        </pc:sldMkLst>
      </pc:sldChg>
      <pc:sldChg chg="modSp del mod">
        <pc:chgData name="Kate Harding (She/Her)" userId="3320d5ae-a185-42f6-a8e0-04ed8cb8dc96" providerId="ADAL" clId="{F618EE3C-158C-4C47-B158-641AA25CC26C}" dt="2025-05-01T13:21:53.597" v="78" actId="2696"/>
        <pc:sldMkLst>
          <pc:docMk/>
          <pc:sldMk cId="4034958727" sldId="2145708242"/>
        </pc:sldMkLst>
      </pc:sldChg>
      <pc:sldChg chg="del">
        <pc:chgData name="Kate Harding (She/Her)" userId="3320d5ae-a185-42f6-a8e0-04ed8cb8dc96" providerId="ADAL" clId="{F618EE3C-158C-4C47-B158-641AA25CC26C}" dt="2025-05-01T13:25:22.059" v="97" actId="2696"/>
        <pc:sldMkLst>
          <pc:docMk/>
          <pc:sldMk cId="807931523" sldId="2145708243"/>
        </pc:sldMkLst>
      </pc:sldChg>
      <pc:sldChg chg="modSp del mod">
        <pc:chgData name="Kate Harding (She/Her)" userId="3320d5ae-a185-42f6-a8e0-04ed8cb8dc96" providerId="ADAL" clId="{F618EE3C-158C-4C47-B158-641AA25CC26C}" dt="2025-05-01T13:23:58.104" v="90" actId="2696"/>
        <pc:sldMkLst>
          <pc:docMk/>
          <pc:sldMk cId="1362066719" sldId="2145708245"/>
        </pc:sldMkLst>
      </pc:sldChg>
      <pc:sldChg chg="delSp modSp add mod modNotesTx">
        <pc:chgData name="Kate Harding (She/Her)" userId="3320d5ae-a185-42f6-a8e0-04ed8cb8dc96" providerId="ADAL" clId="{F618EE3C-158C-4C47-B158-641AA25CC26C}" dt="2025-05-01T13:02:29.265" v="11" actId="20577"/>
        <pc:sldMkLst>
          <pc:docMk/>
          <pc:sldMk cId="3350638854" sldId="2145708370"/>
        </pc:sldMkLst>
        <pc:spChg chg="mod">
          <ac:chgData name="Kate Harding (She/Her)" userId="3320d5ae-a185-42f6-a8e0-04ed8cb8dc96" providerId="ADAL" clId="{F618EE3C-158C-4C47-B158-641AA25CC26C}" dt="2025-05-01T13:02:02.718" v="7"/>
          <ac:spMkLst>
            <pc:docMk/>
            <pc:sldMk cId="3350638854" sldId="2145708370"/>
            <ac:spMk id="3" creationId="{54574CED-DB58-2822-C937-B819D997E4A3}"/>
          </ac:spMkLst>
        </pc:spChg>
        <pc:spChg chg="mod">
          <ac:chgData name="Kate Harding (She/Her)" userId="3320d5ae-a185-42f6-a8e0-04ed8cb8dc96" providerId="ADAL" clId="{F618EE3C-158C-4C47-B158-641AA25CC26C}" dt="2025-05-01T13:02:13.939" v="8"/>
          <ac:spMkLst>
            <pc:docMk/>
            <pc:sldMk cId="3350638854" sldId="2145708370"/>
            <ac:spMk id="4" creationId="{8329F34A-C3E1-9A6D-3F9C-416E6714401C}"/>
          </ac:spMkLst>
        </pc:spChg>
      </pc:sldChg>
      <pc:sldChg chg="modSp add mod">
        <pc:chgData name="Kate Harding (She/Her)" userId="3320d5ae-a185-42f6-a8e0-04ed8cb8dc96" providerId="ADAL" clId="{F618EE3C-158C-4C47-B158-641AA25CC26C}" dt="2025-05-01T13:11:20.594" v="13" actId="27636"/>
        <pc:sldMkLst>
          <pc:docMk/>
          <pc:sldMk cId="3851626134" sldId="2147480641"/>
        </pc:sldMkLst>
        <pc:spChg chg="mod">
          <ac:chgData name="Kate Harding (She/Her)" userId="3320d5ae-a185-42f6-a8e0-04ed8cb8dc96" providerId="ADAL" clId="{F618EE3C-158C-4C47-B158-641AA25CC26C}" dt="2025-05-01T13:11:20.594" v="13" actId="27636"/>
          <ac:spMkLst>
            <pc:docMk/>
            <pc:sldMk cId="3851626134" sldId="2147480641"/>
            <ac:spMk id="12" creationId="{22FCE57A-1CC9-426D-8D71-2E7E217D586B}"/>
          </ac:spMkLst>
        </pc:spChg>
      </pc:sldChg>
      <pc:sldChg chg="add">
        <pc:chgData name="Kate Harding (She/Her)" userId="3320d5ae-a185-42f6-a8e0-04ed8cb8dc96" providerId="ADAL" clId="{F618EE3C-158C-4C47-B158-641AA25CC26C}" dt="2025-05-01T13:11:20.013" v="12"/>
        <pc:sldMkLst>
          <pc:docMk/>
          <pc:sldMk cId="1529494136" sldId="2147480642"/>
        </pc:sldMkLst>
      </pc:sldChg>
      <pc:sldChg chg="modSp add mod">
        <pc:chgData name="Kate Harding (She/Her)" userId="3320d5ae-a185-42f6-a8e0-04ed8cb8dc96" providerId="ADAL" clId="{F618EE3C-158C-4C47-B158-641AA25CC26C}" dt="2025-05-09T11:11:27.344" v="152" actId="1076"/>
        <pc:sldMkLst>
          <pc:docMk/>
          <pc:sldMk cId="2788908370" sldId="2147480644"/>
        </pc:sldMkLst>
        <pc:graphicFrameChg chg="mod">
          <ac:chgData name="Kate Harding (She/Her)" userId="3320d5ae-a185-42f6-a8e0-04ed8cb8dc96" providerId="ADAL" clId="{F618EE3C-158C-4C47-B158-641AA25CC26C}" dt="2025-05-09T11:11:27.344" v="152" actId="1076"/>
          <ac:graphicFrameMkLst>
            <pc:docMk/>
            <pc:sldMk cId="2788908370" sldId="2147480644"/>
            <ac:graphicFrameMk id="2" creationId="{C7A33F4D-7EAB-3B1B-E62E-3898F6D3B27B}"/>
          </ac:graphicFrameMkLst>
        </pc:graphicFrameChg>
      </pc:sldChg>
      <pc:sldChg chg="add">
        <pc:chgData name="Kate Harding (She/Her)" userId="3320d5ae-a185-42f6-a8e0-04ed8cb8dc96" providerId="ADAL" clId="{F618EE3C-158C-4C47-B158-641AA25CC26C}" dt="2025-05-01T13:11:20.013" v="12"/>
        <pc:sldMkLst>
          <pc:docMk/>
          <pc:sldMk cId="0" sldId="2147480717"/>
        </pc:sldMkLst>
      </pc:sldChg>
      <pc:sldChg chg="add">
        <pc:chgData name="Kate Harding (She/Her)" userId="3320d5ae-a185-42f6-a8e0-04ed8cb8dc96" providerId="ADAL" clId="{F618EE3C-158C-4C47-B158-641AA25CC26C}" dt="2025-05-01T13:11:20.013" v="12"/>
        <pc:sldMkLst>
          <pc:docMk/>
          <pc:sldMk cId="0" sldId="2147480718"/>
        </pc:sldMkLst>
      </pc:sldChg>
      <pc:sldChg chg="add">
        <pc:chgData name="Kate Harding (She/Her)" userId="3320d5ae-a185-42f6-a8e0-04ed8cb8dc96" providerId="ADAL" clId="{F618EE3C-158C-4C47-B158-641AA25CC26C}" dt="2025-05-01T13:11:20.013" v="12"/>
        <pc:sldMkLst>
          <pc:docMk/>
          <pc:sldMk cId="1015259115" sldId="2147480779"/>
        </pc:sldMkLst>
      </pc:sldChg>
      <pc:sldChg chg="delSp add mod">
        <pc:chgData name="Kate Harding (She/Her)" userId="3320d5ae-a185-42f6-a8e0-04ed8cb8dc96" providerId="ADAL" clId="{F618EE3C-158C-4C47-B158-641AA25CC26C}" dt="2025-05-09T11:11:04.348" v="150" actId="478"/>
        <pc:sldMkLst>
          <pc:docMk/>
          <pc:sldMk cId="2008633552" sldId="2147480780"/>
        </pc:sldMkLst>
        <pc:spChg chg="del">
          <ac:chgData name="Kate Harding (She/Her)" userId="3320d5ae-a185-42f6-a8e0-04ed8cb8dc96" providerId="ADAL" clId="{F618EE3C-158C-4C47-B158-641AA25CC26C}" dt="2025-05-09T11:11:04.348" v="150" actId="478"/>
          <ac:spMkLst>
            <pc:docMk/>
            <pc:sldMk cId="2008633552" sldId="2147480780"/>
            <ac:spMk id="3" creationId="{63C6D749-243D-1E53-53AB-6C881928A8F9}"/>
          </ac:spMkLst>
        </pc:spChg>
      </pc:sldChg>
      <pc:sldChg chg="delSp add mod">
        <pc:chgData name="Kate Harding (She/Her)" userId="3320d5ae-a185-42f6-a8e0-04ed8cb8dc96" providerId="ADAL" clId="{F618EE3C-158C-4C47-B158-641AA25CC26C}" dt="2025-05-09T11:10:56.769" v="149" actId="478"/>
        <pc:sldMkLst>
          <pc:docMk/>
          <pc:sldMk cId="2850978074" sldId="2147480782"/>
        </pc:sldMkLst>
        <pc:spChg chg="del">
          <ac:chgData name="Kate Harding (She/Her)" userId="3320d5ae-a185-42f6-a8e0-04ed8cb8dc96" providerId="ADAL" clId="{F618EE3C-158C-4C47-B158-641AA25CC26C}" dt="2025-05-09T11:10:56.769" v="149" actId="478"/>
          <ac:spMkLst>
            <pc:docMk/>
            <pc:sldMk cId="2850978074" sldId="2147480782"/>
            <ac:spMk id="3" creationId="{7B7AB52B-B776-48B8-E94B-77C106E85A6F}"/>
          </ac:spMkLst>
        </pc:spChg>
      </pc:sldChg>
      <pc:sldChg chg="delSp add mod">
        <pc:chgData name="Kate Harding (She/Her)" userId="3320d5ae-a185-42f6-a8e0-04ed8cb8dc96" providerId="ADAL" clId="{F618EE3C-158C-4C47-B158-641AA25CC26C}" dt="2025-05-09T11:11:11.480" v="151" actId="478"/>
        <pc:sldMkLst>
          <pc:docMk/>
          <pc:sldMk cId="1145579567" sldId="2147480783"/>
        </pc:sldMkLst>
        <pc:spChg chg="del">
          <ac:chgData name="Kate Harding (She/Her)" userId="3320d5ae-a185-42f6-a8e0-04ed8cb8dc96" providerId="ADAL" clId="{F618EE3C-158C-4C47-B158-641AA25CC26C}" dt="2025-05-09T11:11:11.480" v="151" actId="478"/>
          <ac:spMkLst>
            <pc:docMk/>
            <pc:sldMk cId="1145579567" sldId="2147480783"/>
            <ac:spMk id="3" creationId="{D3C04174-4A69-066C-0CAD-DA635785DEC3}"/>
          </ac:spMkLst>
        </pc:spChg>
      </pc:sldChg>
      <pc:sldChg chg="ord">
        <pc:chgData name="Kate Harding (She/Her)" userId="3320d5ae-a185-42f6-a8e0-04ed8cb8dc96" providerId="ADAL" clId="{F618EE3C-158C-4C47-B158-641AA25CC26C}" dt="2025-05-09T09:00:10.311" v="99"/>
        <pc:sldMkLst>
          <pc:docMk/>
          <pc:sldMk cId="3851756497" sldId="2147480784"/>
        </pc:sldMkLst>
      </pc:sldChg>
      <pc:sldChg chg="del">
        <pc:chgData name="Kate Harding (She/Her)" userId="3320d5ae-a185-42f6-a8e0-04ed8cb8dc96" providerId="ADAL" clId="{F618EE3C-158C-4C47-B158-641AA25CC26C}" dt="2025-05-09T10:10:48.573" v="124" actId="2696"/>
        <pc:sldMkLst>
          <pc:docMk/>
          <pc:sldMk cId="453373281" sldId="2147480785"/>
        </pc:sldMkLst>
      </pc:sldChg>
      <pc:sldChg chg="del">
        <pc:chgData name="Kate Harding (She/Her)" userId="3320d5ae-a185-42f6-a8e0-04ed8cb8dc96" providerId="ADAL" clId="{F618EE3C-158C-4C47-B158-641AA25CC26C}" dt="2025-05-09T10:08:02.651" v="116" actId="2696"/>
        <pc:sldMkLst>
          <pc:docMk/>
          <pc:sldMk cId="3627821235" sldId="2147480786"/>
        </pc:sldMkLst>
      </pc:sldChg>
      <pc:sldChg chg="add del setBg">
        <pc:chgData name="Kate Harding (She/Her)" userId="3320d5ae-a185-42f6-a8e0-04ed8cb8dc96" providerId="ADAL" clId="{F618EE3C-158C-4C47-B158-641AA25CC26C}" dt="2025-05-09T10:10:31.058" v="122" actId="47"/>
        <pc:sldMkLst>
          <pc:docMk/>
          <pc:sldMk cId="0" sldId="2147480787"/>
        </pc:sldMkLst>
      </pc:sldChg>
      <pc:sldChg chg="add del setBg">
        <pc:chgData name="Kate Harding (She/Her)" userId="3320d5ae-a185-42f6-a8e0-04ed8cb8dc96" providerId="ADAL" clId="{F618EE3C-158C-4C47-B158-641AA25CC26C}" dt="2025-05-09T10:10:30.083" v="121" actId="47"/>
        <pc:sldMkLst>
          <pc:docMk/>
          <pc:sldMk cId="718424241" sldId="2147480788"/>
        </pc:sldMkLst>
      </pc:sldChg>
      <pc:sldChg chg="add">
        <pc:chgData name="Kate Harding (She/Her)" userId="3320d5ae-a185-42f6-a8e0-04ed8cb8dc96" providerId="ADAL" clId="{F618EE3C-158C-4C47-B158-641AA25CC26C}" dt="2025-05-09T10:10:25.163" v="120"/>
        <pc:sldMkLst>
          <pc:docMk/>
          <pc:sldMk cId="2060241819" sldId="2147480789"/>
        </pc:sldMkLst>
      </pc:sldChg>
      <pc:sldChg chg="add">
        <pc:chgData name="Kate Harding (She/Her)" userId="3320d5ae-a185-42f6-a8e0-04ed8cb8dc96" providerId="ADAL" clId="{F618EE3C-158C-4C47-B158-641AA25CC26C}" dt="2025-05-09T11:10:11.645" v="148"/>
        <pc:sldMkLst>
          <pc:docMk/>
          <pc:sldMk cId="4133626405" sldId="2147480790"/>
        </pc:sldMkLst>
      </pc:sldChg>
    </pc:docChg>
  </pc:docChgLst>
  <pc:docChgLst>
    <pc:chgData name="Kate Harding (She/Her)" userId="S::kate@gmmoving.co.uk::3320d5ae-a185-42f6-a8e0-04ed8cb8dc96" providerId="AD" clId="Web-{75800AB0-E46F-2BA4-F4F4-8A9ACD52A0C2}"/>
    <pc:docChg chg="addSld delSld modSld">
      <pc:chgData name="Kate Harding (She/Her)" userId="S::kate@gmmoving.co.uk::3320d5ae-a185-42f6-a8e0-04ed8cb8dc96" providerId="AD" clId="Web-{75800AB0-E46F-2BA4-F4F4-8A9ACD52A0C2}" dt="2025-05-09T08:59:00.951" v="29"/>
      <pc:docMkLst>
        <pc:docMk/>
      </pc:docMkLst>
      <pc:sldChg chg="modSp add del">
        <pc:chgData name="Kate Harding (She/Her)" userId="S::kate@gmmoving.co.uk::3320d5ae-a185-42f6-a8e0-04ed8cb8dc96" providerId="AD" clId="Web-{75800AB0-E46F-2BA4-F4F4-8A9ACD52A0C2}" dt="2025-05-06T13:21:35.616" v="15"/>
        <pc:sldMkLst>
          <pc:docMk/>
          <pc:sldMk cId="3515997008" sldId="256"/>
        </pc:sldMkLst>
      </pc:sldChg>
      <pc:sldChg chg="del">
        <pc:chgData name="Kate Harding (She/Her)" userId="S::kate@gmmoving.co.uk::3320d5ae-a185-42f6-a8e0-04ed8cb8dc96" providerId="AD" clId="Web-{75800AB0-E46F-2BA4-F4F4-8A9ACD52A0C2}" dt="2025-05-08T16:26:10.753" v="21"/>
        <pc:sldMkLst>
          <pc:docMk/>
          <pc:sldMk cId="3285067480" sldId="362"/>
        </pc:sldMkLst>
      </pc:sldChg>
      <pc:sldChg chg="addSp delSp modSp">
        <pc:chgData name="Kate Harding (She/Her)" userId="S::kate@gmmoving.co.uk::3320d5ae-a185-42f6-a8e0-04ed8cb8dc96" providerId="AD" clId="Web-{75800AB0-E46F-2BA4-F4F4-8A9ACD52A0C2}" dt="2025-05-09T08:58:18.575" v="25"/>
        <pc:sldMkLst>
          <pc:docMk/>
          <pc:sldMk cId="1860036769" sldId="3376"/>
        </pc:sldMkLst>
        <pc:spChg chg="mod">
          <ac:chgData name="Kate Harding (She/Her)" userId="S::kate@gmmoving.co.uk::3320d5ae-a185-42f6-a8e0-04ed8cb8dc96" providerId="AD" clId="Web-{75800AB0-E46F-2BA4-F4F4-8A9ACD52A0C2}" dt="2025-05-06T13:20:33.879" v="3" actId="20577"/>
          <ac:spMkLst>
            <pc:docMk/>
            <pc:sldMk cId="1860036769" sldId="3376"/>
            <ac:spMk id="2" creationId="{2FD069C3-866E-C491-6953-2C467ED36C99}"/>
          </ac:spMkLst>
        </pc:spChg>
        <pc:picChg chg="add del mod">
          <ac:chgData name="Kate Harding (She/Her)" userId="S::kate@gmmoving.co.uk::3320d5ae-a185-42f6-a8e0-04ed8cb8dc96" providerId="AD" clId="Web-{75800AB0-E46F-2BA4-F4F4-8A9ACD52A0C2}" dt="2025-05-09T08:58:18.575" v="25"/>
          <ac:picMkLst>
            <pc:docMk/>
            <pc:sldMk cId="1860036769" sldId="3376"/>
            <ac:picMk id="3" creationId="{D949A609-F0CD-1972-F8FC-6051AE2609AC}"/>
          </ac:picMkLst>
        </pc:picChg>
      </pc:sldChg>
      <pc:sldChg chg="modSp">
        <pc:chgData name="Kate Harding (She/Her)" userId="S::kate@gmmoving.co.uk::3320d5ae-a185-42f6-a8e0-04ed8cb8dc96" providerId="AD" clId="Web-{75800AB0-E46F-2BA4-F4F4-8A9ACD52A0C2}" dt="2025-05-06T13:16:20.136" v="1" actId="20577"/>
        <pc:sldMkLst>
          <pc:docMk/>
          <pc:sldMk cId="4098085186" sldId="3377"/>
        </pc:sldMkLst>
        <pc:spChg chg="mod">
          <ac:chgData name="Kate Harding (She/Her)" userId="S::kate@gmmoving.co.uk::3320d5ae-a185-42f6-a8e0-04ed8cb8dc96" providerId="AD" clId="Web-{75800AB0-E46F-2BA4-F4F4-8A9ACD52A0C2}" dt="2025-05-06T13:16:20.136" v="1" actId="20577"/>
          <ac:spMkLst>
            <pc:docMk/>
            <pc:sldMk cId="4098085186" sldId="3377"/>
            <ac:spMk id="2" creationId="{8E46A10A-7A86-7703-1FCD-605365BC4876}"/>
          </ac:spMkLst>
        </pc:spChg>
      </pc:sldChg>
      <pc:sldChg chg="addSp modSp">
        <pc:chgData name="Kate Harding (She/Her)" userId="S::kate@gmmoving.co.uk::3320d5ae-a185-42f6-a8e0-04ed8cb8dc96" providerId="AD" clId="Web-{75800AB0-E46F-2BA4-F4F4-8A9ACD52A0C2}" dt="2025-05-08T15:49:50.968" v="19" actId="14100"/>
        <pc:sldMkLst>
          <pc:docMk/>
          <pc:sldMk cId="589002515" sldId="2145708239"/>
        </pc:sldMkLst>
        <pc:spChg chg="mod">
          <ac:chgData name="Kate Harding (She/Her)" userId="S::kate@gmmoving.co.uk::3320d5ae-a185-42f6-a8e0-04ed8cb8dc96" providerId="AD" clId="Web-{75800AB0-E46F-2BA4-F4F4-8A9ACD52A0C2}" dt="2025-05-06T13:21:15.678" v="12" actId="1076"/>
          <ac:spMkLst>
            <pc:docMk/>
            <pc:sldMk cId="589002515" sldId="2145708239"/>
            <ac:spMk id="2" creationId="{50CD1A11-8FDA-595A-F4DB-D85ADFA9D96A}"/>
          </ac:spMkLst>
        </pc:spChg>
        <pc:picChg chg="add mod">
          <ac:chgData name="Kate Harding (She/Her)" userId="S::kate@gmmoving.co.uk::3320d5ae-a185-42f6-a8e0-04ed8cb8dc96" providerId="AD" clId="Web-{75800AB0-E46F-2BA4-F4F4-8A9ACD52A0C2}" dt="2025-05-08T15:49:50.968" v="19" actId="14100"/>
          <ac:picMkLst>
            <pc:docMk/>
            <pc:sldMk cId="589002515" sldId="2145708239"/>
            <ac:picMk id="4" creationId="{AB69C6AC-84B4-A424-597B-12314B05CBA9}"/>
          </ac:picMkLst>
        </pc:picChg>
      </pc:sldChg>
      <pc:sldChg chg="modSp">
        <pc:chgData name="Kate Harding (She/Her)" userId="S::kate@gmmoving.co.uk::3320d5ae-a185-42f6-a8e0-04ed8cb8dc96" providerId="AD" clId="Web-{75800AB0-E46F-2BA4-F4F4-8A9ACD52A0C2}" dt="2025-05-07T14:27:47.739" v="17" actId="20577"/>
        <pc:sldMkLst>
          <pc:docMk/>
          <pc:sldMk cId="1529494136" sldId="2147480642"/>
        </pc:sldMkLst>
        <pc:spChg chg="mod">
          <ac:chgData name="Kate Harding (She/Her)" userId="S::kate@gmmoving.co.uk::3320d5ae-a185-42f6-a8e0-04ed8cb8dc96" providerId="AD" clId="Web-{75800AB0-E46F-2BA4-F4F4-8A9ACD52A0C2}" dt="2025-05-07T14:27:47.739" v="17" actId="20577"/>
          <ac:spMkLst>
            <pc:docMk/>
            <pc:sldMk cId="1529494136" sldId="2147480642"/>
            <ac:spMk id="3" creationId="{BF866D41-F90B-6D67-46D5-56FAA96CAC50}"/>
          </ac:spMkLst>
        </pc:spChg>
      </pc:sldChg>
      <pc:sldChg chg="modSp">
        <pc:chgData name="Kate Harding (She/Her)" userId="S::kate@gmmoving.co.uk::3320d5ae-a185-42f6-a8e0-04ed8cb8dc96" providerId="AD" clId="Web-{75800AB0-E46F-2BA4-F4F4-8A9ACD52A0C2}" dt="2025-05-08T15:51:00.048" v="20" actId="1076"/>
        <pc:sldMkLst>
          <pc:docMk/>
          <pc:sldMk cId="0" sldId="2147480717"/>
        </pc:sldMkLst>
        <pc:picChg chg="mod">
          <ac:chgData name="Kate Harding (She/Her)" userId="S::kate@gmmoving.co.uk::3320d5ae-a185-42f6-a8e0-04ed8cb8dc96" providerId="AD" clId="Web-{75800AB0-E46F-2BA4-F4F4-8A9ACD52A0C2}" dt="2025-05-08T15:51:00.048" v="20" actId="1076"/>
          <ac:picMkLst>
            <pc:docMk/>
            <pc:sldMk cId="0" sldId="2147480717"/>
            <ac:picMk id="2" creationId="{3B12B58A-6A56-79FC-88F8-C899A9EA65DE}"/>
          </ac:picMkLst>
        </pc:picChg>
      </pc:sldChg>
      <pc:sldChg chg="addSp modSp new">
        <pc:chgData name="Kate Harding (She/Her)" userId="S::kate@gmmoving.co.uk::3320d5ae-a185-42f6-a8e0-04ed8cb8dc96" providerId="AD" clId="Web-{75800AB0-E46F-2BA4-F4F4-8A9ACD52A0C2}" dt="2025-05-09T08:57:51.199" v="23"/>
        <pc:sldMkLst>
          <pc:docMk/>
          <pc:sldMk cId="3851756497" sldId="2147480784"/>
        </pc:sldMkLst>
        <pc:picChg chg="add mod">
          <ac:chgData name="Kate Harding (She/Her)" userId="S::kate@gmmoving.co.uk::3320d5ae-a185-42f6-a8e0-04ed8cb8dc96" providerId="AD" clId="Web-{75800AB0-E46F-2BA4-F4F4-8A9ACD52A0C2}" dt="2025-05-09T08:57:24.808" v="22"/>
          <ac:picMkLst>
            <pc:docMk/>
            <pc:sldMk cId="3851756497" sldId="2147480784"/>
            <ac:picMk id="5" creationId="{EB56FB36-D47E-66B8-908F-82FAE2468EEF}"/>
          </ac:picMkLst>
        </pc:picChg>
        <pc:picChg chg="add mod">
          <ac:chgData name="Kate Harding (She/Her)" userId="S::kate@gmmoving.co.uk::3320d5ae-a185-42f6-a8e0-04ed8cb8dc96" providerId="AD" clId="Web-{75800AB0-E46F-2BA4-F4F4-8A9ACD52A0C2}" dt="2025-05-09T08:57:51.199" v="23"/>
          <ac:picMkLst>
            <pc:docMk/>
            <pc:sldMk cId="3851756497" sldId="2147480784"/>
            <ac:picMk id="6" creationId="{3BAFF8CD-EB0D-19CE-8140-247A180DFFA4}"/>
          </ac:picMkLst>
        </pc:picChg>
      </pc:sldChg>
      <pc:sldChg chg="new">
        <pc:chgData name="Kate Harding (She/Her)" userId="S::kate@gmmoving.co.uk::3320d5ae-a185-42f6-a8e0-04ed8cb8dc96" providerId="AD" clId="Web-{75800AB0-E46F-2BA4-F4F4-8A9ACD52A0C2}" dt="2025-05-09T08:58:25.950" v="26"/>
        <pc:sldMkLst>
          <pc:docMk/>
          <pc:sldMk cId="453373281" sldId="2147480785"/>
        </pc:sldMkLst>
      </pc:sldChg>
      <pc:sldChg chg="addSp delSp modSp new">
        <pc:chgData name="Kate Harding (She/Her)" userId="S::kate@gmmoving.co.uk::3320d5ae-a185-42f6-a8e0-04ed8cb8dc96" providerId="AD" clId="Web-{75800AB0-E46F-2BA4-F4F4-8A9ACD52A0C2}" dt="2025-05-09T08:59:00.951" v="29"/>
        <pc:sldMkLst>
          <pc:docMk/>
          <pc:sldMk cId="3627821235" sldId="2147480786"/>
        </pc:sldMkLst>
        <pc:picChg chg="add del mod">
          <ac:chgData name="Kate Harding (She/Her)" userId="S::kate@gmmoving.co.uk::3320d5ae-a185-42f6-a8e0-04ed8cb8dc96" providerId="AD" clId="Web-{75800AB0-E46F-2BA4-F4F4-8A9ACD52A0C2}" dt="2025-05-09T08:59:00.951" v="29"/>
          <ac:picMkLst>
            <pc:docMk/>
            <pc:sldMk cId="3627821235" sldId="2147480786"/>
            <ac:picMk id="5" creationId="{640518BF-9D6A-4D67-52AC-240E93957B9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8325AE-1752-46B2-861E-23D9CFB14E1E}"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A40147C4-49E0-494E-BCDF-1E6E70979A6A}">
      <dgm:prSet custT="1"/>
      <dgm:spPr>
        <a:solidFill>
          <a:srgbClr val="4F3121"/>
        </a:solidFill>
      </dgm:spPr>
      <dgm:t>
        <a:bodyPr/>
        <a:lstStyle/>
        <a:p>
          <a:r>
            <a:rPr lang="en-GB" sz="2400" b="0" i="0">
              <a:solidFill>
                <a:srgbClr val="DAC2AE"/>
              </a:solidFill>
              <a:latin typeface="Garamond" panose="02020404030301010803" pitchFamily="18" charset="0"/>
            </a:rPr>
            <a:t>More women now feel confident to hike alone or with family</a:t>
          </a:r>
          <a:r>
            <a:rPr lang="en-GB" sz="2400" b="0" i="0">
              <a:latin typeface="Garamond" panose="02020404030301010803" pitchFamily="18" charset="0"/>
            </a:rPr>
            <a:t>.</a:t>
          </a:r>
          <a:br>
            <a:rPr lang="en-GB" sz="2800" b="0" i="0">
              <a:latin typeface="Garamond" panose="02020404030301010803" pitchFamily="18" charset="0"/>
            </a:rPr>
          </a:br>
          <a:endParaRPr lang="en-US" sz="2800">
            <a:latin typeface="Garamond" panose="02020404030301010803" pitchFamily="18" charset="0"/>
          </a:endParaRPr>
        </a:p>
      </dgm:t>
    </dgm:pt>
    <dgm:pt modelId="{96EEF621-8E00-4C75-AE8B-BC239E54EFF5}" type="parTrans" cxnId="{B64164F0-0DB9-4936-9C70-56ABC3A3B38B}">
      <dgm:prSet/>
      <dgm:spPr/>
      <dgm:t>
        <a:bodyPr/>
        <a:lstStyle/>
        <a:p>
          <a:endParaRPr lang="en-US"/>
        </a:p>
      </dgm:t>
    </dgm:pt>
    <dgm:pt modelId="{376EAE85-0388-4001-AC62-AA8DE5CD3499}" type="sibTrans" cxnId="{B64164F0-0DB9-4936-9C70-56ABC3A3B38B}">
      <dgm:prSet/>
      <dgm:spPr/>
      <dgm:t>
        <a:bodyPr/>
        <a:lstStyle/>
        <a:p>
          <a:endParaRPr lang="en-US"/>
        </a:p>
      </dgm:t>
    </dgm:pt>
    <dgm:pt modelId="{F048B956-F728-4BB0-9EEF-AB40788E48EE}">
      <dgm:prSet custT="1"/>
      <dgm:spPr>
        <a:solidFill>
          <a:srgbClr val="4F3121"/>
        </a:solidFill>
      </dgm:spPr>
      <dgm:t>
        <a:bodyPr/>
        <a:lstStyle/>
        <a:p>
          <a:r>
            <a:rPr lang="en-GB" sz="2400" b="0" i="0">
              <a:solidFill>
                <a:srgbClr val="DAC2AE"/>
              </a:solidFill>
              <a:latin typeface="Garamond" panose="02020404030301010803" pitchFamily="18" charset="0"/>
            </a:rPr>
            <a:t>Women are becoming role models in their own communities, inspiring others to get active.</a:t>
          </a:r>
          <a:br>
            <a:rPr lang="en-GB" sz="2800" b="0" i="0">
              <a:solidFill>
                <a:srgbClr val="DAC2AE"/>
              </a:solidFill>
              <a:latin typeface="Garamond" panose="02020404030301010803" pitchFamily="18" charset="0"/>
            </a:rPr>
          </a:br>
          <a:endParaRPr lang="en-US" sz="2800">
            <a:solidFill>
              <a:srgbClr val="DAC2AE"/>
            </a:solidFill>
            <a:latin typeface="Garamond" panose="02020404030301010803" pitchFamily="18" charset="0"/>
          </a:endParaRPr>
        </a:p>
      </dgm:t>
    </dgm:pt>
    <dgm:pt modelId="{89CE650B-B783-4FB1-9685-F06C08DCFDD4}" type="parTrans" cxnId="{A8BBE6F2-D86C-43D9-A1CB-DBD6B9E650FD}">
      <dgm:prSet/>
      <dgm:spPr/>
      <dgm:t>
        <a:bodyPr/>
        <a:lstStyle/>
        <a:p>
          <a:endParaRPr lang="en-US"/>
        </a:p>
      </dgm:t>
    </dgm:pt>
    <dgm:pt modelId="{2E77E6F4-BF65-4E69-BBA2-4A3B5ED5C6E9}" type="sibTrans" cxnId="{A8BBE6F2-D86C-43D9-A1CB-DBD6B9E650FD}">
      <dgm:prSet/>
      <dgm:spPr/>
      <dgm:t>
        <a:bodyPr/>
        <a:lstStyle/>
        <a:p>
          <a:endParaRPr lang="en-US"/>
        </a:p>
      </dgm:t>
    </dgm:pt>
    <dgm:pt modelId="{CBEF3D94-3C22-476A-BAD9-2FECE5F904FA}">
      <dgm:prSet custT="1"/>
      <dgm:spPr>
        <a:solidFill>
          <a:srgbClr val="4F3121"/>
        </a:solidFill>
      </dgm:spPr>
      <dgm:t>
        <a:bodyPr/>
        <a:lstStyle/>
        <a:p>
          <a:r>
            <a:rPr lang="en-GB" sz="2400" b="0" i="0">
              <a:solidFill>
                <a:srgbClr val="DAC2AE"/>
              </a:solidFill>
              <a:latin typeface="Garamond" panose="02020404030301010803" pitchFamily="18" charset="0"/>
            </a:rPr>
            <a:t>Barriers are no longer stopping us – we are making the outdoors OUR space!</a:t>
          </a:r>
          <a:endParaRPr lang="en-US" sz="2400">
            <a:solidFill>
              <a:srgbClr val="DAC2AE"/>
            </a:solidFill>
            <a:latin typeface="Garamond" panose="02020404030301010803" pitchFamily="18" charset="0"/>
          </a:endParaRPr>
        </a:p>
      </dgm:t>
    </dgm:pt>
    <dgm:pt modelId="{D14A55C2-74A3-49AE-82BE-98D948EB3556}" type="parTrans" cxnId="{DA4E3FBD-C3E5-4F0C-9B84-415A7D69F4F6}">
      <dgm:prSet/>
      <dgm:spPr/>
      <dgm:t>
        <a:bodyPr/>
        <a:lstStyle/>
        <a:p>
          <a:endParaRPr lang="en-US"/>
        </a:p>
      </dgm:t>
    </dgm:pt>
    <dgm:pt modelId="{5ACF8002-5648-4DBC-A8D6-46E027272D0F}" type="sibTrans" cxnId="{DA4E3FBD-C3E5-4F0C-9B84-415A7D69F4F6}">
      <dgm:prSet/>
      <dgm:spPr/>
      <dgm:t>
        <a:bodyPr/>
        <a:lstStyle/>
        <a:p>
          <a:endParaRPr lang="en-US"/>
        </a:p>
      </dgm:t>
    </dgm:pt>
    <dgm:pt modelId="{9AE49E4E-7B0F-4B92-AF0C-469A038465E3}" type="pres">
      <dgm:prSet presAssocID="{768325AE-1752-46B2-861E-23D9CFB14E1E}" presName="outerComposite" presStyleCnt="0">
        <dgm:presLayoutVars>
          <dgm:chMax val="5"/>
          <dgm:dir/>
          <dgm:resizeHandles val="exact"/>
        </dgm:presLayoutVars>
      </dgm:prSet>
      <dgm:spPr/>
    </dgm:pt>
    <dgm:pt modelId="{2B15F328-E339-48C2-B47E-6F36965E7037}" type="pres">
      <dgm:prSet presAssocID="{768325AE-1752-46B2-861E-23D9CFB14E1E}" presName="dummyMaxCanvas" presStyleCnt="0">
        <dgm:presLayoutVars/>
      </dgm:prSet>
      <dgm:spPr/>
    </dgm:pt>
    <dgm:pt modelId="{A9AAD991-A5DA-43FD-B72E-9E1D06CF623E}" type="pres">
      <dgm:prSet presAssocID="{768325AE-1752-46B2-861E-23D9CFB14E1E}" presName="ThreeNodes_1" presStyleLbl="node1" presStyleIdx="0" presStyleCnt="3" custScaleX="107491" custScaleY="149694">
        <dgm:presLayoutVars>
          <dgm:bulletEnabled val="1"/>
        </dgm:presLayoutVars>
      </dgm:prSet>
      <dgm:spPr/>
    </dgm:pt>
    <dgm:pt modelId="{F8CB65B5-A05C-40DD-91F7-E5FC7B506383}" type="pres">
      <dgm:prSet presAssocID="{768325AE-1752-46B2-861E-23D9CFB14E1E}" presName="ThreeNodes_2" presStyleLbl="node1" presStyleIdx="1" presStyleCnt="3" custScaleX="106858" custScaleY="134769">
        <dgm:presLayoutVars>
          <dgm:bulletEnabled val="1"/>
        </dgm:presLayoutVars>
      </dgm:prSet>
      <dgm:spPr/>
    </dgm:pt>
    <dgm:pt modelId="{D8E943B5-92B1-46F2-95B3-33728447DBB4}" type="pres">
      <dgm:prSet presAssocID="{768325AE-1752-46B2-861E-23D9CFB14E1E}" presName="ThreeNodes_3" presStyleLbl="node1" presStyleIdx="2" presStyleCnt="3" custScaleX="100866" custScaleY="128086" custLinFactNeighborX="3668" custLinFactNeighborY="32122">
        <dgm:presLayoutVars>
          <dgm:bulletEnabled val="1"/>
        </dgm:presLayoutVars>
      </dgm:prSet>
      <dgm:spPr/>
    </dgm:pt>
    <dgm:pt modelId="{116348ED-09B2-4731-9E30-831C202B83EF}" type="pres">
      <dgm:prSet presAssocID="{768325AE-1752-46B2-861E-23D9CFB14E1E}" presName="ThreeConn_1-2" presStyleLbl="fgAccFollowNode1" presStyleIdx="0" presStyleCnt="2">
        <dgm:presLayoutVars>
          <dgm:bulletEnabled val="1"/>
        </dgm:presLayoutVars>
      </dgm:prSet>
      <dgm:spPr/>
    </dgm:pt>
    <dgm:pt modelId="{C926BDAC-4392-4D0C-900F-8A45AA8F34E3}" type="pres">
      <dgm:prSet presAssocID="{768325AE-1752-46B2-861E-23D9CFB14E1E}" presName="ThreeConn_2-3" presStyleLbl="fgAccFollowNode1" presStyleIdx="1" presStyleCnt="2">
        <dgm:presLayoutVars>
          <dgm:bulletEnabled val="1"/>
        </dgm:presLayoutVars>
      </dgm:prSet>
      <dgm:spPr/>
    </dgm:pt>
    <dgm:pt modelId="{2D27DC0A-1686-4EFD-86A9-04907EB7929B}" type="pres">
      <dgm:prSet presAssocID="{768325AE-1752-46B2-861E-23D9CFB14E1E}" presName="ThreeNodes_1_text" presStyleLbl="node1" presStyleIdx="2" presStyleCnt="3">
        <dgm:presLayoutVars>
          <dgm:bulletEnabled val="1"/>
        </dgm:presLayoutVars>
      </dgm:prSet>
      <dgm:spPr/>
    </dgm:pt>
    <dgm:pt modelId="{5AB7AF14-D841-4CB6-B383-38999AAF41DB}" type="pres">
      <dgm:prSet presAssocID="{768325AE-1752-46B2-861E-23D9CFB14E1E}" presName="ThreeNodes_2_text" presStyleLbl="node1" presStyleIdx="2" presStyleCnt="3">
        <dgm:presLayoutVars>
          <dgm:bulletEnabled val="1"/>
        </dgm:presLayoutVars>
      </dgm:prSet>
      <dgm:spPr/>
    </dgm:pt>
    <dgm:pt modelId="{4E0A2439-7567-4327-BF7C-63AAC6F63F41}" type="pres">
      <dgm:prSet presAssocID="{768325AE-1752-46B2-861E-23D9CFB14E1E}" presName="ThreeNodes_3_text" presStyleLbl="node1" presStyleIdx="2" presStyleCnt="3">
        <dgm:presLayoutVars>
          <dgm:bulletEnabled val="1"/>
        </dgm:presLayoutVars>
      </dgm:prSet>
      <dgm:spPr/>
    </dgm:pt>
  </dgm:ptLst>
  <dgm:cxnLst>
    <dgm:cxn modelId="{0D50D815-D088-40B1-903C-BB6AD51427FD}" type="presOf" srcId="{CBEF3D94-3C22-476A-BAD9-2FECE5F904FA}" destId="{D8E943B5-92B1-46F2-95B3-33728447DBB4}" srcOrd="0" destOrd="0" presId="urn:microsoft.com/office/officeart/2005/8/layout/vProcess5"/>
    <dgm:cxn modelId="{6DCD2761-13F5-421A-AF45-5A47D50C6F6F}" type="presOf" srcId="{A40147C4-49E0-494E-BCDF-1E6E70979A6A}" destId="{A9AAD991-A5DA-43FD-B72E-9E1D06CF623E}" srcOrd="0" destOrd="0" presId="urn:microsoft.com/office/officeart/2005/8/layout/vProcess5"/>
    <dgm:cxn modelId="{D9E7EC42-448C-4D95-9050-D3EB54010027}" type="presOf" srcId="{A40147C4-49E0-494E-BCDF-1E6E70979A6A}" destId="{2D27DC0A-1686-4EFD-86A9-04907EB7929B}" srcOrd="1" destOrd="0" presId="urn:microsoft.com/office/officeart/2005/8/layout/vProcess5"/>
    <dgm:cxn modelId="{8D86AF6D-3EF2-45A8-8559-AA43AE8ECD02}" type="presOf" srcId="{376EAE85-0388-4001-AC62-AA8DE5CD3499}" destId="{116348ED-09B2-4731-9E30-831C202B83EF}" srcOrd="0" destOrd="0" presId="urn:microsoft.com/office/officeart/2005/8/layout/vProcess5"/>
    <dgm:cxn modelId="{C9930A98-6B0A-4C37-B8E5-DE815B8B93DC}" type="presOf" srcId="{F048B956-F728-4BB0-9EEF-AB40788E48EE}" destId="{F8CB65B5-A05C-40DD-91F7-E5FC7B506383}" srcOrd="0" destOrd="0" presId="urn:microsoft.com/office/officeart/2005/8/layout/vProcess5"/>
    <dgm:cxn modelId="{DA4E3FBD-C3E5-4F0C-9B84-415A7D69F4F6}" srcId="{768325AE-1752-46B2-861E-23D9CFB14E1E}" destId="{CBEF3D94-3C22-476A-BAD9-2FECE5F904FA}" srcOrd="2" destOrd="0" parTransId="{D14A55C2-74A3-49AE-82BE-98D948EB3556}" sibTransId="{5ACF8002-5648-4DBC-A8D6-46E027272D0F}"/>
    <dgm:cxn modelId="{88D590CB-BE9A-456E-8645-FAF5BF061AAE}" type="presOf" srcId="{F048B956-F728-4BB0-9EEF-AB40788E48EE}" destId="{5AB7AF14-D841-4CB6-B383-38999AAF41DB}" srcOrd="1" destOrd="0" presId="urn:microsoft.com/office/officeart/2005/8/layout/vProcess5"/>
    <dgm:cxn modelId="{AF2EF5CB-9268-4E3A-8B1D-DB6C85B3863D}" type="presOf" srcId="{768325AE-1752-46B2-861E-23D9CFB14E1E}" destId="{9AE49E4E-7B0F-4B92-AF0C-469A038465E3}" srcOrd="0" destOrd="0" presId="urn:microsoft.com/office/officeart/2005/8/layout/vProcess5"/>
    <dgm:cxn modelId="{7FC077E4-D5AE-4682-911F-5AA780BEB518}" type="presOf" srcId="{CBEF3D94-3C22-476A-BAD9-2FECE5F904FA}" destId="{4E0A2439-7567-4327-BF7C-63AAC6F63F41}" srcOrd="1" destOrd="0" presId="urn:microsoft.com/office/officeart/2005/8/layout/vProcess5"/>
    <dgm:cxn modelId="{B0A4B1EF-D21D-43DC-82F0-35AB996C30A6}" type="presOf" srcId="{2E77E6F4-BF65-4E69-BBA2-4A3B5ED5C6E9}" destId="{C926BDAC-4392-4D0C-900F-8A45AA8F34E3}" srcOrd="0" destOrd="0" presId="urn:microsoft.com/office/officeart/2005/8/layout/vProcess5"/>
    <dgm:cxn modelId="{B64164F0-0DB9-4936-9C70-56ABC3A3B38B}" srcId="{768325AE-1752-46B2-861E-23D9CFB14E1E}" destId="{A40147C4-49E0-494E-BCDF-1E6E70979A6A}" srcOrd="0" destOrd="0" parTransId="{96EEF621-8E00-4C75-AE8B-BC239E54EFF5}" sibTransId="{376EAE85-0388-4001-AC62-AA8DE5CD3499}"/>
    <dgm:cxn modelId="{A8BBE6F2-D86C-43D9-A1CB-DBD6B9E650FD}" srcId="{768325AE-1752-46B2-861E-23D9CFB14E1E}" destId="{F048B956-F728-4BB0-9EEF-AB40788E48EE}" srcOrd="1" destOrd="0" parTransId="{89CE650B-B783-4FB1-9685-F06C08DCFDD4}" sibTransId="{2E77E6F4-BF65-4E69-BBA2-4A3B5ED5C6E9}"/>
    <dgm:cxn modelId="{7501D6EF-580B-4312-9AD8-46D409038884}" type="presParOf" srcId="{9AE49E4E-7B0F-4B92-AF0C-469A038465E3}" destId="{2B15F328-E339-48C2-B47E-6F36965E7037}" srcOrd="0" destOrd="0" presId="urn:microsoft.com/office/officeart/2005/8/layout/vProcess5"/>
    <dgm:cxn modelId="{2A6697BB-BC54-46B4-B0EC-2E726031A193}" type="presParOf" srcId="{9AE49E4E-7B0F-4B92-AF0C-469A038465E3}" destId="{A9AAD991-A5DA-43FD-B72E-9E1D06CF623E}" srcOrd="1" destOrd="0" presId="urn:microsoft.com/office/officeart/2005/8/layout/vProcess5"/>
    <dgm:cxn modelId="{15600860-7E09-462B-8892-68EEFDC9F036}" type="presParOf" srcId="{9AE49E4E-7B0F-4B92-AF0C-469A038465E3}" destId="{F8CB65B5-A05C-40DD-91F7-E5FC7B506383}" srcOrd="2" destOrd="0" presId="urn:microsoft.com/office/officeart/2005/8/layout/vProcess5"/>
    <dgm:cxn modelId="{B431D4CF-036C-40AD-A662-BA5789BB8DA6}" type="presParOf" srcId="{9AE49E4E-7B0F-4B92-AF0C-469A038465E3}" destId="{D8E943B5-92B1-46F2-95B3-33728447DBB4}" srcOrd="3" destOrd="0" presId="urn:microsoft.com/office/officeart/2005/8/layout/vProcess5"/>
    <dgm:cxn modelId="{7D69A2BE-BAC2-4053-9C31-CE5B853D359A}" type="presParOf" srcId="{9AE49E4E-7B0F-4B92-AF0C-469A038465E3}" destId="{116348ED-09B2-4731-9E30-831C202B83EF}" srcOrd="4" destOrd="0" presId="urn:microsoft.com/office/officeart/2005/8/layout/vProcess5"/>
    <dgm:cxn modelId="{454A9BA9-E4A9-41BC-8FE5-25E460CEDD98}" type="presParOf" srcId="{9AE49E4E-7B0F-4B92-AF0C-469A038465E3}" destId="{C926BDAC-4392-4D0C-900F-8A45AA8F34E3}" srcOrd="5" destOrd="0" presId="urn:microsoft.com/office/officeart/2005/8/layout/vProcess5"/>
    <dgm:cxn modelId="{17B3A5B8-79F7-4FC5-8B0E-FB8696028F2B}" type="presParOf" srcId="{9AE49E4E-7B0F-4B92-AF0C-469A038465E3}" destId="{2D27DC0A-1686-4EFD-86A9-04907EB7929B}" srcOrd="6" destOrd="0" presId="urn:microsoft.com/office/officeart/2005/8/layout/vProcess5"/>
    <dgm:cxn modelId="{8E09918D-0AA7-4FD8-AE4C-0EB6B4A7F9C1}" type="presParOf" srcId="{9AE49E4E-7B0F-4B92-AF0C-469A038465E3}" destId="{5AB7AF14-D841-4CB6-B383-38999AAF41DB}" srcOrd="7" destOrd="0" presId="urn:microsoft.com/office/officeart/2005/8/layout/vProcess5"/>
    <dgm:cxn modelId="{112B5442-4FDC-4D49-BF61-A6DA181270F4}" type="presParOf" srcId="{9AE49E4E-7B0F-4B92-AF0C-469A038465E3}" destId="{4E0A2439-7567-4327-BF7C-63AAC6F63F4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E53D27-9168-450A-982E-1F44EAD9D8D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93A2A0A-7991-4AB4-A28C-675E5AD4FD5C}">
      <dgm:prSet/>
      <dgm:spPr>
        <a:solidFill>
          <a:srgbClr val="4F3121"/>
        </a:solidFill>
      </dgm:spPr>
      <dgm:t>
        <a:bodyPr/>
        <a:lstStyle/>
        <a:p>
          <a:r>
            <a:rPr lang="en-GB" b="0" i="0">
              <a:solidFill>
                <a:srgbClr val="DAC2AE"/>
              </a:solidFill>
              <a:latin typeface="Garamond" panose="02020404030301010803" pitchFamily="18" charset="0"/>
            </a:rPr>
            <a:t>Over 200 women engaged since November.</a:t>
          </a:r>
          <a:endParaRPr lang="en-US">
            <a:solidFill>
              <a:srgbClr val="DAC2AE"/>
            </a:solidFill>
            <a:latin typeface="Garamond" panose="02020404030301010803" pitchFamily="18" charset="0"/>
          </a:endParaRPr>
        </a:p>
      </dgm:t>
    </dgm:pt>
    <dgm:pt modelId="{06C4222D-9187-40EF-A13A-DBF7F3572A94}" type="parTrans" cxnId="{4915F2B2-A7C9-4E31-ABF0-5CB9D08BC4A3}">
      <dgm:prSet/>
      <dgm:spPr/>
      <dgm:t>
        <a:bodyPr/>
        <a:lstStyle/>
        <a:p>
          <a:endParaRPr lang="en-US"/>
        </a:p>
      </dgm:t>
    </dgm:pt>
    <dgm:pt modelId="{89D6E126-BDC6-41F7-BD93-F5B87B83259B}" type="sibTrans" cxnId="{4915F2B2-A7C9-4E31-ABF0-5CB9D08BC4A3}">
      <dgm:prSet/>
      <dgm:spPr/>
      <dgm:t>
        <a:bodyPr/>
        <a:lstStyle/>
        <a:p>
          <a:endParaRPr lang="en-US"/>
        </a:p>
      </dgm:t>
    </dgm:pt>
    <dgm:pt modelId="{016D84E8-A523-43CC-8D25-FBF01C16EEF2}">
      <dgm:prSet/>
      <dgm:spPr>
        <a:solidFill>
          <a:srgbClr val="4F3121"/>
        </a:solidFill>
      </dgm:spPr>
      <dgm:t>
        <a:bodyPr/>
        <a:lstStyle/>
        <a:p>
          <a:r>
            <a:rPr lang="en-GB" b="0" i="0">
              <a:solidFill>
                <a:srgbClr val="DAC2AE"/>
              </a:solidFill>
              <a:latin typeface="Garamond" panose="02020404030301010803" pitchFamily="18" charset="0"/>
            </a:rPr>
            <a:t>Hiking distances increased from 3 miles to 5+ miles per 2 hr session.</a:t>
          </a:r>
          <a:endParaRPr lang="en-US">
            <a:solidFill>
              <a:srgbClr val="DAC2AE"/>
            </a:solidFill>
            <a:latin typeface="Garamond" panose="02020404030301010803" pitchFamily="18" charset="0"/>
          </a:endParaRPr>
        </a:p>
      </dgm:t>
    </dgm:pt>
    <dgm:pt modelId="{7626D368-3EF1-4A37-955F-AFA4E2AB6BA6}" type="parTrans" cxnId="{9BD82F47-1C38-47A8-ABFC-745692ABCB19}">
      <dgm:prSet/>
      <dgm:spPr/>
      <dgm:t>
        <a:bodyPr/>
        <a:lstStyle/>
        <a:p>
          <a:endParaRPr lang="en-US"/>
        </a:p>
      </dgm:t>
    </dgm:pt>
    <dgm:pt modelId="{518C8A6C-02BA-4C61-B8B0-E3100818E7A0}" type="sibTrans" cxnId="{9BD82F47-1C38-47A8-ABFC-745692ABCB19}">
      <dgm:prSet/>
      <dgm:spPr/>
      <dgm:t>
        <a:bodyPr/>
        <a:lstStyle/>
        <a:p>
          <a:endParaRPr lang="en-US"/>
        </a:p>
      </dgm:t>
    </dgm:pt>
    <dgm:pt modelId="{C3576049-9E78-4D34-A7C2-564309317D80}">
      <dgm:prSet/>
      <dgm:spPr>
        <a:solidFill>
          <a:srgbClr val="4F3121"/>
        </a:solidFill>
      </dgm:spPr>
      <dgm:t>
        <a:bodyPr/>
        <a:lstStyle/>
        <a:p>
          <a:r>
            <a:rPr lang="en-GB" b="0" i="0">
              <a:solidFill>
                <a:srgbClr val="DAC2AE"/>
              </a:solidFill>
              <a:latin typeface="Garamond" panose="02020404030301010803" pitchFamily="18" charset="0"/>
            </a:rPr>
            <a:t>Weight loss success stories: Example – Aysha lost 2.5kg in 2 weeks!</a:t>
          </a:r>
          <a:endParaRPr lang="en-US">
            <a:solidFill>
              <a:srgbClr val="DAC2AE"/>
            </a:solidFill>
            <a:latin typeface="Garamond" panose="02020404030301010803" pitchFamily="18" charset="0"/>
          </a:endParaRPr>
        </a:p>
      </dgm:t>
    </dgm:pt>
    <dgm:pt modelId="{552DA2C5-2965-44A4-92D1-CD21D0BD1CDA}" type="parTrans" cxnId="{6A8FBA1C-5603-4628-A3B3-B07A38BB35A1}">
      <dgm:prSet/>
      <dgm:spPr/>
      <dgm:t>
        <a:bodyPr/>
        <a:lstStyle/>
        <a:p>
          <a:endParaRPr lang="en-US"/>
        </a:p>
      </dgm:t>
    </dgm:pt>
    <dgm:pt modelId="{C6D0F28B-ECA6-40A6-8AB2-0510E1E36571}" type="sibTrans" cxnId="{6A8FBA1C-5603-4628-A3B3-B07A38BB35A1}">
      <dgm:prSet/>
      <dgm:spPr/>
      <dgm:t>
        <a:bodyPr/>
        <a:lstStyle/>
        <a:p>
          <a:endParaRPr lang="en-US"/>
        </a:p>
      </dgm:t>
    </dgm:pt>
    <dgm:pt modelId="{5A7A4633-33F7-48F5-BB1E-5D9BEB729F27}" type="pres">
      <dgm:prSet presAssocID="{A3E53D27-9168-450A-982E-1F44EAD9D8D6}" presName="linear" presStyleCnt="0">
        <dgm:presLayoutVars>
          <dgm:animLvl val="lvl"/>
          <dgm:resizeHandles val="exact"/>
        </dgm:presLayoutVars>
      </dgm:prSet>
      <dgm:spPr/>
    </dgm:pt>
    <dgm:pt modelId="{37D1F431-9672-4A28-A052-413AAD85BA0B}" type="pres">
      <dgm:prSet presAssocID="{993A2A0A-7991-4AB4-A28C-675E5AD4FD5C}" presName="parentText" presStyleLbl="node1" presStyleIdx="0" presStyleCnt="3">
        <dgm:presLayoutVars>
          <dgm:chMax val="0"/>
          <dgm:bulletEnabled val="1"/>
        </dgm:presLayoutVars>
      </dgm:prSet>
      <dgm:spPr/>
    </dgm:pt>
    <dgm:pt modelId="{6F8AB478-8362-4EFE-8594-B0EC7B3908C7}" type="pres">
      <dgm:prSet presAssocID="{89D6E126-BDC6-41F7-BD93-F5B87B83259B}" presName="spacer" presStyleCnt="0"/>
      <dgm:spPr/>
    </dgm:pt>
    <dgm:pt modelId="{77C03EA6-B788-48E3-A272-608E4084C19D}" type="pres">
      <dgm:prSet presAssocID="{016D84E8-A523-43CC-8D25-FBF01C16EEF2}" presName="parentText" presStyleLbl="node1" presStyleIdx="1" presStyleCnt="3">
        <dgm:presLayoutVars>
          <dgm:chMax val="0"/>
          <dgm:bulletEnabled val="1"/>
        </dgm:presLayoutVars>
      </dgm:prSet>
      <dgm:spPr/>
    </dgm:pt>
    <dgm:pt modelId="{0925E2C0-399C-47F4-A186-B8089BA1BA31}" type="pres">
      <dgm:prSet presAssocID="{518C8A6C-02BA-4C61-B8B0-E3100818E7A0}" presName="spacer" presStyleCnt="0"/>
      <dgm:spPr/>
    </dgm:pt>
    <dgm:pt modelId="{3E6ADB2A-3483-41E6-B1DE-AA5E5E3DBDBD}" type="pres">
      <dgm:prSet presAssocID="{C3576049-9E78-4D34-A7C2-564309317D80}" presName="parentText" presStyleLbl="node1" presStyleIdx="2" presStyleCnt="3">
        <dgm:presLayoutVars>
          <dgm:chMax val="0"/>
          <dgm:bulletEnabled val="1"/>
        </dgm:presLayoutVars>
      </dgm:prSet>
      <dgm:spPr/>
    </dgm:pt>
  </dgm:ptLst>
  <dgm:cxnLst>
    <dgm:cxn modelId="{AA8CC60D-B2DB-40C8-A290-3F2567E830F4}" type="presOf" srcId="{993A2A0A-7991-4AB4-A28C-675E5AD4FD5C}" destId="{37D1F431-9672-4A28-A052-413AAD85BA0B}" srcOrd="0" destOrd="0" presId="urn:microsoft.com/office/officeart/2005/8/layout/vList2"/>
    <dgm:cxn modelId="{6A8FBA1C-5603-4628-A3B3-B07A38BB35A1}" srcId="{A3E53D27-9168-450A-982E-1F44EAD9D8D6}" destId="{C3576049-9E78-4D34-A7C2-564309317D80}" srcOrd="2" destOrd="0" parTransId="{552DA2C5-2965-44A4-92D1-CD21D0BD1CDA}" sibTransId="{C6D0F28B-ECA6-40A6-8AB2-0510E1E36571}"/>
    <dgm:cxn modelId="{9BD82F47-1C38-47A8-ABFC-745692ABCB19}" srcId="{A3E53D27-9168-450A-982E-1F44EAD9D8D6}" destId="{016D84E8-A523-43CC-8D25-FBF01C16EEF2}" srcOrd="1" destOrd="0" parTransId="{7626D368-3EF1-4A37-955F-AFA4E2AB6BA6}" sibTransId="{518C8A6C-02BA-4C61-B8B0-E3100818E7A0}"/>
    <dgm:cxn modelId="{51F06587-5489-48FA-9BC9-43E18DC7D3FA}" type="presOf" srcId="{C3576049-9E78-4D34-A7C2-564309317D80}" destId="{3E6ADB2A-3483-41E6-B1DE-AA5E5E3DBDBD}" srcOrd="0" destOrd="0" presId="urn:microsoft.com/office/officeart/2005/8/layout/vList2"/>
    <dgm:cxn modelId="{4915F2B2-A7C9-4E31-ABF0-5CB9D08BC4A3}" srcId="{A3E53D27-9168-450A-982E-1F44EAD9D8D6}" destId="{993A2A0A-7991-4AB4-A28C-675E5AD4FD5C}" srcOrd="0" destOrd="0" parTransId="{06C4222D-9187-40EF-A13A-DBF7F3572A94}" sibTransId="{89D6E126-BDC6-41F7-BD93-F5B87B83259B}"/>
    <dgm:cxn modelId="{ABE78EC7-0158-4657-B98F-6BD69D7CDBF4}" type="presOf" srcId="{016D84E8-A523-43CC-8D25-FBF01C16EEF2}" destId="{77C03EA6-B788-48E3-A272-608E4084C19D}" srcOrd="0" destOrd="0" presId="urn:microsoft.com/office/officeart/2005/8/layout/vList2"/>
    <dgm:cxn modelId="{68F5CACB-30C6-4EC4-9537-A926A3414B6F}" type="presOf" srcId="{A3E53D27-9168-450A-982E-1F44EAD9D8D6}" destId="{5A7A4633-33F7-48F5-BB1E-5D9BEB729F27}" srcOrd="0" destOrd="0" presId="urn:microsoft.com/office/officeart/2005/8/layout/vList2"/>
    <dgm:cxn modelId="{AB87C3B4-B711-4E40-BE82-8BD3BC84F364}" type="presParOf" srcId="{5A7A4633-33F7-48F5-BB1E-5D9BEB729F27}" destId="{37D1F431-9672-4A28-A052-413AAD85BA0B}" srcOrd="0" destOrd="0" presId="urn:microsoft.com/office/officeart/2005/8/layout/vList2"/>
    <dgm:cxn modelId="{A52F64BA-940B-4F8B-AE11-5BC7782804D9}" type="presParOf" srcId="{5A7A4633-33F7-48F5-BB1E-5D9BEB729F27}" destId="{6F8AB478-8362-4EFE-8594-B0EC7B3908C7}" srcOrd="1" destOrd="0" presId="urn:microsoft.com/office/officeart/2005/8/layout/vList2"/>
    <dgm:cxn modelId="{A9D4773B-84FE-42FC-8967-726E6DC8F2C3}" type="presParOf" srcId="{5A7A4633-33F7-48F5-BB1E-5D9BEB729F27}" destId="{77C03EA6-B788-48E3-A272-608E4084C19D}" srcOrd="2" destOrd="0" presId="urn:microsoft.com/office/officeart/2005/8/layout/vList2"/>
    <dgm:cxn modelId="{D5F48E49-92E7-4248-99EB-966DA9705B43}" type="presParOf" srcId="{5A7A4633-33F7-48F5-BB1E-5D9BEB729F27}" destId="{0925E2C0-399C-47F4-A186-B8089BA1BA31}" srcOrd="3" destOrd="0" presId="urn:microsoft.com/office/officeart/2005/8/layout/vList2"/>
    <dgm:cxn modelId="{D28C6BFF-ECCF-4C2E-9107-0BF86C1E9CC8}" type="presParOf" srcId="{5A7A4633-33F7-48F5-BB1E-5D9BEB729F27}" destId="{3E6ADB2A-3483-41E6-B1DE-AA5E5E3DBDB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BF5E04-A656-42FD-93CD-C505B0FA86E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FDF382D-AB76-40AE-8222-81523767641D}">
      <dgm:prSet/>
      <dgm:spPr>
        <a:solidFill>
          <a:srgbClr val="DAC2AE"/>
        </a:solidFill>
      </dgm:spPr>
      <dgm:t>
        <a:bodyPr/>
        <a:lstStyle/>
        <a:p>
          <a:r>
            <a:rPr lang="en-GB" b="1">
              <a:solidFill>
                <a:srgbClr val="4F3121"/>
              </a:solidFill>
              <a:highlight>
                <a:srgbClr val="DAC2AE"/>
              </a:highlight>
              <a:latin typeface="Garamond" panose="02020404030301010803" pitchFamily="18" charset="0"/>
            </a:rPr>
            <a:t>Women from diverse backgrounds and ethnicities bonding over shared experiences</a:t>
          </a:r>
          <a:r>
            <a:rPr lang="en-GB">
              <a:solidFill>
                <a:srgbClr val="4F3121"/>
              </a:solidFill>
            </a:rPr>
            <a:t>.</a:t>
          </a:r>
          <a:endParaRPr lang="en-US">
            <a:solidFill>
              <a:srgbClr val="4F3121"/>
            </a:solidFill>
          </a:endParaRPr>
        </a:p>
      </dgm:t>
    </dgm:pt>
    <dgm:pt modelId="{0BB05B46-736F-4A30-9223-E128433B57F0}" type="parTrans" cxnId="{DF641F22-C5EE-4322-A277-086F2FD5238F}">
      <dgm:prSet/>
      <dgm:spPr/>
      <dgm:t>
        <a:bodyPr/>
        <a:lstStyle/>
        <a:p>
          <a:endParaRPr lang="en-US"/>
        </a:p>
      </dgm:t>
    </dgm:pt>
    <dgm:pt modelId="{32BED920-85D9-4C12-86E3-2B7F177E9508}" type="sibTrans" cxnId="{DF641F22-C5EE-4322-A277-086F2FD5238F}">
      <dgm:prSet/>
      <dgm:spPr/>
      <dgm:t>
        <a:bodyPr/>
        <a:lstStyle/>
        <a:p>
          <a:endParaRPr lang="en-US"/>
        </a:p>
      </dgm:t>
    </dgm:pt>
    <dgm:pt modelId="{1EA97E70-5500-4863-A9DA-80A4C6E26E40}">
      <dgm:prSet/>
      <dgm:spPr>
        <a:solidFill>
          <a:srgbClr val="4F3121"/>
        </a:solidFill>
      </dgm:spPr>
      <dgm:t>
        <a:bodyPr/>
        <a:lstStyle/>
        <a:p>
          <a:r>
            <a:rPr lang="en-GB" b="1">
              <a:solidFill>
                <a:srgbClr val="DAC2AE"/>
              </a:solidFill>
              <a:latin typeface="Garamond" panose="02020404030301010803" pitchFamily="18" charset="0"/>
            </a:rPr>
            <a:t>Mothers, grandmothers, daughters, and sisters hiking together.</a:t>
          </a:r>
          <a:endParaRPr lang="en-US" b="1">
            <a:solidFill>
              <a:srgbClr val="DAC2AE"/>
            </a:solidFill>
            <a:latin typeface="Garamond" panose="02020404030301010803" pitchFamily="18" charset="0"/>
          </a:endParaRPr>
        </a:p>
      </dgm:t>
    </dgm:pt>
    <dgm:pt modelId="{451EC606-E10A-483F-9D79-A2D8B1B34629}" type="parTrans" cxnId="{D7E8BBE5-FE6F-4F9D-9DAA-7EE1C0B07FBE}">
      <dgm:prSet/>
      <dgm:spPr/>
      <dgm:t>
        <a:bodyPr/>
        <a:lstStyle/>
        <a:p>
          <a:endParaRPr lang="en-US"/>
        </a:p>
      </dgm:t>
    </dgm:pt>
    <dgm:pt modelId="{AA406D2B-E00C-44E0-A442-776EB9F2833B}" type="sibTrans" cxnId="{D7E8BBE5-FE6F-4F9D-9DAA-7EE1C0B07FBE}">
      <dgm:prSet/>
      <dgm:spPr/>
      <dgm:t>
        <a:bodyPr/>
        <a:lstStyle/>
        <a:p>
          <a:endParaRPr lang="en-US"/>
        </a:p>
      </dgm:t>
    </dgm:pt>
    <dgm:pt modelId="{01FAD430-1D0B-4D4C-B23F-B7BC9968DDA0}">
      <dgm:prSet/>
      <dgm:spPr>
        <a:solidFill>
          <a:srgbClr val="DAC2AE"/>
        </a:solidFill>
      </dgm:spPr>
      <dgm:t>
        <a:bodyPr/>
        <a:lstStyle/>
        <a:p>
          <a:r>
            <a:rPr lang="en-GB" b="1">
              <a:solidFill>
                <a:srgbClr val="4F3121"/>
              </a:solidFill>
              <a:highlight>
                <a:srgbClr val="DAC2AE"/>
              </a:highlight>
              <a:latin typeface="Garamond" panose="02020404030301010803" pitchFamily="18" charset="0"/>
            </a:rPr>
            <a:t>Building a community of encouragement, accountability, and empowerment.</a:t>
          </a:r>
          <a:endParaRPr lang="en-US" b="1">
            <a:solidFill>
              <a:srgbClr val="4F3121"/>
            </a:solidFill>
            <a:highlight>
              <a:srgbClr val="DAC2AE"/>
            </a:highlight>
            <a:latin typeface="Garamond" panose="02020404030301010803" pitchFamily="18" charset="0"/>
          </a:endParaRPr>
        </a:p>
      </dgm:t>
    </dgm:pt>
    <dgm:pt modelId="{A81E5F88-AC0C-47B8-BA98-E1C9A1E095F6}" type="parTrans" cxnId="{F064E316-9107-4F64-84A8-7DB48633F1E7}">
      <dgm:prSet/>
      <dgm:spPr/>
      <dgm:t>
        <a:bodyPr/>
        <a:lstStyle/>
        <a:p>
          <a:endParaRPr lang="en-US"/>
        </a:p>
      </dgm:t>
    </dgm:pt>
    <dgm:pt modelId="{2BFC6C8C-10C4-4C5B-8CFB-E5FD14C245AB}" type="sibTrans" cxnId="{F064E316-9107-4F64-84A8-7DB48633F1E7}">
      <dgm:prSet/>
      <dgm:spPr/>
      <dgm:t>
        <a:bodyPr/>
        <a:lstStyle/>
        <a:p>
          <a:endParaRPr lang="en-US"/>
        </a:p>
      </dgm:t>
    </dgm:pt>
    <dgm:pt modelId="{6DCC1DA2-E527-44E7-B1A8-845348F2F3B9}" type="pres">
      <dgm:prSet presAssocID="{8ABF5E04-A656-42FD-93CD-C505B0FA86E4}" presName="linear" presStyleCnt="0">
        <dgm:presLayoutVars>
          <dgm:animLvl val="lvl"/>
          <dgm:resizeHandles val="exact"/>
        </dgm:presLayoutVars>
      </dgm:prSet>
      <dgm:spPr/>
    </dgm:pt>
    <dgm:pt modelId="{F799C42D-3128-4601-B2E7-6D03B21AA9B4}" type="pres">
      <dgm:prSet presAssocID="{5FDF382D-AB76-40AE-8222-81523767641D}" presName="parentText" presStyleLbl="node1" presStyleIdx="0" presStyleCnt="3">
        <dgm:presLayoutVars>
          <dgm:chMax val="0"/>
          <dgm:bulletEnabled val="1"/>
        </dgm:presLayoutVars>
      </dgm:prSet>
      <dgm:spPr/>
    </dgm:pt>
    <dgm:pt modelId="{61733377-D78B-4390-B231-B4449B0CD597}" type="pres">
      <dgm:prSet presAssocID="{32BED920-85D9-4C12-86E3-2B7F177E9508}" presName="spacer" presStyleCnt="0"/>
      <dgm:spPr/>
    </dgm:pt>
    <dgm:pt modelId="{02235C29-847E-4AD4-8E3E-1946223B0627}" type="pres">
      <dgm:prSet presAssocID="{1EA97E70-5500-4863-A9DA-80A4C6E26E40}" presName="parentText" presStyleLbl="node1" presStyleIdx="1" presStyleCnt="3">
        <dgm:presLayoutVars>
          <dgm:chMax val="0"/>
          <dgm:bulletEnabled val="1"/>
        </dgm:presLayoutVars>
      </dgm:prSet>
      <dgm:spPr/>
    </dgm:pt>
    <dgm:pt modelId="{D0A47A55-F785-4F92-8FCB-34A5E862B3BB}" type="pres">
      <dgm:prSet presAssocID="{AA406D2B-E00C-44E0-A442-776EB9F2833B}" presName="spacer" presStyleCnt="0"/>
      <dgm:spPr/>
    </dgm:pt>
    <dgm:pt modelId="{0371F94C-F46C-4B81-8817-7AA9BB9A0DBF}" type="pres">
      <dgm:prSet presAssocID="{01FAD430-1D0B-4D4C-B23F-B7BC9968DDA0}" presName="parentText" presStyleLbl="node1" presStyleIdx="2" presStyleCnt="3">
        <dgm:presLayoutVars>
          <dgm:chMax val="0"/>
          <dgm:bulletEnabled val="1"/>
        </dgm:presLayoutVars>
      </dgm:prSet>
      <dgm:spPr/>
    </dgm:pt>
  </dgm:ptLst>
  <dgm:cxnLst>
    <dgm:cxn modelId="{25DD350F-5F00-4E0C-97ED-B8883D7094D0}" type="presOf" srcId="{01FAD430-1D0B-4D4C-B23F-B7BC9968DDA0}" destId="{0371F94C-F46C-4B81-8817-7AA9BB9A0DBF}" srcOrd="0" destOrd="0" presId="urn:microsoft.com/office/officeart/2005/8/layout/vList2"/>
    <dgm:cxn modelId="{F064E316-9107-4F64-84A8-7DB48633F1E7}" srcId="{8ABF5E04-A656-42FD-93CD-C505B0FA86E4}" destId="{01FAD430-1D0B-4D4C-B23F-B7BC9968DDA0}" srcOrd="2" destOrd="0" parTransId="{A81E5F88-AC0C-47B8-BA98-E1C9A1E095F6}" sibTransId="{2BFC6C8C-10C4-4C5B-8CFB-E5FD14C245AB}"/>
    <dgm:cxn modelId="{DF641F22-C5EE-4322-A277-086F2FD5238F}" srcId="{8ABF5E04-A656-42FD-93CD-C505B0FA86E4}" destId="{5FDF382D-AB76-40AE-8222-81523767641D}" srcOrd="0" destOrd="0" parTransId="{0BB05B46-736F-4A30-9223-E128433B57F0}" sibTransId="{32BED920-85D9-4C12-86E3-2B7F177E9508}"/>
    <dgm:cxn modelId="{42FF9966-5F4D-43D8-A152-A4C4B6088F20}" type="presOf" srcId="{8ABF5E04-A656-42FD-93CD-C505B0FA86E4}" destId="{6DCC1DA2-E527-44E7-B1A8-845348F2F3B9}" srcOrd="0" destOrd="0" presId="urn:microsoft.com/office/officeart/2005/8/layout/vList2"/>
    <dgm:cxn modelId="{A4740676-AF35-4AE1-ABC8-99C5AA7758D5}" type="presOf" srcId="{1EA97E70-5500-4863-A9DA-80A4C6E26E40}" destId="{02235C29-847E-4AD4-8E3E-1946223B0627}" srcOrd="0" destOrd="0" presId="urn:microsoft.com/office/officeart/2005/8/layout/vList2"/>
    <dgm:cxn modelId="{07EB88CF-B1E7-4B61-9606-6366BEC0CB75}" type="presOf" srcId="{5FDF382D-AB76-40AE-8222-81523767641D}" destId="{F799C42D-3128-4601-B2E7-6D03B21AA9B4}" srcOrd="0" destOrd="0" presId="urn:microsoft.com/office/officeart/2005/8/layout/vList2"/>
    <dgm:cxn modelId="{D7E8BBE5-FE6F-4F9D-9DAA-7EE1C0B07FBE}" srcId="{8ABF5E04-A656-42FD-93CD-C505B0FA86E4}" destId="{1EA97E70-5500-4863-A9DA-80A4C6E26E40}" srcOrd="1" destOrd="0" parTransId="{451EC606-E10A-483F-9D79-A2D8B1B34629}" sibTransId="{AA406D2B-E00C-44E0-A442-776EB9F2833B}"/>
    <dgm:cxn modelId="{8F3E8CA6-156C-45D9-8258-CAC23406EE61}" type="presParOf" srcId="{6DCC1DA2-E527-44E7-B1A8-845348F2F3B9}" destId="{F799C42D-3128-4601-B2E7-6D03B21AA9B4}" srcOrd="0" destOrd="0" presId="urn:microsoft.com/office/officeart/2005/8/layout/vList2"/>
    <dgm:cxn modelId="{E14E768C-78D1-4C39-A542-46F4C6B19C24}" type="presParOf" srcId="{6DCC1DA2-E527-44E7-B1A8-845348F2F3B9}" destId="{61733377-D78B-4390-B231-B4449B0CD597}" srcOrd="1" destOrd="0" presId="urn:microsoft.com/office/officeart/2005/8/layout/vList2"/>
    <dgm:cxn modelId="{42ECF329-B2CA-476E-8F08-ED1CED4DF6D3}" type="presParOf" srcId="{6DCC1DA2-E527-44E7-B1A8-845348F2F3B9}" destId="{02235C29-847E-4AD4-8E3E-1946223B0627}" srcOrd="2" destOrd="0" presId="urn:microsoft.com/office/officeart/2005/8/layout/vList2"/>
    <dgm:cxn modelId="{198D26B6-FE8F-4873-8A0F-24038F4D0826}" type="presParOf" srcId="{6DCC1DA2-E527-44E7-B1A8-845348F2F3B9}" destId="{D0A47A55-F785-4F92-8FCB-34A5E862B3BB}" srcOrd="3" destOrd="0" presId="urn:microsoft.com/office/officeart/2005/8/layout/vList2"/>
    <dgm:cxn modelId="{96ECEA5E-3064-4C8F-8041-00CD51C0E8DF}" type="presParOf" srcId="{6DCC1DA2-E527-44E7-B1A8-845348F2F3B9}" destId="{0371F94C-F46C-4B81-8817-7AA9BB9A0DB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998D03-F9F6-408B-859C-CA87C0255628}"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GB"/>
        </a:p>
      </dgm:t>
    </dgm:pt>
    <dgm:pt modelId="{9E0667E7-CACE-447C-A67C-E06756138119}">
      <dgm:prSet phldrT="[Text]" custT="1"/>
      <dgm:spPr>
        <a:solidFill>
          <a:schemeClr val="bg2"/>
        </a:solidFill>
      </dgm:spPr>
      <dgm:t>
        <a:bodyPr/>
        <a:lstStyle/>
        <a:p>
          <a:r>
            <a:rPr lang="en-US" sz="6000" b="1">
              <a:solidFill>
                <a:srgbClr val="4F3121"/>
              </a:solidFill>
              <a:latin typeface="Garamond" panose="02020404030301010803" pitchFamily="18" charset="0"/>
            </a:rPr>
            <a:t>How can we do even better ? What do we need to be more successful ?</a:t>
          </a:r>
          <a:endParaRPr lang="en-GB" sz="6000"/>
        </a:p>
      </dgm:t>
    </dgm:pt>
    <dgm:pt modelId="{0F4C8594-79BA-43FD-BB7C-78B50FF44D7E}" type="parTrans" cxnId="{A24AD78A-2C18-428A-B0D1-9ECE347A0AB8}">
      <dgm:prSet/>
      <dgm:spPr/>
      <dgm:t>
        <a:bodyPr/>
        <a:lstStyle/>
        <a:p>
          <a:endParaRPr lang="en-GB"/>
        </a:p>
      </dgm:t>
    </dgm:pt>
    <dgm:pt modelId="{86EBE44B-4B52-4FC2-AA5E-BEAFE397B87F}" type="sibTrans" cxnId="{A24AD78A-2C18-428A-B0D1-9ECE347A0AB8}">
      <dgm:prSet/>
      <dgm:spPr/>
      <dgm:t>
        <a:bodyPr/>
        <a:lstStyle/>
        <a:p>
          <a:endParaRPr lang="en-GB"/>
        </a:p>
      </dgm:t>
    </dgm:pt>
    <dgm:pt modelId="{DA946478-DB9A-4062-BCC0-BDE6986E8304}">
      <dgm:prSet phldrT="[Text]" phldr="1"/>
      <dgm:spPr/>
      <dgm:t>
        <a:bodyPr/>
        <a:lstStyle/>
        <a:p>
          <a:endParaRPr lang="en-GB"/>
        </a:p>
      </dgm:t>
    </dgm:pt>
    <dgm:pt modelId="{CA4F8D1C-0202-4803-986D-F6563EF8DE60}" type="parTrans" cxnId="{E370BA2D-603E-4A42-91A1-BA62BC2417AE}">
      <dgm:prSet/>
      <dgm:spPr/>
      <dgm:t>
        <a:bodyPr/>
        <a:lstStyle/>
        <a:p>
          <a:endParaRPr lang="en-GB"/>
        </a:p>
      </dgm:t>
    </dgm:pt>
    <dgm:pt modelId="{602DA8EC-EA70-45CB-B8B5-9C6617B7C0A3}" type="sibTrans" cxnId="{E370BA2D-603E-4A42-91A1-BA62BC2417AE}">
      <dgm:prSet/>
      <dgm:spPr/>
      <dgm:t>
        <a:bodyPr/>
        <a:lstStyle/>
        <a:p>
          <a:endParaRPr lang="en-GB"/>
        </a:p>
      </dgm:t>
    </dgm:pt>
    <dgm:pt modelId="{4BD3F00C-575C-4589-98BC-FA88DE8EEC22}">
      <dgm:prSet phldrT="[Text]" phldr="1"/>
      <dgm:spPr/>
      <dgm:t>
        <a:bodyPr/>
        <a:lstStyle/>
        <a:p>
          <a:endParaRPr lang="en-GB"/>
        </a:p>
      </dgm:t>
    </dgm:pt>
    <dgm:pt modelId="{74088D1C-7B6E-4495-B67D-DA7468398A2C}" type="parTrans" cxnId="{B8DE9626-1E0C-4567-805E-E2DFFA6450F0}">
      <dgm:prSet/>
      <dgm:spPr/>
      <dgm:t>
        <a:bodyPr/>
        <a:lstStyle/>
        <a:p>
          <a:endParaRPr lang="en-GB"/>
        </a:p>
      </dgm:t>
    </dgm:pt>
    <dgm:pt modelId="{3C59EA84-1B47-4335-B8DD-049CEFBD06E1}" type="sibTrans" cxnId="{B8DE9626-1E0C-4567-805E-E2DFFA6450F0}">
      <dgm:prSet/>
      <dgm:spPr/>
      <dgm:t>
        <a:bodyPr/>
        <a:lstStyle/>
        <a:p>
          <a:endParaRPr lang="en-GB"/>
        </a:p>
      </dgm:t>
    </dgm:pt>
    <dgm:pt modelId="{358088B1-FB08-42F9-8393-C783799ED6DD}">
      <dgm:prSet phldrT="[Text]" phldr="1"/>
      <dgm:spPr/>
      <dgm:t>
        <a:bodyPr/>
        <a:lstStyle/>
        <a:p>
          <a:endParaRPr lang="en-GB"/>
        </a:p>
      </dgm:t>
    </dgm:pt>
    <dgm:pt modelId="{B604AC52-F353-4F27-944B-2DEE713A7870}" type="parTrans" cxnId="{DD07D33E-4A11-440E-894F-53B8AB167429}">
      <dgm:prSet/>
      <dgm:spPr/>
      <dgm:t>
        <a:bodyPr/>
        <a:lstStyle/>
        <a:p>
          <a:endParaRPr lang="en-GB"/>
        </a:p>
      </dgm:t>
    </dgm:pt>
    <dgm:pt modelId="{DBC67BBD-8612-495B-BD4D-EA3B6BFBF820}" type="sibTrans" cxnId="{DD07D33E-4A11-440E-894F-53B8AB167429}">
      <dgm:prSet/>
      <dgm:spPr/>
      <dgm:t>
        <a:bodyPr/>
        <a:lstStyle/>
        <a:p>
          <a:endParaRPr lang="en-GB"/>
        </a:p>
      </dgm:t>
    </dgm:pt>
    <dgm:pt modelId="{4F7F2C95-A6BE-4657-BDCE-2B87D5CB8E11}">
      <dgm:prSet/>
      <dgm:spPr/>
    </dgm:pt>
    <dgm:pt modelId="{9D24E3C5-B48C-4595-B926-BECFA531C008}" type="parTrans" cxnId="{1D2CF770-A229-4016-8680-69109973F274}">
      <dgm:prSet/>
      <dgm:spPr/>
      <dgm:t>
        <a:bodyPr/>
        <a:lstStyle/>
        <a:p>
          <a:endParaRPr lang="en-GB"/>
        </a:p>
      </dgm:t>
    </dgm:pt>
    <dgm:pt modelId="{31E022E0-35BD-47B4-BDBE-A8323B0FA2A4}" type="sibTrans" cxnId="{1D2CF770-A229-4016-8680-69109973F274}">
      <dgm:prSet/>
      <dgm:spPr/>
      <dgm:t>
        <a:bodyPr/>
        <a:lstStyle/>
        <a:p>
          <a:endParaRPr lang="en-GB"/>
        </a:p>
      </dgm:t>
    </dgm:pt>
    <dgm:pt modelId="{8A827578-E5B9-4F2F-A238-96A65FC1E1F4}">
      <dgm:prSet/>
      <dgm:spPr/>
    </dgm:pt>
    <dgm:pt modelId="{6220CB0D-237A-4B23-9F31-3C9DEEF2ABBF}" type="parTrans" cxnId="{B401191C-980C-4753-8D52-18CD493913E4}">
      <dgm:prSet/>
      <dgm:spPr/>
      <dgm:t>
        <a:bodyPr/>
        <a:lstStyle/>
        <a:p>
          <a:endParaRPr lang="en-GB"/>
        </a:p>
      </dgm:t>
    </dgm:pt>
    <dgm:pt modelId="{AC71A4E2-3AB3-44D2-B628-C831CCA8D7E7}" type="sibTrans" cxnId="{B401191C-980C-4753-8D52-18CD493913E4}">
      <dgm:prSet/>
      <dgm:spPr/>
      <dgm:t>
        <a:bodyPr/>
        <a:lstStyle/>
        <a:p>
          <a:endParaRPr lang="en-GB"/>
        </a:p>
      </dgm:t>
    </dgm:pt>
    <dgm:pt modelId="{59741667-5D8D-4B99-B2A6-C35D9CCF26F7}">
      <dgm:prSet/>
      <dgm:spPr/>
    </dgm:pt>
    <dgm:pt modelId="{EAB1F5A8-8FD2-4FA9-9C04-D20F372C8095}" type="parTrans" cxnId="{19F8814A-21F8-49A9-898F-9C696ECB6B00}">
      <dgm:prSet/>
      <dgm:spPr/>
      <dgm:t>
        <a:bodyPr/>
        <a:lstStyle/>
        <a:p>
          <a:endParaRPr lang="en-GB"/>
        </a:p>
      </dgm:t>
    </dgm:pt>
    <dgm:pt modelId="{FF7F8B31-3B1B-4A76-9D35-0D6E0CD2AF8A}" type="sibTrans" cxnId="{19F8814A-21F8-49A9-898F-9C696ECB6B00}">
      <dgm:prSet/>
      <dgm:spPr/>
      <dgm:t>
        <a:bodyPr/>
        <a:lstStyle/>
        <a:p>
          <a:endParaRPr lang="en-GB"/>
        </a:p>
      </dgm:t>
    </dgm:pt>
    <dgm:pt modelId="{1AC1160E-7E3B-448C-94E3-D618D592C75C}" type="pres">
      <dgm:prSet presAssocID="{8E998D03-F9F6-408B-859C-CA87C0255628}" presName="Name0" presStyleCnt="0">
        <dgm:presLayoutVars>
          <dgm:chMax val="1"/>
          <dgm:chPref val="1"/>
          <dgm:dir/>
          <dgm:animOne val="branch"/>
          <dgm:animLvl val="lvl"/>
        </dgm:presLayoutVars>
      </dgm:prSet>
      <dgm:spPr/>
    </dgm:pt>
    <dgm:pt modelId="{F332E2C0-C2F3-4FF7-BD5A-C816B87F1F7B}" type="pres">
      <dgm:prSet presAssocID="{9E0667E7-CACE-447C-A67C-E06756138119}" presName="singleCycle" presStyleCnt="0"/>
      <dgm:spPr/>
    </dgm:pt>
    <dgm:pt modelId="{ECC622B2-2592-453F-A9FD-84ADAC7A19EA}" type="pres">
      <dgm:prSet presAssocID="{9E0667E7-CACE-447C-A67C-E06756138119}" presName="singleCenter" presStyleLbl="node1" presStyleIdx="0" presStyleCnt="1" custScaleX="182628" custScaleY="75240" custLinFactNeighborX="1131" custLinFactNeighborY="246">
        <dgm:presLayoutVars>
          <dgm:chMax val="7"/>
          <dgm:chPref val="7"/>
        </dgm:presLayoutVars>
      </dgm:prSet>
      <dgm:spPr/>
    </dgm:pt>
  </dgm:ptLst>
  <dgm:cxnLst>
    <dgm:cxn modelId="{B401191C-980C-4753-8D52-18CD493913E4}" srcId="{8E998D03-F9F6-408B-859C-CA87C0255628}" destId="{8A827578-E5B9-4F2F-A238-96A65FC1E1F4}" srcOrd="3" destOrd="0" parTransId="{6220CB0D-237A-4B23-9F31-3C9DEEF2ABBF}" sibTransId="{AC71A4E2-3AB3-44D2-B628-C831CCA8D7E7}"/>
    <dgm:cxn modelId="{B8DE9626-1E0C-4567-805E-E2DFFA6450F0}" srcId="{59741667-5D8D-4B99-B2A6-C35D9CCF26F7}" destId="{4BD3F00C-575C-4589-98BC-FA88DE8EEC22}" srcOrd="1" destOrd="0" parTransId="{74088D1C-7B6E-4495-B67D-DA7468398A2C}" sibTransId="{3C59EA84-1B47-4335-B8DD-049CEFBD06E1}"/>
    <dgm:cxn modelId="{E370BA2D-603E-4A42-91A1-BA62BC2417AE}" srcId="{59741667-5D8D-4B99-B2A6-C35D9CCF26F7}" destId="{DA946478-DB9A-4062-BCC0-BDE6986E8304}" srcOrd="0" destOrd="0" parTransId="{CA4F8D1C-0202-4803-986D-F6563EF8DE60}" sibTransId="{602DA8EC-EA70-45CB-B8B5-9C6617B7C0A3}"/>
    <dgm:cxn modelId="{DD07D33E-4A11-440E-894F-53B8AB167429}" srcId="{59741667-5D8D-4B99-B2A6-C35D9CCF26F7}" destId="{358088B1-FB08-42F9-8393-C783799ED6DD}" srcOrd="2" destOrd="0" parTransId="{B604AC52-F353-4F27-944B-2DEE713A7870}" sibTransId="{DBC67BBD-8612-495B-BD4D-EA3B6BFBF820}"/>
    <dgm:cxn modelId="{19F8814A-21F8-49A9-898F-9C696ECB6B00}" srcId="{8E998D03-F9F6-408B-859C-CA87C0255628}" destId="{59741667-5D8D-4B99-B2A6-C35D9CCF26F7}" srcOrd="1" destOrd="0" parTransId="{EAB1F5A8-8FD2-4FA9-9C04-D20F372C8095}" sibTransId="{FF7F8B31-3B1B-4A76-9D35-0D6E0CD2AF8A}"/>
    <dgm:cxn modelId="{1D2CF770-A229-4016-8680-69109973F274}" srcId="{8E998D03-F9F6-408B-859C-CA87C0255628}" destId="{4F7F2C95-A6BE-4657-BDCE-2B87D5CB8E11}" srcOrd="2" destOrd="0" parTransId="{9D24E3C5-B48C-4595-B926-BECFA531C008}" sibTransId="{31E022E0-35BD-47B4-BDBE-A8323B0FA2A4}"/>
    <dgm:cxn modelId="{A24AD78A-2C18-428A-B0D1-9ECE347A0AB8}" srcId="{8E998D03-F9F6-408B-859C-CA87C0255628}" destId="{9E0667E7-CACE-447C-A67C-E06756138119}" srcOrd="0" destOrd="0" parTransId="{0F4C8594-79BA-43FD-BB7C-78B50FF44D7E}" sibTransId="{86EBE44B-4B52-4FC2-AA5E-BEAFE397B87F}"/>
    <dgm:cxn modelId="{73B52C98-1737-4082-9131-585E42896A2A}" type="presOf" srcId="{8E998D03-F9F6-408B-859C-CA87C0255628}" destId="{1AC1160E-7E3B-448C-94E3-D618D592C75C}" srcOrd="0" destOrd="0" presId="urn:microsoft.com/office/officeart/2008/layout/RadialCluster"/>
    <dgm:cxn modelId="{468BF5A2-B33B-4B50-91AF-D305989CB1A1}" type="presOf" srcId="{9E0667E7-CACE-447C-A67C-E06756138119}" destId="{ECC622B2-2592-453F-A9FD-84ADAC7A19EA}" srcOrd="0" destOrd="0" presId="urn:microsoft.com/office/officeart/2008/layout/RadialCluster"/>
    <dgm:cxn modelId="{08E5F1E4-CBD9-4E04-B724-2C794088F368}" type="presParOf" srcId="{1AC1160E-7E3B-448C-94E3-D618D592C75C}" destId="{F332E2C0-C2F3-4FF7-BD5A-C816B87F1F7B}" srcOrd="0" destOrd="0" presId="urn:microsoft.com/office/officeart/2008/layout/RadialCluster"/>
    <dgm:cxn modelId="{109BC69C-31ED-4C4B-A11F-E5375096A7B0}" type="presParOf" srcId="{F332E2C0-C2F3-4FF7-BD5A-C816B87F1F7B}" destId="{ECC622B2-2592-453F-A9FD-84ADAC7A19EA}" srcOrd="0"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492CB8-EB5F-4828-BA23-589A62FF7191}"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GB"/>
        </a:p>
      </dgm:t>
    </dgm:pt>
    <dgm:pt modelId="{7C8A7C88-ADE6-4898-B756-801EA6627BBF}">
      <dgm:prSet phldrT="[Text]" custT="1"/>
      <dgm:spPr>
        <a:solidFill>
          <a:srgbClr val="4F3121"/>
        </a:solidFill>
      </dgm:spPr>
      <dgm:t>
        <a:bodyPr/>
        <a:lstStyle/>
        <a:p>
          <a:r>
            <a:rPr lang="en-US" sz="4000">
              <a:latin typeface="Garamond" panose="02020404030301010803" pitchFamily="18" charset="0"/>
            </a:rPr>
            <a:t>FUNDING OPPORTUNITIES</a:t>
          </a:r>
          <a:endParaRPr lang="en-GB" sz="4000">
            <a:latin typeface="Garamond" panose="02020404030301010803" pitchFamily="18" charset="0"/>
          </a:endParaRPr>
        </a:p>
      </dgm:t>
    </dgm:pt>
    <dgm:pt modelId="{A3BF7E87-820A-4251-9AB5-96F430DD5D4A}" type="parTrans" cxnId="{4B7BE903-3503-4B17-8B63-80625B8BBD94}">
      <dgm:prSet/>
      <dgm:spPr/>
      <dgm:t>
        <a:bodyPr/>
        <a:lstStyle/>
        <a:p>
          <a:endParaRPr lang="en-GB"/>
        </a:p>
      </dgm:t>
    </dgm:pt>
    <dgm:pt modelId="{70861E36-4BB1-448D-864E-0198A5ED1177}" type="sibTrans" cxnId="{4B7BE903-3503-4B17-8B63-80625B8BBD94}">
      <dgm:prSet/>
      <dgm:spPr/>
      <dgm:t>
        <a:bodyPr/>
        <a:lstStyle/>
        <a:p>
          <a:endParaRPr lang="en-GB"/>
        </a:p>
      </dgm:t>
    </dgm:pt>
    <dgm:pt modelId="{5067433C-839E-4DE6-B68A-780D065E699A}">
      <dgm:prSet phldrT="[Text]" custT="1"/>
      <dgm:spPr>
        <a:solidFill>
          <a:srgbClr val="4F3121"/>
        </a:solidFill>
      </dgm:spPr>
      <dgm:t>
        <a:bodyPr/>
        <a:lstStyle/>
        <a:p>
          <a:r>
            <a:rPr lang="en-US" sz="4800">
              <a:latin typeface="Garamond" panose="02020404030301010803" pitchFamily="18" charset="0"/>
            </a:rPr>
            <a:t>WE NEED To Be Seen</a:t>
          </a:r>
          <a:endParaRPr lang="en-GB" sz="4800">
            <a:latin typeface="Garamond" panose="02020404030301010803" pitchFamily="18" charset="0"/>
          </a:endParaRPr>
        </a:p>
      </dgm:t>
    </dgm:pt>
    <dgm:pt modelId="{11418D18-BBD5-4E8E-9044-C90AC71B2BE2}" type="parTrans" cxnId="{4492CCEB-A2D5-44B9-8590-8EC2EB938BAF}">
      <dgm:prSet/>
      <dgm:spPr/>
      <dgm:t>
        <a:bodyPr/>
        <a:lstStyle/>
        <a:p>
          <a:endParaRPr lang="en-GB"/>
        </a:p>
      </dgm:t>
    </dgm:pt>
    <dgm:pt modelId="{9E0DC9B2-440A-4959-ABE0-C2FF4E6CA1F7}" type="sibTrans" cxnId="{4492CCEB-A2D5-44B9-8590-8EC2EB938BAF}">
      <dgm:prSet/>
      <dgm:spPr/>
      <dgm:t>
        <a:bodyPr/>
        <a:lstStyle/>
        <a:p>
          <a:endParaRPr lang="en-GB"/>
        </a:p>
      </dgm:t>
    </dgm:pt>
    <dgm:pt modelId="{56FEA548-4AD8-4EC3-9FAF-B907501624A9}">
      <dgm:prSet phldrT="[Text]" custT="1"/>
      <dgm:spPr>
        <a:solidFill>
          <a:srgbClr val="4F3121"/>
        </a:solidFill>
      </dgm:spPr>
      <dgm:t>
        <a:bodyPr/>
        <a:lstStyle/>
        <a:p>
          <a:r>
            <a:rPr lang="en-US" sz="4000">
              <a:latin typeface="Garamond" panose="02020404030301010803" pitchFamily="18" charset="0"/>
            </a:rPr>
            <a:t>WE NEED Collaboration</a:t>
          </a:r>
          <a:endParaRPr lang="en-GB" sz="4000">
            <a:latin typeface="Garamond" panose="02020404030301010803" pitchFamily="18" charset="0"/>
          </a:endParaRPr>
        </a:p>
      </dgm:t>
    </dgm:pt>
    <dgm:pt modelId="{9638E6D1-AAE4-4DE0-ACAD-7FB139C1D14F}" type="parTrans" cxnId="{94A2617A-5FC3-4717-A4B6-AF6F8134225A}">
      <dgm:prSet/>
      <dgm:spPr/>
      <dgm:t>
        <a:bodyPr/>
        <a:lstStyle/>
        <a:p>
          <a:endParaRPr lang="en-GB"/>
        </a:p>
      </dgm:t>
    </dgm:pt>
    <dgm:pt modelId="{281F42FE-50BA-435D-A723-4C88DBC3107E}" type="sibTrans" cxnId="{94A2617A-5FC3-4717-A4B6-AF6F8134225A}">
      <dgm:prSet/>
      <dgm:spPr/>
      <dgm:t>
        <a:bodyPr/>
        <a:lstStyle/>
        <a:p>
          <a:endParaRPr lang="en-GB"/>
        </a:p>
      </dgm:t>
    </dgm:pt>
    <dgm:pt modelId="{ABB9884F-C911-49ED-BD4D-E954FDD8AB30}">
      <dgm:prSet phldrT="[Text]" custT="1"/>
      <dgm:spPr>
        <a:solidFill>
          <a:srgbClr val="4F3121"/>
        </a:solidFill>
      </dgm:spPr>
      <dgm:t>
        <a:bodyPr/>
        <a:lstStyle/>
        <a:p>
          <a:r>
            <a:rPr lang="en-US" sz="4400">
              <a:latin typeface="Garamond" panose="02020404030301010803" pitchFamily="18" charset="0"/>
            </a:rPr>
            <a:t>WE NEED To Be Heard</a:t>
          </a:r>
          <a:endParaRPr lang="en-GB" sz="4400">
            <a:latin typeface="Garamond" panose="02020404030301010803" pitchFamily="18" charset="0"/>
          </a:endParaRPr>
        </a:p>
      </dgm:t>
    </dgm:pt>
    <dgm:pt modelId="{FAB917CA-992D-4080-B392-E22EDF086BF4}" type="parTrans" cxnId="{682F40BF-D647-4D4B-AA53-8527BE53ACE2}">
      <dgm:prSet/>
      <dgm:spPr/>
      <dgm:t>
        <a:bodyPr/>
        <a:lstStyle/>
        <a:p>
          <a:endParaRPr lang="en-GB"/>
        </a:p>
      </dgm:t>
    </dgm:pt>
    <dgm:pt modelId="{A8DFEEFD-EF3B-407F-AB04-145E7DEE5027}" type="sibTrans" cxnId="{682F40BF-D647-4D4B-AA53-8527BE53ACE2}">
      <dgm:prSet/>
      <dgm:spPr/>
      <dgm:t>
        <a:bodyPr/>
        <a:lstStyle/>
        <a:p>
          <a:endParaRPr lang="en-GB"/>
        </a:p>
      </dgm:t>
    </dgm:pt>
    <dgm:pt modelId="{4BF04AB5-9A85-4A69-9DA8-554958478A8D}" type="pres">
      <dgm:prSet presAssocID="{BA492CB8-EB5F-4828-BA23-589A62FF7191}" presName="Name0" presStyleCnt="0">
        <dgm:presLayoutVars>
          <dgm:chMax val="1"/>
          <dgm:chPref val="1"/>
          <dgm:dir/>
          <dgm:animOne val="branch"/>
          <dgm:animLvl val="lvl"/>
        </dgm:presLayoutVars>
      </dgm:prSet>
      <dgm:spPr/>
    </dgm:pt>
    <dgm:pt modelId="{2921073F-605B-4D55-9AAD-4965A5ECA6D3}" type="pres">
      <dgm:prSet presAssocID="{7C8A7C88-ADE6-4898-B756-801EA6627BBF}" presName="singleCycle" presStyleCnt="0"/>
      <dgm:spPr/>
    </dgm:pt>
    <dgm:pt modelId="{ACDD23C2-A467-445E-9CD0-4F694C3AC795}" type="pres">
      <dgm:prSet presAssocID="{7C8A7C88-ADE6-4898-B756-801EA6627BBF}" presName="singleCenter" presStyleLbl="node1" presStyleIdx="0" presStyleCnt="4" custScaleX="187704" custScaleY="193158">
        <dgm:presLayoutVars>
          <dgm:chMax val="7"/>
          <dgm:chPref val="7"/>
        </dgm:presLayoutVars>
      </dgm:prSet>
      <dgm:spPr/>
    </dgm:pt>
    <dgm:pt modelId="{F6787301-2560-4C1A-A19B-7111C318D293}" type="pres">
      <dgm:prSet presAssocID="{11418D18-BBD5-4E8E-9044-C90AC71B2BE2}" presName="Name56" presStyleLbl="parChTrans1D2" presStyleIdx="0" presStyleCnt="3"/>
      <dgm:spPr/>
    </dgm:pt>
    <dgm:pt modelId="{D4425631-7262-4597-B8C7-7E073A0885A2}" type="pres">
      <dgm:prSet presAssocID="{5067433C-839E-4DE6-B68A-780D065E699A}" presName="text0" presStyleLbl="node1" presStyleIdx="1" presStyleCnt="4" custScaleX="383914" custScaleY="160612">
        <dgm:presLayoutVars>
          <dgm:bulletEnabled val="1"/>
        </dgm:presLayoutVars>
      </dgm:prSet>
      <dgm:spPr/>
    </dgm:pt>
    <dgm:pt modelId="{44A4949B-52B2-4852-BF86-31F7C377FD19}" type="pres">
      <dgm:prSet presAssocID="{9638E6D1-AAE4-4DE0-ACAD-7FB139C1D14F}" presName="Name56" presStyleLbl="parChTrans1D2" presStyleIdx="1" presStyleCnt="3"/>
      <dgm:spPr/>
    </dgm:pt>
    <dgm:pt modelId="{18B85C69-4EB6-4AC3-B4A2-D497B69B9D57}" type="pres">
      <dgm:prSet presAssocID="{56FEA548-4AD8-4EC3-9FAF-B907501624A9}" presName="text0" presStyleLbl="node1" presStyleIdx="2" presStyleCnt="4" custScaleX="326983" custScaleY="136318" custRadScaleRad="140940" custRadScaleInc="-17198">
        <dgm:presLayoutVars>
          <dgm:bulletEnabled val="1"/>
        </dgm:presLayoutVars>
      </dgm:prSet>
      <dgm:spPr/>
    </dgm:pt>
    <dgm:pt modelId="{28A40FDF-F0EF-42C5-A3B7-485B0FCED1F9}" type="pres">
      <dgm:prSet presAssocID="{FAB917CA-992D-4080-B392-E22EDF086BF4}" presName="Name56" presStyleLbl="parChTrans1D2" presStyleIdx="2" presStyleCnt="3"/>
      <dgm:spPr/>
    </dgm:pt>
    <dgm:pt modelId="{CA2712A8-FA4A-410B-BF91-F9A8E5474899}" type="pres">
      <dgm:prSet presAssocID="{ABB9884F-C911-49ED-BD4D-E954FDD8AB30}" presName="text0" presStyleLbl="node1" presStyleIdx="3" presStyleCnt="4" custScaleX="390368" custScaleY="133977" custRadScaleRad="132410" custRadScaleInc="13088">
        <dgm:presLayoutVars>
          <dgm:bulletEnabled val="1"/>
        </dgm:presLayoutVars>
      </dgm:prSet>
      <dgm:spPr/>
    </dgm:pt>
  </dgm:ptLst>
  <dgm:cxnLst>
    <dgm:cxn modelId="{4B7BE903-3503-4B17-8B63-80625B8BBD94}" srcId="{BA492CB8-EB5F-4828-BA23-589A62FF7191}" destId="{7C8A7C88-ADE6-4898-B756-801EA6627BBF}" srcOrd="0" destOrd="0" parTransId="{A3BF7E87-820A-4251-9AB5-96F430DD5D4A}" sibTransId="{70861E36-4BB1-448D-864E-0198A5ED1177}"/>
    <dgm:cxn modelId="{52283B1B-C7F9-4DF0-834C-E268DB412ACE}" type="presOf" srcId="{FAB917CA-992D-4080-B392-E22EDF086BF4}" destId="{28A40FDF-F0EF-42C5-A3B7-485B0FCED1F9}" srcOrd="0" destOrd="0" presId="urn:microsoft.com/office/officeart/2008/layout/RadialCluster"/>
    <dgm:cxn modelId="{74498F3E-CE91-44C8-8D59-4364F801E042}" type="presOf" srcId="{9638E6D1-AAE4-4DE0-ACAD-7FB139C1D14F}" destId="{44A4949B-52B2-4852-BF86-31F7C377FD19}" srcOrd="0" destOrd="0" presId="urn:microsoft.com/office/officeart/2008/layout/RadialCluster"/>
    <dgm:cxn modelId="{DB0B5467-D502-41F5-8996-7B14C0451BDF}" type="presOf" srcId="{5067433C-839E-4DE6-B68A-780D065E699A}" destId="{D4425631-7262-4597-B8C7-7E073A0885A2}" srcOrd="0" destOrd="0" presId="urn:microsoft.com/office/officeart/2008/layout/RadialCluster"/>
    <dgm:cxn modelId="{91059B6B-BFA1-4DCF-A391-BBEEBC91DE82}" type="presOf" srcId="{56FEA548-4AD8-4EC3-9FAF-B907501624A9}" destId="{18B85C69-4EB6-4AC3-B4A2-D497B69B9D57}" srcOrd="0" destOrd="0" presId="urn:microsoft.com/office/officeart/2008/layout/RadialCluster"/>
    <dgm:cxn modelId="{94A2617A-5FC3-4717-A4B6-AF6F8134225A}" srcId="{7C8A7C88-ADE6-4898-B756-801EA6627BBF}" destId="{56FEA548-4AD8-4EC3-9FAF-B907501624A9}" srcOrd="1" destOrd="0" parTransId="{9638E6D1-AAE4-4DE0-ACAD-7FB139C1D14F}" sibTransId="{281F42FE-50BA-435D-A723-4C88DBC3107E}"/>
    <dgm:cxn modelId="{682F40BF-D647-4D4B-AA53-8527BE53ACE2}" srcId="{7C8A7C88-ADE6-4898-B756-801EA6627BBF}" destId="{ABB9884F-C911-49ED-BD4D-E954FDD8AB30}" srcOrd="2" destOrd="0" parTransId="{FAB917CA-992D-4080-B392-E22EDF086BF4}" sibTransId="{A8DFEEFD-EF3B-407F-AB04-145E7DEE5027}"/>
    <dgm:cxn modelId="{DC1C0DDB-0E17-4815-9B8F-7C0897A926CB}" type="presOf" srcId="{ABB9884F-C911-49ED-BD4D-E954FDD8AB30}" destId="{CA2712A8-FA4A-410B-BF91-F9A8E5474899}" srcOrd="0" destOrd="0" presId="urn:microsoft.com/office/officeart/2008/layout/RadialCluster"/>
    <dgm:cxn modelId="{0C03A5E0-2087-4C9A-B122-1A379A450DC5}" type="presOf" srcId="{BA492CB8-EB5F-4828-BA23-589A62FF7191}" destId="{4BF04AB5-9A85-4A69-9DA8-554958478A8D}" srcOrd="0" destOrd="0" presId="urn:microsoft.com/office/officeart/2008/layout/RadialCluster"/>
    <dgm:cxn modelId="{4492CCEB-A2D5-44B9-8590-8EC2EB938BAF}" srcId="{7C8A7C88-ADE6-4898-B756-801EA6627BBF}" destId="{5067433C-839E-4DE6-B68A-780D065E699A}" srcOrd="0" destOrd="0" parTransId="{11418D18-BBD5-4E8E-9044-C90AC71B2BE2}" sibTransId="{9E0DC9B2-440A-4959-ABE0-C2FF4E6CA1F7}"/>
    <dgm:cxn modelId="{655DE9F3-2840-463D-A51F-0CE292B97571}" type="presOf" srcId="{7C8A7C88-ADE6-4898-B756-801EA6627BBF}" destId="{ACDD23C2-A467-445E-9CD0-4F694C3AC795}" srcOrd="0" destOrd="0" presId="urn:microsoft.com/office/officeart/2008/layout/RadialCluster"/>
    <dgm:cxn modelId="{73D4A4F8-F82B-4830-85E3-45B47AA4CDAB}" type="presOf" srcId="{11418D18-BBD5-4E8E-9044-C90AC71B2BE2}" destId="{F6787301-2560-4C1A-A19B-7111C318D293}" srcOrd="0" destOrd="0" presId="urn:microsoft.com/office/officeart/2008/layout/RadialCluster"/>
    <dgm:cxn modelId="{92B7C283-FD34-4102-B160-32464C4BB2E8}" type="presParOf" srcId="{4BF04AB5-9A85-4A69-9DA8-554958478A8D}" destId="{2921073F-605B-4D55-9AAD-4965A5ECA6D3}" srcOrd="0" destOrd="0" presId="urn:microsoft.com/office/officeart/2008/layout/RadialCluster"/>
    <dgm:cxn modelId="{4C1ED9C0-D3B8-4230-97B9-21512715393D}" type="presParOf" srcId="{2921073F-605B-4D55-9AAD-4965A5ECA6D3}" destId="{ACDD23C2-A467-445E-9CD0-4F694C3AC795}" srcOrd="0" destOrd="0" presId="urn:microsoft.com/office/officeart/2008/layout/RadialCluster"/>
    <dgm:cxn modelId="{A163D58D-6FBA-45FD-BD63-ABD0EDEE6E56}" type="presParOf" srcId="{2921073F-605B-4D55-9AAD-4965A5ECA6D3}" destId="{F6787301-2560-4C1A-A19B-7111C318D293}" srcOrd="1" destOrd="0" presId="urn:microsoft.com/office/officeart/2008/layout/RadialCluster"/>
    <dgm:cxn modelId="{D14AE1AC-8A79-47D3-B56F-4A54AD72C9E6}" type="presParOf" srcId="{2921073F-605B-4D55-9AAD-4965A5ECA6D3}" destId="{D4425631-7262-4597-B8C7-7E073A0885A2}" srcOrd="2" destOrd="0" presId="urn:microsoft.com/office/officeart/2008/layout/RadialCluster"/>
    <dgm:cxn modelId="{36DB05FC-B032-4154-9AEE-65A4E883EE38}" type="presParOf" srcId="{2921073F-605B-4D55-9AAD-4965A5ECA6D3}" destId="{44A4949B-52B2-4852-BF86-31F7C377FD19}" srcOrd="3" destOrd="0" presId="urn:microsoft.com/office/officeart/2008/layout/RadialCluster"/>
    <dgm:cxn modelId="{05D5D02E-B6D6-48B6-A4FA-0FD02E2FAD6B}" type="presParOf" srcId="{2921073F-605B-4D55-9AAD-4965A5ECA6D3}" destId="{18B85C69-4EB6-4AC3-B4A2-D497B69B9D57}" srcOrd="4" destOrd="0" presId="urn:microsoft.com/office/officeart/2008/layout/RadialCluster"/>
    <dgm:cxn modelId="{5C8FAA96-12E5-4607-99DA-F8B90456405B}" type="presParOf" srcId="{2921073F-605B-4D55-9AAD-4965A5ECA6D3}" destId="{28A40FDF-F0EF-42C5-A3B7-485B0FCED1F9}" srcOrd="5" destOrd="0" presId="urn:microsoft.com/office/officeart/2008/layout/RadialCluster"/>
    <dgm:cxn modelId="{1A5C68CD-BE28-4547-86E8-4756A901C584}" type="presParOf" srcId="{2921073F-605B-4D55-9AAD-4965A5ECA6D3}" destId="{CA2712A8-FA4A-410B-BF91-F9A8E5474899}"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AAD991-A5DA-43FD-B72E-9E1D06CF623E}">
      <dsp:nvSpPr>
        <dsp:cNvPr id="0" name=""/>
        <dsp:cNvSpPr/>
      </dsp:nvSpPr>
      <dsp:spPr>
        <a:xfrm>
          <a:off x="-88784" y="-212896"/>
          <a:ext cx="4567916" cy="1638945"/>
        </a:xfrm>
        <a:prstGeom prst="roundRect">
          <a:avLst>
            <a:gd name="adj" fmla="val 10000"/>
          </a:avLst>
        </a:prstGeom>
        <a:solidFill>
          <a:srgbClr val="4F312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solidFill>
                <a:srgbClr val="DAC2AE"/>
              </a:solidFill>
              <a:latin typeface="Garamond" panose="02020404030301010803" pitchFamily="18" charset="0"/>
            </a:rPr>
            <a:t>More women now feel confident to hike alone or with family</a:t>
          </a:r>
          <a:r>
            <a:rPr lang="en-GB" sz="2400" b="0" i="0" kern="1200">
              <a:latin typeface="Garamond" panose="02020404030301010803" pitchFamily="18" charset="0"/>
            </a:rPr>
            <a:t>.</a:t>
          </a:r>
          <a:br>
            <a:rPr lang="en-GB" sz="2800" b="0" i="0" kern="1200">
              <a:latin typeface="Garamond" panose="02020404030301010803" pitchFamily="18" charset="0"/>
            </a:rPr>
          </a:br>
          <a:endParaRPr lang="en-US" sz="2800" kern="1200">
            <a:latin typeface="Garamond" panose="02020404030301010803" pitchFamily="18" charset="0"/>
          </a:endParaRPr>
        </a:p>
      </dsp:txBody>
      <dsp:txXfrm>
        <a:off x="-40781" y="-164893"/>
        <a:ext cx="3270903" cy="1542939"/>
      </dsp:txXfrm>
    </dsp:sp>
    <dsp:sp modelId="{F8CB65B5-A05C-40DD-91F7-E5FC7B506383}">
      <dsp:nvSpPr>
        <dsp:cNvPr id="0" name=""/>
        <dsp:cNvSpPr/>
      </dsp:nvSpPr>
      <dsp:spPr>
        <a:xfrm>
          <a:off x="299628" y="1146149"/>
          <a:ext cx="4541016" cy="1475537"/>
        </a:xfrm>
        <a:prstGeom prst="roundRect">
          <a:avLst>
            <a:gd name="adj" fmla="val 10000"/>
          </a:avLst>
        </a:prstGeom>
        <a:solidFill>
          <a:srgbClr val="4F312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solidFill>
                <a:srgbClr val="DAC2AE"/>
              </a:solidFill>
              <a:latin typeface="Garamond" panose="02020404030301010803" pitchFamily="18" charset="0"/>
            </a:rPr>
            <a:t>Women are becoming role models in their own communities, inspiring others to get active.</a:t>
          </a:r>
          <a:br>
            <a:rPr lang="en-GB" sz="2800" b="0" i="0" kern="1200">
              <a:solidFill>
                <a:srgbClr val="DAC2AE"/>
              </a:solidFill>
              <a:latin typeface="Garamond" panose="02020404030301010803" pitchFamily="18" charset="0"/>
            </a:rPr>
          </a:br>
          <a:endParaRPr lang="en-US" sz="2800" kern="1200">
            <a:solidFill>
              <a:srgbClr val="DAC2AE"/>
            </a:solidFill>
            <a:latin typeface="Garamond" panose="02020404030301010803" pitchFamily="18" charset="0"/>
          </a:endParaRPr>
        </a:p>
      </dsp:txBody>
      <dsp:txXfrm>
        <a:off x="342845" y="1189366"/>
        <a:ext cx="3293436" cy="1389103"/>
      </dsp:txXfrm>
    </dsp:sp>
    <dsp:sp modelId="{D8E943B5-92B1-46F2-95B3-33728447DBB4}">
      <dsp:nvSpPr>
        <dsp:cNvPr id="0" name=""/>
        <dsp:cNvSpPr/>
      </dsp:nvSpPr>
      <dsp:spPr>
        <a:xfrm>
          <a:off x="801908" y="2460075"/>
          <a:ext cx="4286381" cy="1402367"/>
        </a:xfrm>
        <a:prstGeom prst="roundRect">
          <a:avLst>
            <a:gd name="adj" fmla="val 10000"/>
          </a:avLst>
        </a:prstGeom>
        <a:solidFill>
          <a:srgbClr val="4F312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solidFill>
                <a:srgbClr val="DAC2AE"/>
              </a:solidFill>
              <a:latin typeface="Garamond" panose="02020404030301010803" pitchFamily="18" charset="0"/>
            </a:rPr>
            <a:t>Barriers are no longer stopping us – we are making the outdoors OUR space!</a:t>
          </a:r>
          <a:endParaRPr lang="en-US" sz="2400" kern="1200">
            <a:solidFill>
              <a:srgbClr val="DAC2AE"/>
            </a:solidFill>
            <a:latin typeface="Garamond" panose="02020404030301010803" pitchFamily="18" charset="0"/>
          </a:endParaRPr>
        </a:p>
      </dsp:txBody>
      <dsp:txXfrm>
        <a:off x="842982" y="2501149"/>
        <a:ext cx="3108198" cy="1320219"/>
      </dsp:txXfrm>
    </dsp:sp>
    <dsp:sp modelId="{116348ED-09B2-4731-9E30-831C202B83EF}">
      <dsp:nvSpPr>
        <dsp:cNvPr id="0" name=""/>
        <dsp:cNvSpPr/>
      </dsp:nvSpPr>
      <dsp:spPr>
        <a:xfrm>
          <a:off x="3608302" y="889416"/>
          <a:ext cx="711661" cy="711661"/>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3768426" y="889416"/>
        <a:ext cx="391413" cy="535525"/>
      </dsp:txXfrm>
    </dsp:sp>
    <dsp:sp modelId="{C926BDAC-4392-4D0C-900F-8A45AA8F34E3}">
      <dsp:nvSpPr>
        <dsp:cNvPr id="0" name=""/>
        <dsp:cNvSpPr/>
      </dsp:nvSpPr>
      <dsp:spPr>
        <a:xfrm>
          <a:off x="3983265" y="2159458"/>
          <a:ext cx="711661" cy="711661"/>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143389" y="2159458"/>
        <a:ext cx="391413" cy="5355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D1F431-9672-4A28-A052-413AAD85BA0B}">
      <dsp:nvSpPr>
        <dsp:cNvPr id="0" name=""/>
        <dsp:cNvSpPr/>
      </dsp:nvSpPr>
      <dsp:spPr>
        <a:xfrm>
          <a:off x="0" y="289733"/>
          <a:ext cx="4999506" cy="973440"/>
        </a:xfrm>
        <a:prstGeom prst="roundRect">
          <a:avLst/>
        </a:prstGeom>
        <a:solidFill>
          <a:srgbClr val="4F312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solidFill>
                <a:srgbClr val="DAC2AE"/>
              </a:solidFill>
              <a:latin typeface="Garamond" panose="02020404030301010803" pitchFamily="18" charset="0"/>
            </a:rPr>
            <a:t>Over 200 women engaged since November.</a:t>
          </a:r>
          <a:endParaRPr lang="en-US" sz="2600" kern="1200">
            <a:solidFill>
              <a:srgbClr val="DAC2AE"/>
            </a:solidFill>
            <a:latin typeface="Garamond" panose="02020404030301010803" pitchFamily="18" charset="0"/>
          </a:endParaRPr>
        </a:p>
      </dsp:txBody>
      <dsp:txXfrm>
        <a:off x="47519" y="337252"/>
        <a:ext cx="4904468" cy="878402"/>
      </dsp:txXfrm>
    </dsp:sp>
    <dsp:sp modelId="{77C03EA6-B788-48E3-A272-608E4084C19D}">
      <dsp:nvSpPr>
        <dsp:cNvPr id="0" name=""/>
        <dsp:cNvSpPr/>
      </dsp:nvSpPr>
      <dsp:spPr>
        <a:xfrm>
          <a:off x="0" y="1338053"/>
          <a:ext cx="4999506" cy="973440"/>
        </a:xfrm>
        <a:prstGeom prst="roundRect">
          <a:avLst/>
        </a:prstGeom>
        <a:solidFill>
          <a:srgbClr val="4F312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solidFill>
                <a:srgbClr val="DAC2AE"/>
              </a:solidFill>
              <a:latin typeface="Garamond" panose="02020404030301010803" pitchFamily="18" charset="0"/>
            </a:rPr>
            <a:t>Hiking distances increased from 3 miles to 5+ miles per 2 hr session.</a:t>
          </a:r>
          <a:endParaRPr lang="en-US" sz="2600" kern="1200">
            <a:solidFill>
              <a:srgbClr val="DAC2AE"/>
            </a:solidFill>
            <a:latin typeface="Garamond" panose="02020404030301010803" pitchFamily="18" charset="0"/>
          </a:endParaRPr>
        </a:p>
      </dsp:txBody>
      <dsp:txXfrm>
        <a:off x="47519" y="1385572"/>
        <a:ext cx="4904468" cy="878402"/>
      </dsp:txXfrm>
    </dsp:sp>
    <dsp:sp modelId="{3E6ADB2A-3483-41E6-B1DE-AA5E5E3DBDBD}">
      <dsp:nvSpPr>
        <dsp:cNvPr id="0" name=""/>
        <dsp:cNvSpPr/>
      </dsp:nvSpPr>
      <dsp:spPr>
        <a:xfrm>
          <a:off x="0" y="2386373"/>
          <a:ext cx="4999506" cy="973440"/>
        </a:xfrm>
        <a:prstGeom prst="roundRect">
          <a:avLst/>
        </a:prstGeom>
        <a:solidFill>
          <a:srgbClr val="4F312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solidFill>
                <a:srgbClr val="DAC2AE"/>
              </a:solidFill>
              <a:latin typeface="Garamond" panose="02020404030301010803" pitchFamily="18" charset="0"/>
            </a:rPr>
            <a:t>Weight loss success stories: Example – Aysha lost 2.5kg in 2 weeks!</a:t>
          </a:r>
          <a:endParaRPr lang="en-US" sz="2600" kern="1200">
            <a:solidFill>
              <a:srgbClr val="DAC2AE"/>
            </a:solidFill>
            <a:latin typeface="Garamond" panose="02020404030301010803" pitchFamily="18" charset="0"/>
          </a:endParaRPr>
        </a:p>
      </dsp:txBody>
      <dsp:txXfrm>
        <a:off x="47519" y="2433892"/>
        <a:ext cx="4904468" cy="8784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99C42D-3128-4601-B2E7-6D03B21AA9B4}">
      <dsp:nvSpPr>
        <dsp:cNvPr id="0" name=""/>
        <dsp:cNvSpPr/>
      </dsp:nvSpPr>
      <dsp:spPr>
        <a:xfrm>
          <a:off x="0" y="45398"/>
          <a:ext cx="6736177" cy="1776060"/>
        </a:xfrm>
        <a:prstGeom prst="roundRect">
          <a:avLst/>
        </a:prstGeom>
        <a:solidFill>
          <a:srgbClr val="DAC2A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solidFill>
                <a:srgbClr val="4F3121"/>
              </a:solidFill>
              <a:highlight>
                <a:srgbClr val="DAC2AE"/>
              </a:highlight>
              <a:latin typeface="Garamond" panose="02020404030301010803" pitchFamily="18" charset="0"/>
            </a:rPr>
            <a:t>Women from diverse backgrounds and ethnicities bonding over shared experiences</a:t>
          </a:r>
          <a:r>
            <a:rPr lang="en-GB" sz="3300" kern="1200">
              <a:solidFill>
                <a:srgbClr val="4F3121"/>
              </a:solidFill>
            </a:rPr>
            <a:t>.</a:t>
          </a:r>
          <a:endParaRPr lang="en-US" sz="3300" kern="1200">
            <a:solidFill>
              <a:srgbClr val="4F3121"/>
            </a:solidFill>
          </a:endParaRPr>
        </a:p>
      </dsp:txBody>
      <dsp:txXfrm>
        <a:off x="86700" y="132098"/>
        <a:ext cx="6562777" cy="1602660"/>
      </dsp:txXfrm>
    </dsp:sp>
    <dsp:sp modelId="{02235C29-847E-4AD4-8E3E-1946223B0627}">
      <dsp:nvSpPr>
        <dsp:cNvPr id="0" name=""/>
        <dsp:cNvSpPr/>
      </dsp:nvSpPr>
      <dsp:spPr>
        <a:xfrm>
          <a:off x="0" y="1916498"/>
          <a:ext cx="6736177" cy="1776060"/>
        </a:xfrm>
        <a:prstGeom prst="roundRect">
          <a:avLst/>
        </a:prstGeom>
        <a:solidFill>
          <a:srgbClr val="4F312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solidFill>
                <a:srgbClr val="DAC2AE"/>
              </a:solidFill>
              <a:latin typeface="Garamond" panose="02020404030301010803" pitchFamily="18" charset="0"/>
            </a:rPr>
            <a:t>Mothers, grandmothers, daughters, and sisters hiking together.</a:t>
          </a:r>
          <a:endParaRPr lang="en-US" sz="3300" b="1" kern="1200">
            <a:solidFill>
              <a:srgbClr val="DAC2AE"/>
            </a:solidFill>
            <a:latin typeface="Garamond" panose="02020404030301010803" pitchFamily="18" charset="0"/>
          </a:endParaRPr>
        </a:p>
      </dsp:txBody>
      <dsp:txXfrm>
        <a:off x="86700" y="2003198"/>
        <a:ext cx="6562777" cy="1602660"/>
      </dsp:txXfrm>
    </dsp:sp>
    <dsp:sp modelId="{0371F94C-F46C-4B81-8817-7AA9BB9A0DBF}">
      <dsp:nvSpPr>
        <dsp:cNvPr id="0" name=""/>
        <dsp:cNvSpPr/>
      </dsp:nvSpPr>
      <dsp:spPr>
        <a:xfrm>
          <a:off x="0" y="3787599"/>
          <a:ext cx="6736177" cy="1776060"/>
        </a:xfrm>
        <a:prstGeom prst="roundRect">
          <a:avLst/>
        </a:prstGeom>
        <a:solidFill>
          <a:srgbClr val="DAC2A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solidFill>
                <a:srgbClr val="4F3121"/>
              </a:solidFill>
              <a:highlight>
                <a:srgbClr val="DAC2AE"/>
              </a:highlight>
              <a:latin typeface="Garamond" panose="02020404030301010803" pitchFamily="18" charset="0"/>
            </a:rPr>
            <a:t>Building a community of encouragement, accountability, and empowerment.</a:t>
          </a:r>
          <a:endParaRPr lang="en-US" sz="3300" b="1" kern="1200">
            <a:solidFill>
              <a:srgbClr val="4F3121"/>
            </a:solidFill>
            <a:highlight>
              <a:srgbClr val="DAC2AE"/>
            </a:highlight>
            <a:latin typeface="Garamond" panose="02020404030301010803" pitchFamily="18" charset="0"/>
          </a:endParaRPr>
        </a:p>
      </dsp:txBody>
      <dsp:txXfrm>
        <a:off x="86700" y="3874299"/>
        <a:ext cx="6562777" cy="16026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622B2-2592-453F-A9FD-84ADAC7A19EA}">
      <dsp:nvSpPr>
        <dsp:cNvPr id="0" name=""/>
        <dsp:cNvSpPr/>
      </dsp:nvSpPr>
      <dsp:spPr>
        <a:xfrm>
          <a:off x="4" y="870857"/>
          <a:ext cx="11901709" cy="4903326"/>
        </a:xfrm>
        <a:prstGeom prst="round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2667000">
            <a:lnSpc>
              <a:spcPct val="90000"/>
            </a:lnSpc>
            <a:spcBef>
              <a:spcPct val="0"/>
            </a:spcBef>
            <a:spcAft>
              <a:spcPct val="35000"/>
            </a:spcAft>
            <a:buNone/>
          </a:pPr>
          <a:r>
            <a:rPr lang="en-US" sz="6000" b="1" kern="1200">
              <a:solidFill>
                <a:srgbClr val="4F3121"/>
              </a:solidFill>
              <a:latin typeface="Garamond" panose="02020404030301010803" pitchFamily="18" charset="0"/>
            </a:rPr>
            <a:t>How can we do even better ? What do we need to be more successful ?</a:t>
          </a:r>
          <a:endParaRPr lang="en-GB" sz="6000" kern="1200"/>
        </a:p>
      </dsp:txBody>
      <dsp:txXfrm>
        <a:off x="239365" y="1110218"/>
        <a:ext cx="11422987" cy="44246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DD23C2-A467-445E-9CD0-4F694C3AC795}">
      <dsp:nvSpPr>
        <dsp:cNvPr id="0" name=""/>
        <dsp:cNvSpPr/>
      </dsp:nvSpPr>
      <dsp:spPr>
        <a:xfrm>
          <a:off x="4515877" y="2215499"/>
          <a:ext cx="3694272" cy="3801614"/>
        </a:xfrm>
        <a:prstGeom prst="roundRect">
          <a:avLst/>
        </a:prstGeom>
        <a:solidFill>
          <a:srgbClr val="4F312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US" sz="4000" kern="1200">
              <a:latin typeface="Garamond" panose="02020404030301010803" pitchFamily="18" charset="0"/>
            </a:rPr>
            <a:t>FUNDING OPPORTUNITIES</a:t>
          </a:r>
          <a:endParaRPr lang="en-GB" sz="4000" kern="1200">
            <a:latin typeface="Garamond" panose="02020404030301010803" pitchFamily="18" charset="0"/>
          </a:endParaRPr>
        </a:p>
      </dsp:txBody>
      <dsp:txXfrm>
        <a:off x="4696216" y="2395838"/>
        <a:ext cx="3333594" cy="3440936"/>
      </dsp:txXfrm>
    </dsp:sp>
    <dsp:sp modelId="{F6787301-2560-4C1A-A19B-7111C318D293}">
      <dsp:nvSpPr>
        <dsp:cNvPr id="0" name=""/>
        <dsp:cNvSpPr/>
      </dsp:nvSpPr>
      <dsp:spPr>
        <a:xfrm rot="16200000">
          <a:off x="6330915" y="2183401"/>
          <a:ext cx="64196" cy="0"/>
        </a:xfrm>
        <a:custGeom>
          <a:avLst/>
          <a:gdLst/>
          <a:ahLst/>
          <a:cxnLst/>
          <a:rect l="0" t="0" r="0" b="0"/>
          <a:pathLst>
            <a:path>
              <a:moveTo>
                <a:pt x="0" y="0"/>
              </a:moveTo>
              <a:lnTo>
                <a:pt x="64196"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425631-7262-4597-B8C7-7E073A0885A2}">
      <dsp:nvSpPr>
        <dsp:cNvPr id="0" name=""/>
        <dsp:cNvSpPr/>
      </dsp:nvSpPr>
      <dsp:spPr>
        <a:xfrm>
          <a:off x="3831769" y="33389"/>
          <a:ext cx="5062489" cy="2117913"/>
        </a:xfrm>
        <a:prstGeom prst="roundRect">
          <a:avLst/>
        </a:prstGeom>
        <a:solidFill>
          <a:srgbClr val="4F312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2133600">
            <a:lnSpc>
              <a:spcPct val="90000"/>
            </a:lnSpc>
            <a:spcBef>
              <a:spcPct val="0"/>
            </a:spcBef>
            <a:spcAft>
              <a:spcPct val="35000"/>
            </a:spcAft>
            <a:buNone/>
          </a:pPr>
          <a:r>
            <a:rPr lang="en-US" sz="4800" kern="1200">
              <a:latin typeface="Garamond" panose="02020404030301010803" pitchFamily="18" charset="0"/>
            </a:rPr>
            <a:t>WE NEED To Be Seen</a:t>
          </a:r>
          <a:endParaRPr lang="en-GB" sz="4800" kern="1200">
            <a:latin typeface="Garamond" panose="02020404030301010803" pitchFamily="18" charset="0"/>
          </a:endParaRPr>
        </a:p>
      </dsp:txBody>
      <dsp:txXfrm>
        <a:off x="3935157" y="136777"/>
        <a:ext cx="4855713" cy="1911137"/>
      </dsp:txXfrm>
    </dsp:sp>
    <dsp:sp modelId="{44A4949B-52B2-4852-BF86-31F7C377FD19}">
      <dsp:nvSpPr>
        <dsp:cNvPr id="0" name=""/>
        <dsp:cNvSpPr/>
      </dsp:nvSpPr>
      <dsp:spPr>
        <a:xfrm rot="12044816">
          <a:off x="7988933" y="4775516"/>
          <a:ext cx="228628" cy="0"/>
        </a:xfrm>
        <a:custGeom>
          <a:avLst/>
          <a:gdLst/>
          <a:ahLst/>
          <a:cxnLst/>
          <a:rect l="0" t="0" r="0" b="0"/>
          <a:pathLst>
            <a:path>
              <a:moveTo>
                <a:pt x="0" y="0"/>
              </a:moveTo>
              <a:lnTo>
                <a:pt x="22862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8B85C69-4EB6-4AC3-B4A2-D497B69B9D57}">
      <dsp:nvSpPr>
        <dsp:cNvPr id="0" name=""/>
        <dsp:cNvSpPr/>
      </dsp:nvSpPr>
      <dsp:spPr>
        <a:xfrm>
          <a:off x="7996346" y="4652900"/>
          <a:ext cx="4311767" cy="1797559"/>
        </a:xfrm>
        <a:prstGeom prst="roundRect">
          <a:avLst/>
        </a:prstGeom>
        <a:solidFill>
          <a:srgbClr val="4F312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US" sz="4000" kern="1200">
              <a:latin typeface="Garamond" panose="02020404030301010803" pitchFamily="18" charset="0"/>
            </a:rPr>
            <a:t>WE NEED Collaboration</a:t>
          </a:r>
          <a:endParaRPr lang="en-GB" sz="4000" kern="1200">
            <a:latin typeface="Garamond" panose="02020404030301010803" pitchFamily="18" charset="0"/>
          </a:endParaRPr>
        </a:p>
      </dsp:txBody>
      <dsp:txXfrm>
        <a:off x="8084096" y="4740650"/>
        <a:ext cx="4136267" cy="1622059"/>
      </dsp:txXfrm>
    </dsp:sp>
    <dsp:sp modelId="{28A40FDF-F0EF-42C5-A3B7-485B0FCED1F9}">
      <dsp:nvSpPr>
        <dsp:cNvPr id="0" name=""/>
        <dsp:cNvSpPr/>
      </dsp:nvSpPr>
      <dsp:spPr>
        <a:xfrm rot="20271168">
          <a:off x="4503577" y="4805276"/>
          <a:ext cx="333419" cy="0"/>
        </a:xfrm>
        <a:custGeom>
          <a:avLst/>
          <a:gdLst/>
          <a:ahLst/>
          <a:cxnLst/>
          <a:rect l="0" t="0" r="0" b="0"/>
          <a:pathLst>
            <a:path>
              <a:moveTo>
                <a:pt x="0" y="0"/>
              </a:moveTo>
              <a:lnTo>
                <a:pt x="33341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A2712A8-FA4A-410B-BF91-F9A8E5474899}">
      <dsp:nvSpPr>
        <dsp:cNvPr id="0" name=""/>
        <dsp:cNvSpPr/>
      </dsp:nvSpPr>
      <dsp:spPr>
        <a:xfrm>
          <a:off x="80613" y="4742429"/>
          <a:ext cx="5147594" cy="1766690"/>
        </a:xfrm>
        <a:prstGeom prst="roundRect">
          <a:avLst/>
        </a:prstGeom>
        <a:solidFill>
          <a:srgbClr val="4F312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760" tIns="111760" rIns="111760" bIns="111760" numCol="1" spcCol="1270" anchor="ctr" anchorCtr="0">
          <a:noAutofit/>
        </a:bodyPr>
        <a:lstStyle/>
        <a:p>
          <a:pPr marL="0" lvl="0" indent="0" algn="ctr" defTabSz="1955800">
            <a:lnSpc>
              <a:spcPct val="90000"/>
            </a:lnSpc>
            <a:spcBef>
              <a:spcPct val="0"/>
            </a:spcBef>
            <a:spcAft>
              <a:spcPct val="35000"/>
            </a:spcAft>
            <a:buNone/>
          </a:pPr>
          <a:r>
            <a:rPr lang="en-US" sz="4400" kern="1200">
              <a:latin typeface="Garamond" panose="02020404030301010803" pitchFamily="18" charset="0"/>
            </a:rPr>
            <a:t>WE NEED To Be Heard</a:t>
          </a:r>
          <a:endParaRPr lang="en-GB" sz="4400" kern="1200">
            <a:latin typeface="Garamond" panose="02020404030301010803" pitchFamily="18" charset="0"/>
          </a:endParaRPr>
        </a:p>
      </dsp:txBody>
      <dsp:txXfrm>
        <a:off x="166856" y="4828672"/>
        <a:ext cx="4975108" cy="159420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5AD293-458D-494B-B07A-61A2D091E976}" type="datetimeFigureOut">
              <a:rPr lang="en-GB" smtClean="0"/>
              <a:t>16/06/2025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3E82D1-81B2-4253-8CAF-4692410003E9}" type="slidenum">
              <a:rPr lang="en-GB" smtClean="0"/>
              <a:t>‹#›</a:t>
            </a:fld>
            <a:endParaRPr lang="en-GB"/>
          </a:p>
        </p:txBody>
      </p:sp>
    </p:spTree>
    <p:extLst>
      <p:ext uri="{BB962C8B-B14F-4D97-AF65-F5344CB8AC3E}">
        <p14:creationId xmlns:p14="http://schemas.microsoft.com/office/powerpoint/2010/main" val="1104607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31BA03-7855-4EB0-A6FC-7545455A3D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0975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6" name="Google Shape;14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6" name="Google Shape;15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3E82D1-81B2-4253-8CAF-4692410003E9}" type="slidenum">
              <a:rPr lang="en-GB" smtClean="0"/>
              <a:t>5</a:t>
            </a:fld>
            <a:endParaRPr lang="en-GB"/>
          </a:p>
        </p:txBody>
      </p:sp>
    </p:spTree>
    <p:extLst>
      <p:ext uri="{BB962C8B-B14F-4D97-AF65-F5344CB8AC3E}">
        <p14:creationId xmlns:p14="http://schemas.microsoft.com/office/powerpoint/2010/main" val="117624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33fb56cb470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33fb56cb470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3fb56cb47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33fb56cb47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i="0"/>
          </a:p>
        </p:txBody>
      </p:sp>
      <p:sp>
        <p:nvSpPr>
          <p:cNvPr id="4" name="Slide Number Placeholder 3"/>
          <p:cNvSpPr>
            <a:spLocks noGrp="1"/>
          </p:cNvSpPr>
          <p:nvPr>
            <p:ph type="sldNum" sz="quarter" idx="5"/>
          </p:nvPr>
        </p:nvSpPr>
        <p:spPr/>
        <p:txBody>
          <a:bodyPr/>
          <a:lstStyle/>
          <a:p>
            <a:fld id="{6799830A-BEB1-4351-BD06-452DF468B700}" type="slidenum">
              <a:rPr lang="en-GB" smtClean="0"/>
              <a:t>15</a:t>
            </a:fld>
            <a:endParaRPr lang="en-GB"/>
          </a:p>
        </p:txBody>
      </p:sp>
    </p:spTree>
    <p:extLst>
      <p:ext uri="{BB962C8B-B14F-4D97-AF65-F5344CB8AC3E}">
        <p14:creationId xmlns:p14="http://schemas.microsoft.com/office/powerpoint/2010/main" val="2385740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CCF8B-5AFA-1C69-3381-7416C4DF9F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775E78-B847-61D9-6CE2-082E73D24E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C2C207-4565-5F47-0B73-587E42A0653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F1A92EA-B6F1-BE7F-29B9-8D72FC7CBC4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818F1AA-FD63-40D3-9704-CF2699E88A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9713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3E82D1-81B2-4253-8CAF-4692410003E9}" type="slidenum">
              <a:rPr lang="en-GB" smtClean="0"/>
              <a:t>18</a:t>
            </a:fld>
            <a:endParaRPr lang="en-GB"/>
          </a:p>
        </p:txBody>
      </p:sp>
    </p:spTree>
    <p:extLst>
      <p:ext uri="{BB962C8B-B14F-4D97-AF65-F5344CB8AC3E}">
        <p14:creationId xmlns:p14="http://schemas.microsoft.com/office/powerpoint/2010/main" val="4273022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4439DB-3BDC-41F2-9C6E-9E55EE799A9F}" type="slidenum">
              <a:rPr lang="en-GB" smtClean="0"/>
              <a:t>19</a:t>
            </a:fld>
            <a:endParaRPr lang="en-GB"/>
          </a:p>
        </p:txBody>
      </p:sp>
    </p:spTree>
    <p:extLst>
      <p:ext uri="{BB962C8B-B14F-4D97-AF65-F5344CB8AC3E}">
        <p14:creationId xmlns:p14="http://schemas.microsoft.com/office/powerpoint/2010/main" val="3314688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eaLnBrk="1" fontAlgn="auto" latinLnBrk="0" hangingPunct="1">
              <a:lnSpc>
                <a:spcPct val="100000"/>
              </a:lnSpc>
              <a:spcBef>
                <a:spcPts val="0"/>
              </a:spcBef>
              <a:spcAft>
                <a:spcPts val="0"/>
              </a:spcAft>
              <a:buClrTx/>
              <a:buSzTx/>
              <a:buFontTx/>
              <a:buNone/>
              <a:tabLst/>
              <a:defRPr/>
            </a:pPr>
            <a:fld id="{6B4439DB-3BDC-41F2-9C6E-9E55EE799A9F}" type="slidenum">
              <a:rPr kumimoji="0" lang="en-GB" sz="1200" b="0" i="0" u="none" strike="noStrike" kern="0" cap="none" spc="0" normalizeH="0" baseline="0" noProof="0" smtClean="0">
                <a:ln>
                  <a:noFill/>
                </a:ln>
                <a:solidFill>
                  <a:sysClr val="windowText" lastClr="000000"/>
                </a:solidFill>
                <a:effectLst/>
                <a:uLnTx/>
                <a:uFillTx/>
              </a:rPr>
              <a:pPr marL="0" marR="0" lvl="0" indent="0" algn="r" defTabSz="914400" eaLnBrk="1" fontAlgn="auto" latinLnBrk="0" hangingPunct="1">
                <a:lnSpc>
                  <a:spcPct val="100000"/>
                </a:lnSpc>
                <a:spcBef>
                  <a:spcPts val="0"/>
                </a:spcBef>
                <a:spcAft>
                  <a:spcPts val="0"/>
                </a:spcAft>
                <a:buClrTx/>
                <a:buSzTx/>
                <a:buFontTx/>
                <a:buNone/>
                <a:tabLst/>
                <a:defRPr/>
              </a:pPr>
              <a:t>24</a:t>
            </a:fld>
            <a:endParaRPr kumimoji="0" lang="en-GB" sz="12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24045909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eaLnBrk="1" fontAlgn="auto" latinLnBrk="0" hangingPunct="1">
              <a:lnSpc>
                <a:spcPct val="100000"/>
              </a:lnSpc>
              <a:spcBef>
                <a:spcPts val="0"/>
              </a:spcBef>
              <a:spcAft>
                <a:spcPts val="0"/>
              </a:spcAft>
              <a:buClrTx/>
              <a:buSzTx/>
              <a:buFontTx/>
              <a:buNone/>
              <a:tabLst/>
              <a:defRPr/>
            </a:pPr>
            <a:fld id="{A406FB6F-16A0-4C1A-9E1D-2E239FB9EB5D}" type="slidenum">
              <a:rPr kumimoji="0" lang="en-GB" sz="1200" b="0" i="0" u="none" strike="noStrike" kern="0" cap="none" spc="0" normalizeH="0" baseline="0" noProof="0" smtClean="0">
                <a:ln>
                  <a:noFill/>
                </a:ln>
                <a:solidFill>
                  <a:sysClr val="windowText" lastClr="000000"/>
                </a:solidFill>
                <a:effectLst/>
                <a:uLnTx/>
                <a:uFillTx/>
              </a:rPr>
              <a:pPr marL="0" marR="0" lvl="0" indent="0" algn="r" defTabSz="914400" eaLnBrk="1" fontAlgn="auto" latinLnBrk="0" hangingPunct="1">
                <a:lnSpc>
                  <a:spcPct val="100000"/>
                </a:lnSpc>
                <a:spcBef>
                  <a:spcPts val="0"/>
                </a:spcBef>
                <a:spcAft>
                  <a:spcPts val="0"/>
                </a:spcAft>
                <a:buClrTx/>
                <a:buSzTx/>
                <a:buFontTx/>
                <a:buNone/>
                <a:tabLst/>
                <a:defRPr/>
              </a:pPr>
              <a:t>27</a:t>
            </a:fld>
            <a:endParaRPr kumimoji="0" lang="en-GB" sz="12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541625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eaLnBrk="1" fontAlgn="auto" latinLnBrk="0" hangingPunct="1">
              <a:lnSpc>
                <a:spcPct val="100000"/>
              </a:lnSpc>
              <a:spcBef>
                <a:spcPts val="0"/>
              </a:spcBef>
              <a:spcAft>
                <a:spcPts val="0"/>
              </a:spcAft>
              <a:buClrTx/>
              <a:buSzTx/>
              <a:buFontTx/>
              <a:buNone/>
              <a:tabLst/>
              <a:defRPr/>
            </a:pPr>
            <a:fld id="{A406FB6F-16A0-4C1A-9E1D-2E239FB9EB5D}" type="slidenum">
              <a:rPr kumimoji="0" lang="en-GB" sz="1200" b="0" i="0" u="none" strike="noStrike" kern="0" cap="none" spc="0" normalizeH="0" baseline="0" noProof="0" smtClean="0">
                <a:ln>
                  <a:noFill/>
                </a:ln>
                <a:solidFill>
                  <a:sysClr val="windowText" lastClr="000000"/>
                </a:solidFill>
                <a:effectLst/>
                <a:uLnTx/>
                <a:uFillTx/>
              </a:rPr>
              <a:pPr marL="0" marR="0" lvl="0" indent="0" algn="r" defTabSz="914400" eaLnBrk="1" fontAlgn="auto" latinLnBrk="0" hangingPunct="1">
                <a:lnSpc>
                  <a:spcPct val="100000"/>
                </a:lnSpc>
                <a:spcBef>
                  <a:spcPts val="0"/>
                </a:spcBef>
                <a:spcAft>
                  <a:spcPts val="0"/>
                </a:spcAft>
                <a:buClrTx/>
                <a:buSzTx/>
                <a:buFontTx/>
                <a:buNone/>
                <a:tabLst/>
                <a:defRPr/>
              </a:pPr>
              <a:t>28</a:t>
            </a:fld>
            <a:endParaRPr kumimoji="0" lang="en-GB" sz="12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36869860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eaLnBrk="1" fontAlgn="auto" latinLnBrk="0" hangingPunct="1">
              <a:lnSpc>
                <a:spcPct val="100000"/>
              </a:lnSpc>
              <a:spcBef>
                <a:spcPts val="0"/>
              </a:spcBef>
              <a:spcAft>
                <a:spcPts val="0"/>
              </a:spcAft>
              <a:buClrTx/>
              <a:buSzTx/>
              <a:buFontTx/>
              <a:buNone/>
              <a:tabLst/>
              <a:defRPr/>
            </a:pPr>
            <a:fld id="{6B4439DB-3BDC-41F2-9C6E-9E55EE799A9F}" type="slidenum">
              <a:rPr kumimoji="0" lang="en-GB" sz="1200" b="0" i="0" u="none" strike="noStrike" kern="0" cap="none" spc="0" normalizeH="0" baseline="0" noProof="0" smtClean="0">
                <a:ln>
                  <a:noFill/>
                </a:ln>
                <a:solidFill>
                  <a:sysClr val="windowText" lastClr="000000"/>
                </a:solidFill>
                <a:effectLst/>
                <a:uLnTx/>
                <a:uFillTx/>
              </a:rPr>
              <a:pPr marL="0" marR="0" lvl="0" indent="0" algn="r" defTabSz="914400" eaLnBrk="1" fontAlgn="auto" latinLnBrk="0" hangingPunct="1">
                <a:lnSpc>
                  <a:spcPct val="100000"/>
                </a:lnSpc>
                <a:spcBef>
                  <a:spcPts val="0"/>
                </a:spcBef>
                <a:spcAft>
                  <a:spcPts val="0"/>
                </a:spcAft>
                <a:buClrTx/>
                <a:buSzTx/>
                <a:buFontTx/>
                <a:buNone/>
                <a:tabLst/>
                <a:defRPr/>
              </a:pPr>
              <a:t>29</a:t>
            </a:fld>
            <a:endParaRPr kumimoji="0" lang="en-GB" sz="12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8429754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eaLnBrk="1" fontAlgn="auto" latinLnBrk="0" hangingPunct="1">
              <a:lnSpc>
                <a:spcPct val="100000"/>
              </a:lnSpc>
              <a:spcBef>
                <a:spcPts val="0"/>
              </a:spcBef>
              <a:spcAft>
                <a:spcPts val="0"/>
              </a:spcAft>
              <a:buClrTx/>
              <a:buSzTx/>
              <a:buFontTx/>
              <a:buNone/>
              <a:tabLst/>
              <a:defRPr/>
            </a:pPr>
            <a:fld id="{A406FB6F-16A0-4C1A-9E1D-2E239FB9EB5D}" type="slidenum">
              <a:rPr kumimoji="0" lang="en-GB" sz="1200" b="0" i="0" u="none" strike="noStrike" kern="0" cap="none" spc="0" normalizeH="0" baseline="0" noProof="0" smtClean="0">
                <a:ln>
                  <a:noFill/>
                </a:ln>
                <a:solidFill>
                  <a:sysClr val="windowText" lastClr="000000"/>
                </a:solidFill>
                <a:effectLst/>
                <a:uLnTx/>
                <a:uFillTx/>
              </a:rPr>
              <a:pPr marL="0" marR="0" lvl="0" indent="0" algn="r" defTabSz="914400" eaLnBrk="1" fontAlgn="auto" latinLnBrk="0" hangingPunct="1">
                <a:lnSpc>
                  <a:spcPct val="100000"/>
                </a:lnSpc>
                <a:spcBef>
                  <a:spcPts val="0"/>
                </a:spcBef>
                <a:spcAft>
                  <a:spcPts val="0"/>
                </a:spcAft>
                <a:buClrTx/>
                <a:buSzTx/>
                <a:buFontTx/>
                <a:buNone/>
                <a:tabLst/>
                <a:defRPr/>
              </a:pPr>
              <a:t>36</a:t>
            </a:fld>
            <a:endParaRPr kumimoji="0" lang="en-GB" sz="12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2743368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eaLnBrk="1" fontAlgn="auto" latinLnBrk="0" hangingPunct="1">
              <a:lnSpc>
                <a:spcPct val="100000"/>
              </a:lnSpc>
              <a:spcBef>
                <a:spcPts val="0"/>
              </a:spcBef>
              <a:spcAft>
                <a:spcPts val="0"/>
              </a:spcAft>
              <a:buClrTx/>
              <a:buSzTx/>
              <a:buFontTx/>
              <a:buNone/>
              <a:tabLst/>
              <a:defRPr/>
            </a:pPr>
            <a:fld id="{A406FB6F-16A0-4C1A-9E1D-2E239FB9EB5D}" type="slidenum">
              <a:rPr kumimoji="0" lang="en-GB" sz="1200" b="0" i="0" u="none" strike="noStrike" kern="0" cap="none" spc="0" normalizeH="0" baseline="0" noProof="0" smtClean="0">
                <a:ln>
                  <a:noFill/>
                </a:ln>
                <a:solidFill>
                  <a:sysClr val="windowText" lastClr="000000"/>
                </a:solidFill>
                <a:effectLst/>
                <a:uLnTx/>
                <a:uFillTx/>
              </a:rPr>
              <a:pPr marL="0" marR="0" lvl="0" indent="0" algn="r" defTabSz="914400" eaLnBrk="1" fontAlgn="auto" latinLnBrk="0" hangingPunct="1">
                <a:lnSpc>
                  <a:spcPct val="100000"/>
                </a:lnSpc>
                <a:spcBef>
                  <a:spcPts val="0"/>
                </a:spcBef>
                <a:spcAft>
                  <a:spcPts val="0"/>
                </a:spcAft>
                <a:buClrTx/>
                <a:buSzTx/>
                <a:buFontTx/>
                <a:buNone/>
                <a:tabLst/>
                <a:defRPr/>
              </a:pPr>
              <a:t>37</a:t>
            </a:fld>
            <a:endParaRPr kumimoji="0" lang="en-GB" sz="12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750098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A79BC4-217C-1132-EDBD-664740977EBB}"/>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B30477AE-2C11-1B28-66DF-ABF41C812040}"/>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a:extLst>
              <a:ext uri="{FF2B5EF4-FFF2-40B4-BE49-F238E27FC236}">
                <a16:creationId xmlns:a16="http://schemas.microsoft.com/office/drawing/2014/main" id="{0892D07B-5E50-F809-C550-1C8EEFE1178A}"/>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a:extLst>
              <a:ext uri="{FF2B5EF4-FFF2-40B4-BE49-F238E27FC236}">
                <a16:creationId xmlns:a16="http://schemas.microsoft.com/office/drawing/2014/main" id="{EB4A4DC8-31AC-9AAB-0DB1-0960CB355624}"/>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FB0EF35D-35DA-3269-72BB-504603BDB681}"/>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C797B730-D712-4937-9695-396EEA64FCD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a:extLst>
              <a:ext uri="{FF2B5EF4-FFF2-40B4-BE49-F238E27FC236}">
                <a16:creationId xmlns:a16="http://schemas.microsoft.com/office/drawing/2014/main" id="{A7B1F7B9-2C7F-6F7A-0B51-373D82EFA424}"/>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5160874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B41B86-9193-E840-B5BB-977DC5B742D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9207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2BC44-6A7E-0BA8-95ED-0E443928141C}"/>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95220ADD-1847-4552-3454-B9D22814EE31}"/>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a:extLst>
              <a:ext uri="{FF2B5EF4-FFF2-40B4-BE49-F238E27FC236}">
                <a16:creationId xmlns:a16="http://schemas.microsoft.com/office/drawing/2014/main" id="{801353FB-5FAD-D265-876B-8338370C855E}"/>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a:extLst>
              <a:ext uri="{FF2B5EF4-FFF2-40B4-BE49-F238E27FC236}">
                <a16:creationId xmlns:a16="http://schemas.microsoft.com/office/drawing/2014/main" id="{86711BCC-D504-E7EC-7510-F7E81CD860D9}"/>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ABEC8DBC-7C28-B3EA-68DB-B7FF6BE35180}"/>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Squat break</a:t>
            </a:r>
          </a:p>
        </p:txBody>
      </p:sp>
      <p:sp>
        <p:nvSpPr>
          <p:cNvPr id="6" name="Footer Placeholder 5">
            <a:extLst>
              <a:ext uri="{FF2B5EF4-FFF2-40B4-BE49-F238E27FC236}">
                <a16:creationId xmlns:a16="http://schemas.microsoft.com/office/drawing/2014/main" id="{B3993823-E6E6-C6C6-916A-D80E3BA8D849}"/>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a:extLst>
              <a:ext uri="{FF2B5EF4-FFF2-40B4-BE49-F238E27FC236}">
                <a16:creationId xmlns:a16="http://schemas.microsoft.com/office/drawing/2014/main" id="{55F3EA7E-1578-23E1-FB70-446127A869B7}"/>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9393042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CB583-108A-33A5-B078-B61284527EAA}"/>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CCC82E-CFC7-CBD6-5BEB-A9503FC0394D}"/>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a:extLst>
              <a:ext uri="{FF2B5EF4-FFF2-40B4-BE49-F238E27FC236}">
                <a16:creationId xmlns:a16="http://schemas.microsoft.com/office/drawing/2014/main" id="{23E76287-EC0B-CACE-71AB-A1C6865B5ABB}"/>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a:extLst>
              <a:ext uri="{FF2B5EF4-FFF2-40B4-BE49-F238E27FC236}">
                <a16:creationId xmlns:a16="http://schemas.microsoft.com/office/drawing/2014/main" id="{0835900F-10E2-E338-5D7D-AAC6F51FE207}"/>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E0242D36-41C6-E4CA-AE87-E290FDBE700C}"/>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1EE8A70E-29E3-131F-F6B7-370F71C80408}"/>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a:extLst>
              <a:ext uri="{FF2B5EF4-FFF2-40B4-BE49-F238E27FC236}">
                <a16:creationId xmlns:a16="http://schemas.microsoft.com/office/drawing/2014/main" id="{654118B8-0C86-DD6F-6537-21C48C53C646}"/>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0738794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71B2431-D351-4C6E-A3CF-9DFAC0E3E050}" type="slidenum">
              <a:rPr lang="cs-CZ" smtClean="0"/>
              <a:t>49</a:t>
            </a:fld>
            <a:endParaRPr lang="cs-CZ"/>
          </a:p>
        </p:txBody>
      </p:sp>
    </p:spTree>
    <p:extLst>
      <p:ext uri="{BB962C8B-B14F-4D97-AF65-F5344CB8AC3E}">
        <p14:creationId xmlns:p14="http://schemas.microsoft.com/office/powerpoint/2010/main" val="17267333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F24A6-DAE2-1E95-1430-9C3BB926AA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29385D-3BAD-8817-03C5-16EC09E275C9}"/>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2C89093E-2CFF-A965-8275-DB244AB291A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32A8732-7AEB-18D8-30D5-BA9AC07656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B41B86-9193-E840-B5BB-977DC5B742D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78594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1399B4-8CA5-2B39-456E-897F05B135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1FDE27-7DC9-C05B-857E-0DEA1F7ECF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8F8C08-AB30-BA08-FD04-59F1DF0B963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C480934-9FCD-9150-2E60-BDCA10E5A85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818F1AA-FD63-40D3-9704-CF2699E88A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95039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EA2233-CF64-69A5-3BC8-E94F6C616D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EE1F13-351E-AEB7-1F40-908B55AB3C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E4AAC3-EC97-2FC5-B0E4-F845010975F5}"/>
              </a:ext>
            </a:extLst>
          </p:cNvPr>
          <p:cNvSpPr>
            <a:spLocks noGrp="1"/>
          </p:cNvSpPr>
          <p:nvPr>
            <p:ph type="body" idx="1"/>
          </p:nvPr>
        </p:nvSpPr>
        <p:spPr/>
        <p:txBody>
          <a:bodyPr/>
          <a:lstStyle/>
          <a:p>
            <a:endParaRPr lang="en-GB" sz="1000"/>
          </a:p>
        </p:txBody>
      </p:sp>
      <p:sp>
        <p:nvSpPr>
          <p:cNvPr id="4" name="Slide Number Placeholder 3">
            <a:extLst>
              <a:ext uri="{FF2B5EF4-FFF2-40B4-BE49-F238E27FC236}">
                <a16:creationId xmlns:a16="http://schemas.microsoft.com/office/drawing/2014/main" id="{7101431B-9F6E-5931-0CC4-C2DBE7031F8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31BA03-7855-4EB0-A6FC-7545455A3D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050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A1D98-59DD-4A42-22B8-88DFD811BBD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CB3F980-1BC1-894F-DADC-92E4556D68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25F6BF7-A6EC-E5DE-8EB7-B4436473DE3E}"/>
              </a:ext>
            </a:extLst>
          </p:cNvPr>
          <p:cNvSpPr>
            <a:spLocks noGrp="1"/>
          </p:cNvSpPr>
          <p:nvPr>
            <p:ph type="dt" sz="half" idx="10"/>
          </p:nvPr>
        </p:nvSpPr>
        <p:spPr/>
        <p:txBody>
          <a:bodyPr/>
          <a:lstStyle/>
          <a:p>
            <a:fld id="{BCB789D4-5854-4F63-A1FA-9C8EEAC714ED}" type="datetimeFigureOut">
              <a:rPr lang="en-GB" smtClean="0"/>
              <a:t>16/06/2025</a:t>
            </a:fld>
            <a:endParaRPr lang="en-GB"/>
          </a:p>
        </p:txBody>
      </p:sp>
      <p:sp>
        <p:nvSpPr>
          <p:cNvPr id="5" name="Footer Placeholder 4">
            <a:extLst>
              <a:ext uri="{FF2B5EF4-FFF2-40B4-BE49-F238E27FC236}">
                <a16:creationId xmlns:a16="http://schemas.microsoft.com/office/drawing/2014/main" id="{20175DED-1F88-8496-F0CB-552A32E96F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D23F9F-5CA7-DA95-C767-978A6AD4FB68}"/>
              </a:ext>
            </a:extLst>
          </p:cNvPr>
          <p:cNvSpPr>
            <a:spLocks noGrp="1"/>
          </p:cNvSpPr>
          <p:nvPr>
            <p:ph type="sldNum" sz="quarter" idx="12"/>
          </p:nvPr>
        </p:nvSpPr>
        <p:spPr/>
        <p:txBody>
          <a:bodyPr/>
          <a:lstStyle/>
          <a:p>
            <a:fld id="{0CC4243B-14B0-42DB-8EFB-92E578E57B42}" type="slidenum">
              <a:rPr lang="en-GB" smtClean="0"/>
              <a:t>‹#›</a:t>
            </a:fld>
            <a:endParaRPr lang="en-GB"/>
          </a:p>
        </p:txBody>
      </p:sp>
    </p:spTree>
    <p:extLst>
      <p:ext uri="{BB962C8B-B14F-4D97-AF65-F5344CB8AC3E}">
        <p14:creationId xmlns:p14="http://schemas.microsoft.com/office/powerpoint/2010/main" val="1801693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8EE22-C9E1-34F0-07C4-11BFEB25EB8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C10E760-A352-DA79-1842-A1D8FAA7BA5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C8611FF-3024-DF8F-3862-9A7263FD3184}"/>
              </a:ext>
            </a:extLst>
          </p:cNvPr>
          <p:cNvSpPr>
            <a:spLocks noGrp="1"/>
          </p:cNvSpPr>
          <p:nvPr>
            <p:ph type="dt" sz="half" idx="10"/>
          </p:nvPr>
        </p:nvSpPr>
        <p:spPr/>
        <p:txBody>
          <a:bodyPr/>
          <a:lstStyle/>
          <a:p>
            <a:fld id="{BCB789D4-5854-4F63-A1FA-9C8EEAC714ED}" type="datetimeFigureOut">
              <a:rPr lang="en-GB" smtClean="0"/>
              <a:t>16/06/2025</a:t>
            </a:fld>
            <a:endParaRPr lang="en-GB"/>
          </a:p>
        </p:txBody>
      </p:sp>
      <p:sp>
        <p:nvSpPr>
          <p:cNvPr id="5" name="Footer Placeholder 4">
            <a:extLst>
              <a:ext uri="{FF2B5EF4-FFF2-40B4-BE49-F238E27FC236}">
                <a16:creationId xmlns:a16="http://schemas.microsoft.com/office/drawing/2014/main" id="{B2ECABAC-1DBF-F97D-3E3B-844F570D3B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17FF2F-40EB-3336-D303-6DDAD3298E25}"/>
              </a:ext>
            </a:extLst>
          </p:cNvPr>
          <p:cNvSpPr>
            <a:spLocks noGrp="1"/>
          </p:cNvSpPr>
          <p:nvPr>
            <p:ph type="sldNum" sz="quarter" idx="12"/>
          </p:nvPr>
        </p:nvSpPr>
        <p:spPr/>
        <p:txBody>
          <a:bodyPr/>
          <a:lstStyle/>
          <a:p>
            <a:fld id="{0CC4243B-14B0-42DB-8EFB-92E578E57B42}" type="slidenum">
              <a:rPr lang="en-GB" smtClean="0"/>
              <a:t>‹#›</a:t>
            </a:fld>
            <a:endParaRPr lang="en-GB"/>
          </a:p>
        </p:txBody>
      </p:sp>
    </p:spTree>
    <p:extLst>
      <p:ext uri="{BB962C8B-B14F-4D97-AF65-F5344CB8AC3E}">
        <p14:creationId xmlns:p14="http://schemas.microsoft.com/office/powerpoint/2010/main" val="370830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B0E71-8B31-052D-22F0-2D6A8A7A682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F5BDB0D-DD4B-60FF-026B-B5B2E0614CD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D511D97-06E7-3676-AD6D-DF44AD56376E}"/>
              </a:ext>
            </a:extLst>
          </p:cNvPr>
          <p:cNvSpPr>
            <a:spLocks noGrp="1"/>
          </p:cNvSpPr>
          <p:nvPr>
            <p:ph type="dt" sz="half" idx="10"/>
          </p:nvPr>
        </p:nvSpPr>
        <p:spPr/>
        <p:txBody>
          <a:bodyPr/>
          <a:lstStyle/>
          <a:p>
            <a:fld id="{BCB789D4-5854-4F63-A1FA-9C8EEAC714ED}" type="datetimeFigureOut">
              <a:rPr lang="en-GB" smtClean="0"/>
              <a:t>16/06/2025</a:t>
            </a:fld>
            <a:endParaRPr lang="en-GB"/>
          </a:p>
        </p:txBody>
      </p:sp>
      <p:sp>
        <p:nvSpPr>
          <p:cNvPr id="5" name="Footer Placeholder 4">
            <a:extLst>
              <a:ext uri="{FF2B5EF4-FFF2-40B4-BE49-F238E27FC236}">
                <a16:creationId xmlns:a16="http://schemas.microsoft.com/office/drawing/2014/main" id="{82E7F589-E6D6-CC27-13C3-308E4838F8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F8AAB8-8DB9-F033-476C-AD7636016B9C}"/>
              </a:ext>
            </a:extLst>
          </p:cNvPr>
          <p:cNvSpPr>
            <a:spLocks noGrp="1"/>
          </p:cNvSpPr>
          <p:nvPr>
            <p:ph type="sldNum" sz="quarter" idx="12"/>
          </p:nvPr>
        </p:nvSpPr>
        <p:spPr/>
        <p:txBody>
          <a:bodyPr/>
          <a:lstStyle/>
          <a:p>
            <a:fld id="{0CC4243B-14B0-42DB-8EFB-92E578E57B42}" type="slidenum">
              <a:rPr lang="en-GB" smtClean="0"/>
              <a:t>‹#›</a:t>
            </a:fld>
            <a:endParaRPr lang="en-GB"/>
          </a:p>
        </p:txBody>
      </p:sp>
    </p:spTree>
    <p:extLst>
      <p:ext uri="{BB962C8B-B14F-4D97-AF65-F5344CB8AC3E}">
        <p14:creationId xmlns:p14="http://schemas.microsoft.com/office/powerpoint/2010/main" val="3177131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A902B-9D08-975D-D57A-390181F2431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945A67A-DCBD-8F4E-87FB-DC790D89D2A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470E681-BC3B-6A30-E00F-56B014CD6C1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EF3C61E-74E1-1A13-290B-4733B3547221}"/>
              </a:ext>
            </a:extLst>
          </p:cNvPr>
          <p:cNvSpPr>
            <a:spLocks noGrp="1"/>
          </p:cNvSpPr>
          <p:nvPr>
            <p:ph type="dt" sz="half" idx="10"/>
          </p:nvPr>
        </p:nvSpPr>
        <p:spPr/>
        <p:txBody>
          <a:bodyPr/>
          <a:lstStyle/>
          <a:p>
            <a:fld id="{BCB789D4-5854-4F63-A1FA-9C8EEAC714ED}" type="datetimeFigureOut">
              <a:rPr lang="en-GB" smtClean="0"/>
              <a:t>16/06/2025</a:t>
            </a:fld>
            <a:endParaRPr lang="en-GB"/>
          </a:p>
        </p:txBody>
      </p:sp>
      <p:sp>
        <p:nvSpPr>
          <p:cNvPr id="6" name="Footer Placeholder 5">
            <a:extLst>
              <a:ext uri="{FF2B5EF4-FFF2-40B4-BE49-F238E27FC236}">
                <a16:creationId xmlns:a16="http://schemas.microsoft.com/office/drawing/2014/main" id="{932EFF4C-57D0-521B-2831-20F0E89DE2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359CC2-A6D5-FB39-1511-03552D445935}"/>
              </a:ext>
            </a:extLst>
          </p:cNvPr>
          <p:cNvSpPr>
            <a:spLocks noGrp="1"/>
          </p:cNvSpPr>
          <p:nvPr>
            <p:ph type="sldNum" sz="quarter" idx="12"/>
          </p:nvPr>
        </p:nvSpPr>
        <p:spPr/>
        <p:txBody>
          <a:bodyPr/>
          <a:lstStyle/>
          <a:p>
            <a:fld id="{0CC4243B-14B0-42DB-8EFB-92E578E57B42}" type="slidenum">
              <a:rPr lang="en-GB" smtClean="0"/>
              <a:t>‹#›</a:t>
            </a:fld>
            <a:endParaRPr lang="en-GB"/>
          </a:p>
        </p:txBody>
      </p:sp>
    </p:spTree>
    <p:extLst>
      <p:ext uri="{BB962C8B-B14F-4D97-AF65-F5344CB8AC3E}">
        <p14:creationId xmlns:p14="http://schemas.microsoft.com/office/powerpoint/2010/main" val="463819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D4EB-4AC3-0C4A-1038-F8E53483285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8CCB781-A710-9D80-8E15-623D0B062E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A8AC9DA-44EA-5D4D-6401-944CBFCA12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0CAC627-B823-4660-784B-C025C64C82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32588FC-CE4B-9DBF-6721-A1EEBD6D7B8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6EE2EBD-D744-878D-A607-3AB36E9242B6}"/>
              </a:ext>
            </a:extLst>
          </p:cNvPr>
          <p:cNvSpPr>
            <a:spLocks noGrp="1"/>
          </p:cNvSpPr>
          <p:nvPr>
            <p:ph type="dt" sz="half" idx="10"/>
          </p:nvPr>
        </p:nvSpPr>
        <p:spPr/>
        <p:txBody>
          <a:bodyPr/>
          <a:lstStyle/>
          <a:p>
            <a:fld id="{BCB789D4-5854-4F63-A1FA-9C8EEAC714ED}" type="datetimeFigureOut">
              <a:rPr lang="en-GB" smtClean="0"/>
              <a:t>16/06/2025</a:t>
            </a:fld>
            <a:endParaRPr lang="en-GB"/>
          </a:p>
        </p:txBody>
      </p:sp>
      <p:sp>
        <p:nvSpPr>
          <p:cNvPr id="8" name="Footer Placeholder 7">
            <a:extLst>
              <a:ext uri="{FF2B5EF4-FFF2-40B4-BE49-F238E27FC236}">
                <a16:creationId xmlns:a16="http://schemas.microsoft.com/office/drawing/2014/main" id="{B61620C8-D01F-0843-7A81-0C1DF5BC09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126EB43-7ED8-6282-9D6F-A2DA8278E5F0}"/>
              </a:ext>
            </a:extLst>
          </p:cNvPr>
          <p:cNvSpPr>
            <a:spLocks noGrp="1"/>
          </p:cNvSpPr>
          <p:nvPr>
            <p:ph type="sldNum" sz="quarter" idx="12"/>
          </p:nvPr>
        </p:nvSpPr>
        <p:spPr/>
        <p:txBody>
          <a:bodyPr/>
          <a:lstStyle/>
          <a:p>
            <a:fld id="{0CC4243B-14B0-42DB-8EFB-92E578E57B42}" type="slidenum">
              <a:rPr lang="en-GB" smtClean="0"/>
              <a:t>‹#›</a:t>
            </a:fld>
            <a:endParaRPr lang="en-GB"/>
          </a:p>
        </p:txBody>
      </p:sp>
    </p:spTree>
    <p:extLst>
      <p:ext uri="{BB962C8B-B14F-4D97-AF65-F5344CB8AC3E}">
        <p14:creationId xmlns:p14="http://schemas.microsoft.com/office/powerpoint/2010/main" val="2900737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AD798-F096-70FB-548B-D2FCA046B23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893A94B-34F6-AE59-B9CA-5DC4F9701170}"/>
              </a:ext>
            </a:extLst>
          </p:cNvPr>
          <p:cNvSpPr>
            <a:spLocks noGrp="1"/>
          </p:cNvSpPr>
          <p:nvPr>
            <p:ph type="dt" sz="half" idx="10"/>
          </p:nvPr>
        </p:nvSpPr>
        <p:spPr/>
        <p:txBody>
          <a:bodyPr/>
          <a:lstStyle/>
          <a:p>
            <a:fld id="{BCB789D4-5854-4F63-A1FA-9C8EEAC714ED}" type="datetimeFigureOut">
              <a:rPr lang="en-GB" smtClean="0"/>
              <a:t>16/06/2025</a:t>
            </a:fld>
            <a:endParaRPr lang="en-GB"/>
          </a:p>
        </p:txBody>
      </p:sp>
      <p:sp>
        <p:nvSpPr>
          <p:cNvPr id="4" name="Footer Placeholder 3">
            <a:extLst>
              <a:ext uri="{FF2B5EF4-FFF2-40B4-BE49-F238E27FC236}">
                <a16:creationId xmlns:a16="http://schemas.microsoft.com/office/drawing/2014/main" id="{4C2269FA-739B-6360-3E6D-7FC91A98C7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C4B87F-09A4-47AD-AE7A-D8BF4D8E3445}"/>
              </a:ext>
            </a:extLst>
          </p:cNvPr>
          <p:cNvSpPr>
            <a:spLocks noGrp="1"/>
          </p:cNvSpPr>
          <p:nvPr>
            <p:ph type="sldNum" sz="quarter" idx="12"/>
          </p:nvPr>
        </p:nvSpPr>
        <p:spPr/>
        <p:txBody>
          <a:bodyPr/>
          <a:lstStyle/>
          <a:p>
            <a:fld id="{0CC4243B-14B0-42DB-8EFB-92E578E57B42}" type="slidenum">
              <a:rPr lang="en-GB" smtClean="0"/>
              <a:t>‹#›</a:t>
            </a:fld>
            <a:endParaRPr lang="en-GB"/>
          </a:p>
        </p:txBody>
      </p:sp>
    </p:spTree>
    <p:extLst>
      <p:ext uri="{BB962C8B-B14F-4D97-AF65-F5344CB8AC3E}">
        <p14:creationId xmlns:p14="http://schemas.microsoft.com/office/powerpoint/2010/main" val="3753145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0C392A-A1A4-07A3-163F-66545EF7BD98}"/>
              </a:ext>
            </a:extLst>
          </p:cNvPr>
          <p:cNvSpPr>
            <a:spLocks noGrp="1"/>
          </p:cNvSpPr>
          <p:nvPr>
            <p:ph type="dt" sz="half" idx="10"/>
          </p:nvPr>
        </p:nvSpPr>
        <p:spPr/>
        <p:txBody>
          <a:bodyPr/>
          <a:lstStyle/>
          <a:p>
            <a:fld id="{BCB789D4-5854-4F63-A1FA-9C8EEAC714ED}" type="datetimeFigureOut">
              <a:rPr lang="en-GB" smtClean="0"/>
              <a:t>16/06/2025</a:t>
            </a:fld>
            <a:endParaRPr lang="en-GB"/>
          </a:p>
        </p:txBody>
      </p:sp>
      <p:sp>
        <p:nvSpPr>
          <p:cNvPr id="3" name="Footer Placeholder 2">
            <a:extLst>
              <a:ext uri="{FF2B5EF4-FFF2-40B4-BE49-F238E27FC236}">
                <a16:creationId xmlns:a16="http://schemas.microsoft.com/office/drawing/2014/main" id="{5E583C38-CF5E-75F1-8559-326F30F07C9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E75B6C-970B-1AB1-CC3E-901B7D656D96}"/>
              </a:ext>
            </a:extLst>
          </p:cNvPr>
          <p:cNvSpPr>
            <a:spLocks noGrp="1"/>
          </p:cNvSpPr>
          <p:nvPr>
            <p:ph type="sldNum" sz="quarter" idx="12"/>
          </p:nvPr>
        </p:nvSpPr>
        <p:spPr/>
        <p:txBody>
          <a:bodyPr/>
          <a:lstStyle/>
          <a:p>
            <a:fld id="{0CC4243B-14B0-42DB-8EFB-92E578E57B42}" type="slidenum">
              <a:rPr lang="en-GB" smtClean="0"/>
              <a:t>‹#›</a:t>
            </a:fld>
            <a:endParaRPr lang="en-GB"/>
          </a:p>
        </p:txBody>
      </p:sp>
    </p:spTree>
    <p:extLst>
      <p:ext uri="{BB962C8B-B14F-4D97-AF65-F5344CB8AC3E}">
        <p14:creationId xmlns:p14="http://schemas.microsoft.com/office/powerpoint/2010/main" val="2902807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4BFB1-DBBE-1DF3-3F74-359465F21F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314973D-9474-F63E-2170-48058E0ADD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F21EC81-057D-1E63-F4E4-D452BEF037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5D4AFB1-93BD-CA28-448E-5CBB0CE63C8A}"/>
              </a:ext>
            </a:extLst>
          </p:cNvPr>
          <p:cNvSpPr>
            <a:spLocks noGrp="1"/>
          </p:cNvSpPr>
          <p:nvPr>
            <p:ph type="dt" sz="half" idx="10"/>
          </p:nvPr>
        </p:nvSpPr>
        <p:spPr/>
        <p:txBody>
          <a:bodyPr/>
          <a:lstStyle/>
          <a:p>
            <a:fld id="{BCB789D4-5854-4F63-A1FA-9C8EEAC714ED}" type="datetimeFigureOut">
              <a:rPr lang="en-GB" smtClean="0"/>
              <a:t>16/06/2025</a:t>
            </a:fld>
            <a:endParaRPr lang="en-GB"/>
          </a:p>
        </p:txBody>
      </p:sp>
      <p:sp>
        <p:nvSpPr>
          <p:cNvPr id="6" name="Footer Placeholder 5">
            <a:extLst>
              <a:ext uri="{FF2B5EF4-FFF2-40B4-BE49-F238E27FC236}">
                <a16:creationId xmlns:a16="http://schemas.microsoft.com/office/drawing/2014/main" id="{2864F3A7-D05D-A521-F709-E2C7CC6306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953880-08DC-E3BE-855A-1619040719C8}"/>
              </a:ext>
            </a:extLst>
          </p:cNvPr>
          <p:cNvSpPr>
            <a:spLocks noGrp="1"/>
          </p:cNvSpPr>
          <p:nvPr>
            <p:ph type="sldNum" sz="quarter" idx="12"/>
          </p:nvPr>
        </p:nvSpPr>
        <p:spPr/>
        <p:txBody>
          <a:bodyPr/>
          <a:lstStyle/>
          <a:p>
            <a:fld id="{0CC4243B-14B0-42DB-8EFB-92E578E57B42}" type="slidenum">
              <a:rPr lang="en-GB" smtClean="0"/>
              <a:t>‹#›</a:t>
            </a:fld>
            <a:endParaRPr lang="en-GB"/>
          </a:p>
        </p:txBody>
      </p:sp>
    </p:spTree>
    <p:extLst>
      <p:ext uri="{BB962C8B-B14F-4D97-AF65-F5344CB8AC3E}">
        <p14:creationId xmlns:p14="http://schemas.microsoft.com/office/powerpoint/2010/main" val="2067217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F6FE9-D78A-61BB-DA9D-091B59C350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CDDAAB6-07DB-317A-2DD8-947E72305A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5C862B-FFD5-DE6D-1F8A-8C484A5FA5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7EA7CC-1AB5-04B7-08FC-5858E2838E5F}"/>
              </a:ext>
            </a:extLst>
          </p:cNvPr>
          <p:cNvSpPr>
            <a:spLocks noGrp="1"/>
          </p:cNvSpPr>
          <p:nvPr>
            <p:ph type="dt" sz="half" idx="10"/>
          </p:nvPr>
        </p:nvSpPr>
        <p:spPr/>
        <p:txBody>
          <a:bodyPr/>
          <a:lstStyle/>
          <a:p>
            <a:fld id="{BCB789D4-5854-4F63-A1FA-9C8EEAC714ED}" type="datetimeFigureOut">
              <a:rPr lang="en-GB" smtClean="0"/>
              <a:t>16/06/2025</a:t>
            </a:fld>
            <a:endParaRPr lang="en-GB"/>
          </a:p>
        </p:txBody>
      </p:sp>
      <p:sp>
        <p:nvSpPr>
          <p:cNvPr id="6" name="Footer Placeholder 5">
            <a:extLst>
              <a:ext uri="{FF2B5EF4-FFF2-40B4-BE49-F238E27FC236}">
                <a16:creationId xmlns:a16="http://schemas.microsoft.com/office/drawing/2014/main" id="{CFFFD996-5D18-CA5B-0E7A-BFB30231E0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C6737D-1AFD-778C-1A33-1C7F5A68BE05}"/>
              </a:ext>
            </a:extLst>
          </p:cNvPr>
          <p:cNvSpPr>
            <a:spLocks noGrp="1"/>
          </p:cNvSpPr>
          <p:nvPr>
            <p:ph type="sldNum" sz="quarter" idx="12"/>
          </p:nvPr>
        </p:nvSpPr>
        <p:spPr/>
        <p:txBody>
          <a:bodyPr/>
          <a:lstStyle/>
          <a:p>
            <a:fld id="{0CC4243B-14B0-42DB-8EFB-92E578E57B42}" type="slidenum">
              <a:rPr lang="en-GB" smtClean="0"/>
              <a:t>‹#›</a:t>
            </a:fld>
            <a:endParaRPr lang="en-GB"/>
          </a:p>
        </p:txBody>
      </p:sp>
    </p:spTree>
    <p:extLst>
      <p:ext uri="{BB962C8B-B14F-4D97-AF65-F5344CB8AC3E}">
        <p14:creationId xmlns:p14="http://schemas.microsoft.com/office/powerpoint/2010/main" val="2833917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6BCAD-89D7-3D58-9211-24AE13FA5CD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5182D32-BC8E-12D4-0EEA-3BBEC068603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949A555-7975-A87A-6A22-746E2AB987F5}"/>
              </a:ext>
            </a:extLst>
          </p:cNvPr>
          <p:cNvSpPr>
            <a:spLocks noGrp="1"/>
          </p:cNvSpPr>
          <p:nvPr>
            <p:ph type="dt" sz="half" idx="10"/>
          </p:nvPr>
        </p:nvSpPr>
        <p:spPr/>
        <p:txBody>
          <a:bodyPr/>
          <a:lstStyle/>
          <a:p>
            <a:fld id="{BCB789D4-5854-4F63-A1FA-9C8EEAC714ED}" type="datetimeFigureOut">
              <a:rPr lang="en-GB" smtClean="0"/>
              <a:t>16/06/2025</a:t>
            </a:fld>
            <a:endParaRPr lang="en-GB"/>
          </a:p>
        </p:txBody>
      </p:sp>
      <p:sp>
        <p:nvSpPr>
          <p:cNvPr id="5" name="Footer Placeholder 4">
            <a:extLst>
              <a:ext uri="{FF2B5EF4-FFF2-40B4-BE49-F238E27FC236}">
                <a16:creationId xmlns:a16="http://schemas.microsoft.com/office/drawing/2014/main" id="{70A999B6-BE77-0397-ED73-C04B5971A4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A2278B-7A9E-D965-3AFE-7F443FF6449B}"/>
              </a:ext>
            </a:extLst>
          </p:cNvPr>
          <p:cNvSpPr>
            <a:spLocks noGrp="1"/>
          </p:cNvSpPr>
          <p:nvPr>
            <p:ph type="sldNum" sz="quarter" idx="12"/>
          </p:nvPr>
        </p:nvSpPr>
        <p:spPr/>
        <p:txBody>
          <a:bodyPr/>
          <a:lstStyle/>
          <a:p>
            <a:fld id="{0CC4243B-14B0-42DB-8EFB-92E578E57B42}" type="slidenum">
              <a:rPr lang="en-GB" smtClean="0"/>
              <a:t>‹#›</a:t>
            </a:fld>
            <a:endParaRPr lang="en-GB"/>
          </a:p>
        </p:txBody>
      </p:sp>
    </p:spTree>
    <p:extLst>
      <p:ext uri="{BB962C8B-B14F-4D97-AF65-F5344CB8AC3E}">
        <p14:creationId xmlns:p14="http://schemas.microsoft.com/office/powerpoint/2010/main" val="2909682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FA30CA-8025-7A09-E89F-AA044B6A03D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641690F-1116-C73C-21F5-428427E46B5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96D8A92-8663-A336-B775-C0C21C389610}"/>
              </a:ext>
            </a:extLst>
          </p:cNvPr>
          <p:cNvSpPr>
            <a:spLocks noGrp="1"/>
          </p:cNvSpPr>
          <p:nvPr>
            <p:ph type="dt" sz="half" idx="10"/>
          </p:nvPr>
        </p:nvSpPr>
        <p:spPr/>
        <p:txBody>
          <a:bodyPr/>
          <a:lstStyle/>
          <a:p>
            <a:fld id="{BCB789D4-5854-4F63-A1FA-9C8EEAC714ED}" type="datetimeFigureOut">
              <a:rPr lang="en-GB" smtClean="0"/>
              <a:t>16/06/2025</a:t>
            </a:fld>
            <a:endParaRPr lang="en-GB"/>
          </a:p>
        </p:txBody>
      </p:sp>
      <p:sp>
        <p:nvSpPr>
          <p:cNvPr id="5" name="Footer Placeholder 4">
            <a:extLst>
              <a:ext uri="{FF2B5EF4-FFF2-40B4-BE49-F238E27FC236}">
                <a16:creationId xmlns:a16="http://schemas.microsoft.com/office/drawing/2014/main" id="{9AA43178-9101-F22D-2F38-2B3B654F23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08524A-6D87-6C5B-5623-4A817B5E9E76}"/>
              </a:ext>
            </a:extLst>
          </p:cNvPr>
          <p:cNvSpPr>
            <a:spLocks noGrp="1"/>
          </p:cNvSpPr>
          <p:nvPr>
            <p:ph type="sldNum" sz="quarter" idx="12"/>
          </p:nvPr>
        </p:nvSpPr>
        <p:spPr/>
        <p:txBody>
          <a:bodyPr/>
          <a:lstStyle/>
          <a:p>
            <a:fld id="{0CC4243B-14B0-42DB-8EFB-92E578E57B42}" type="slidenum">
              <a:rPr lang="en-GB" smtClean="0"/>
              <a:t>‹#›</a:t>
            </a:fld>
            <a:endParaRPr lang="en-GB"/>
          </a:p>
        </p:txBody>
      </p:sp>
    </p:spTree>
    <p:extLst>
      <p:ext uri="{BB962C8B-B14F-4D97-AF65-F5344CB8AC3E}">
        <p14:creationId xmlns:p14="http://schemas.microsoft.com/office/powerpoint/2010/main" val="4511567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Slide 1">
    <p:spTree>
      <p:nvGrpSpPr>
        <p:cNvPr id="1" name=""/>
        <p:cNvGrpSpPr/>
        <p:nvPr/>
      </p:nvGrpSpPr>
      <p:grpSpPr>
        <a:xfrm>
          <a:off x="0" y="0"/>
          <a:ext cx="0" cy="0"/>
          <a:chOff x="0" y="0"/>
          <a:chExt cx="0" cy="0"/>
        </a:xfrm>
      </p:grpSpPr>
      <p:sp>
        <p:nvSpPr>
          <p:cNvPr id="34" name="Picture Placeholder 33">
            <a:extLst>
              <a:ext uri="{FF2B5EF4-FFF2-40B4-BE49-F238E27FC236}">
                <a16:creationId xmlns:a16="http://schemas.microsoft.com/office/drawing/2014/main" id="{D533C39A-8036-E193-805C-CEBC376E8A53}"/>
              </a:ext>
            </a:extLst>
          </p:cNvPr>
          <p:cNvSpPr>
            <a:spLocks noGrp="1"/>
          </p:cNvSpPr>
          <p:nvPr>
            <p:ph type="pic" sz="quarter" idx="10"/>
          </p:nvPr>
        </p:nvSpPr>
        <p:spPr>
          <a:xfrm>
            <a:off x="0" y="0"/>
            <a:ext cx="12192000" cy="6858000"/>
          </a:xfrm>
          <a:custGeom>
            <a:avLst/>
            <a:gdLst>
              <a:gd name="connsiteX0" fmla="*/ 12191999 w 12192000"/>
              <a:gd name="connsiteY0" fmla="*/ 0 h 6858000"/>
              <a:gd name="connsiteX1" fmla="*/ 12192000 w 12192000"/>
              <a:gd name="connsiteY1" fmla="*/ 0 h 6858000"/>
              <a:gd name="connsiteX2" fmla="*/ 12192000 w 12192000"/>
              <a:gd name="connsiteY2" fmla="*/ 6858000 h 6858000"/>
              <a:gd name="connsiteX3" fmla="*/ 12191999 w 12192000"/>
              <a:gd name="connsiteY3" fmla="*/ 6858000 h 6858000"/>
              <a:gd name="connsiteX4" fmla="*/ 0 w 12192000"/>
              <a:gd name="connsiteY4" fmla="*/ 0 h 6858000"/>
              <a:gd name="connsiteX5" fmla="*/ 3811229 w 12192000"/>
              <a:gd name="connsiteY5" fmla="*/ 0 h 6858000"/>
              <a:gd name="connsiteX6" fmla="*/ 10874036 w 12192000"/>
              <a:gd name="connsiteY6" fmla="*/ 3219629 h 6858000"/>
              <a:gd name="connsiteX7" fmla="*/ 10873723 w 12192000"/>
              <a:gd name="connsiteY7" fmla="*/ 3221963 h 6858000"/>
              <a:gd name="connsiteX8" fmla="*/ 11521568 w 12192000"/>
              <a:gd name="connsiteY8" fmla="*/ 3517008 h 6858000"/>
              <a:gd name="connsiteX9" fmla="*/ 10866929 w 12192000"/>
              <a:gd name="connsiteY9" fmla="*/ 3803374 h 6858000"/>
              <a:gd name="connsiteX10" fmla="*/ 10867247 w 12192000"/>
              <a:gd name="connsiteY10" fmla="*/ 3810546 h 6858000"/>
              <a:gd name="connsiteX11" fmla="*/ 3799663 w 12192000"/>
              <a:gd name="connsiteY11" fmla="*/ 6858000 h 6858000"/>
              <a:gd name="connsiteX12" fmla="*/ 0 w 12192000"/>
              <a:gd name="connsiteY1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6858000">
                <a:moveTo>
                  <a:pt x="12191999" y="0"/>
                </a:moveTo>
                <a:lnTo>
                  <a:pt x="12192000" y="0"/>
                </a:lnTo>
                <a:lnTo>
                  <a:pt x="12192000" y="6858000"/>
                </a:lnTo>
                <a:lnTo>
                  <a:pt x="12191999" y="6858000"/>
                </a:lnTo>
                <a:close/>
                <a:moveTo>
                  <a:pt x="0" y="0"/>
                </a:moveTo>
                <a:lnTo>
                  <a:pt x="3811229" y="0"/>
                </a:lnTo>
                <a:lnTo>
                  <a:pt x="10874036" y="3219629"/>
                </a:lnTo>
                <a:lnTo>
                  <a:pt x="10873723" y="3221963"/>
                </a:lnTo>
                <a:lnTo>
                  <a:pt x="11521568" y="3517008"/>
                </a:lnTo>
                <a:lnTo>
                  <a:pt x="10866929" y="3803374"/>
                </a:lnTo>
                <a:lnTo>
                  <a:pt x="10867247" y="3810546"/>
                </a:lnTo>
                <a:lnTo>
                  <a:pt x="3799663" y="6858000"/>
                </a:lnTo>
                <a:lnTo>
                  <a:pt x="0" y="6858000"/>
                </a:lnTo>
                <a:close/>
              </a:path>
            </a:pathLst>
          </a:custGeom>
        </p:spPr>
        <p:txBody>
          <a:bodyPr wrap="square">
            <a:noAutofit/>
          </a:bodyPr>
          <a:lstStyle/>
          <a:p>
            <a:endParaRPr lang="en-GB"/>
          </a:p>
        </p:txBody>
      </p:sp>
    </p:spTree>
    <p:extLst>
      <p:ext uri="{BB962C8B-B14F-4D97-AF65-F5344CB8AC3E}">
        <p14:creationId xmlns:p14="http://schemas.microsoft.com/office/powerpoint/2010/main" val="277157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with background pic 1">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Tree>
    <p:extLst>
      <p:ext uri="{BB962C8B-B14F-4D97-AF65-F5344CB8AC3E}">
        <p14:creationId xmlns:p14="http://schemas.microsoft.com/office/powerpoint/2010/main" val="1380576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tandard text, pic right 1">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61999" y="1821658"/>
            <a:ext cx="6172201" cy="4817902"/>
          </a:xfrm>
        </p:spPr>
        <p:txBody>
          <a:bodyPr numCol="1" spcCol="720000">
            <a:normAutofit/>
          </a:bodyPr>
          <a:lstStyle>
            <a:lvl1pPr marL="0" indent="0">
              <a:buNone/>
              <a:defRPr sz="1800">
                <a:solidFill>
                  <a:schemeClr val="tx1"/>
                </a:solidFill>
                <a:latin typeface="Gotham Rounded Book" pitchFamily="50" charset="0"/>
              </a:defRPr>
            </a:lvl1pPr>
            <a:lvl2pPr>
              <a:defRPr sz="1800">
                <a:solidFill>
                  <a:schemeClr val="tx1"/>
                </a:solidFill>
                <a:latin typeface="Gotham Rounded Book" pitchFamily="50" charset="0"/>
              </a:defRPr>
            </a:lvl2pPr>
            <a:lvl3pPr>
              <a:defRPr sz="1400">
                <a:solidFill>
                  <a:schemeClr val="tx1"/>
                </a:solidFill>
                <a:latin typeface="Gotham Rounded Book" pitchFamily="50" charset="0"/>
              </a:defRPr>
            </a:lvl3pPr>
            <a:lvl4pPr>
              <a:defRPr sz="1200">
                <a:solidFill>
                  <a:schemeClr val="tx1"/>
                </a:solidFill>
                <a:latin typeface="Gotham Rounded Book" pitchFamily="50" charset="0"/>
              </a:defRPr>
            </a:lvl4pPr>
            <a:lvl5pPr>
              <a:defRPr sz="1200">
                <a:solidFill>
                  <a:schemeClr val="tx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762000" y="1241216"/>
            <a:ext cx="6172205" cy="439672"/>
          </a:xfrm>
        </p:spPr>
        <p:txBody>
          <a:bodyPr>
            <a:normAutofit/>
          </a:bodyPr>
          <a:lstStyle>
            <a:lvl1pPr marL="0" indent="0">
              <a:buNone/>
              <a:defRPr sz="2000" b="1">
                <a:solidFill>
                  <a:srgbClr val="0070C0"/>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62001" y="486410"/>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11" name="Picture 10" descr="A group of people walking down a sidewalk&#10;&#10;Description automatically generated">
            <a:extLst>
              <a:ext uri="{FF2B5EF4-FFF2-40B4-BE49-F238E27FC236}">
                <a16:creationId xmlns:a16="http://schemas.microsoft.com/office/drawing/2014/main" id="{146049A1-EE71-ABCC-81E7-0FCEDE90A7B5}"/>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35354" r="16768"/>
          <a:stretch/>
        </p:blipFill>
        <p:spPr>
          <a:xfrm>
            <a:off x="7325591" y="-7520"/>
            <a:ext cx="4925291" cy="6865520"/>
          </a:xfrm>
          <a:prstGeom prst="rect">
            <a:avLst/>
          </a:prstGeom>
        </p:spPr>
      </p:pic>
    </p:spTree>
    <p:extLst>
      <p:ext uri="{BB962C8B-B14F-4D97-AF65-F5344CB8AC3E}">
        <p14:creationId xmlns:p14="http://schemas.microsoft.com/office/powerpoint/2010/main" val="4042208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Slide 1">
  <p:cSld name="1_Title Slide 1">
    <p:spTree>
      <p:nvGrpSpPr>
        <p:cNvPr id="1" name="Shape 8"/>
        <p:cNvGrpSpPr/>
        <p:nvPr/>
      </p:nvGrpSpPr>
      <p:grpSpPr>
        <a:xfrm>
          <a:off x="0" y="0"/>
          <a:ext cx="0" cy="0"/>
          <a:chOff x="0" y="0"/>
          <a:chExt cx="0" cy="0"/>
        </a:xfrm>
      </p:grpSpPr>
      <p:pic>
        <p:nvPicPr>
          <p:cNvPr id="9" name="Google Shape;9;p27"/>
          <p:cNvPicPr preferRelativeResize="0"/>
          <p:nvPr/>
        </p:nvPicPr>
        <p:blipFill rotWithShape="1">
          <a:blip r:embed="rId2">
            <a:alphaModFix/>
          </a:blip>
          <a:srcRect/>
          <a:stretch/>
        </p:blipFill>
        <p:spPr>
          <a:xfrm>
            <a:off x="0" y="0"/>
            <a:ext cx="12192008" cy="6858000"/>
          </a:xfrm>
          <a:prstGeom prst="rect">
            <a:avLst/>
          </a:prstGeom>
          <a:noFill/>
          <a:ln>
            <a:noFill/>
          </a:ln>
        </p:spPr>
      </p:pic>
      <p:pic>
        <p:nvPicPr>
          <p:cNvPr id="10" name="Google Shape;10;p27"/>
          <p:cNvPicPr preferRelativeResize="0"/>
          <p:nvPr/>
        </p:nvPicPr>
        <p:blipFill rotWithShape="1">
          <a:blip r:embed="rId3">
            <a:alphaModFix/>
          </a:blip>
          <a:srcRect/>
          <a:stretch/>
        </p:blipFill>
        <p:spPr>
          <a:xfrm>
            <a:off x="6611367" y="5402667"/>
            <a:ext cx="3449395" cy="735333"/>
          </a:xfrm>
          <a:prstGeom prst="rect">
            <a:avLst/>
          </a:prstGeom>
          <a:noFill/>
          <a:ln>
            <a:noFill/>
          </a:ln>
        </p:spPr>
      </p:pic>
      <p:pic>
        <p:nvPicPr>
          <p:cNvPr id="11" name="Google Shape;11;p27"/>
          <p:cNvPicPr preferRelativeResize="0"/>
          <p:nvPr/>
        </p:nvPicPr>
        <p:blipFill rotWithShape="1">
          <a:blip r:embed="rId4">
            <a:alphaModFix/>
          </a:blip>
          <a:srcRect b="52052"/>
          <a:stretch/>
        </p:blipFill>
        <p:spPr>
          <a:xfrm>
            <a:off x="10218894" y="5654933"/>
            <a:ext cx="1181109" cy="284072"/>
          </a:xfrm>
          <a:prstGeom prst="rect">
            <a:avLst/>
          </a:prstGeom>
          <a:noFill/>
          <a:ln>
            <a:noFill/>
          </a:ln>
        </p:spPr>
      </p:pic>
    </p:spTree>
    <p:extLst>
      <p:ext uri="{BB962C8B-B14F-4D97-AF65-F5344CB8AC3E}">
        <p14:creationId xmlns:p14="http://schemas.microsoft.com/office/powerpoint/2010/main" val="1961476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586800" y="583200"/>
            <a:ext cx="10515600" cy="586800"/>
          </a:xfrm>
          <a:prstGeom prst="rect">
            <a:avLst/>
          </a:prstGeom>
        </p:spPr>
        <p:txBody>
          <a:bodyPr/>
          <a:lstStyle/>
          <a:p>
            <a:r>
              <a:rPr lang="en-US"/>
              <a:t>Click to edit Master title style</a:t>
            </a:r>
          </a:p>
        </p:txBody>
      </p:sp>
      <p:cxnSp>
        <p:nvCxnSpPr>
          <p:cNvPr id="6" name="Straight Connector 5" descr="Line" title="Line"/>
          <p:cNvCxnSpPr/>
          <p:nvPr userDrawn="1"/>
        </p:nvCxnSpPr>
        <p:spPr>
          <a:xfrm>
            <a:off x="587375" y="6129338"/>
            <a:ext cx="11017250" cy="0"/>
          </a:xfrm>
          <a:prstGeom prst="line">
            <a:avLst/>
          </a:prstGeom>
          <a:ln w="38100">
            <a:solidFill>
              <a:srgbClr val="009690"/>
            </a:solidFill>
          </a:ln>
        </p:spPr>
        <p:style>
          <a:lnRef idx="1">
            <a:schemeClr val="accent1"/>
          </a:lnRef>
          <a:fillRef idx="0">
            <a:schemeClr val="accent1"/>
          </a:fillRef>
          <a:effectRef idx="0">
            <a:schemeClr val="accent1"/>
          </a:effectRef>
          <a:fontRef idx="minor">
            <a:schemeClr val="tx1"/>
          </a:fontRef>
        </p:style>
      </p:cxnSp>
      <p:sp>
        <p:nvSpPr>
          <p:cNvPr id="5" name="Text Placeholder 5"/>
          <p:cNvSpPr>
            <a:spLocks noGrp="1"/>
          </p:cNvSpPr>
          <p:nvPr>
            <p:ph type="body" sz="quarter" idx="11"/>
          </p:nvPr>
        </p:nvSpPr>
        <p:spPr>
          <a:xfrm>
            <a:off x="586799" y="6274800"/>
            <a:ext cx="11017826" cy="382588"/>
          </a:xfrm>
        </p:spPr>
        <p:txBody>
          <a:bodyPr>
            <a:normAutofit/>
          </a:bodyPr>
          <a:lstStyle>
            <a:lvl1pPr marL="0" indent="0">
              <a:buNone/>
              <a:defRPr sz="1600"/>
            </a:lvl1pPr>
          </a:lstStyle>
          <a:p>
            <a:pPr lvl="0"/>
            <a:r>
              <a:rPr lang="en-US"/>
              <a:t>Click to edit Master text styles</a:t>
            </a:r>
          </a:p>
        </p:txBody>
      </p:sp>
    </p:spTree>
    <p:extLst>
      <p:ext uri="{BB962C8B-B14F-4D97-AF65-F5344CB8AC3E}">
        <p14:creationId xmlns:p14="http://schemas.microsoft.com/office/powerpoint/2010/main" val="3349261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Large type with imag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6706800" y="583200"/>
            <a:ext cx="4896000" cy="4896000"/>
          </a:xfrm>
          <a:noFill/>
        </p:spPr>
        <p:txBody>
          <a:bodyPr/>
          <a:lstStyle/>
          <a:p>
            <a:endParaRPr lang="en-US"/>
          </a:p>
        </p:txBody>
      </p:sp>
      <p:sp>
        <p:nvSpPr>
          <p:cNvPr id="5" name="Title 1"/>
          <p:cNvSpPr>
            <a:spLocks noGrp="1"/>
          </p:cNvSpPr>
          <p:nvPr>
            <p:ph type="title"/>
          </p:nvPr>
        </p:nvSpPr>
        <p:spPr>
          <a:xfrm>
            <a:off x="586800" y="583200"/>
            <a:ext cx="5495023" cy="1116000"/>
          </a:xfrm>
        </p:spPr>
        <p:txBody>
          <a:bodyPr>
            <a:normAutofit/>
          </a:bodyPr>
          <a:lstStyle>
            <a:lvl1pPr>
              <a:defRPr sz="3600">
                <a:solidFill>
                  <a:srgbClr val="5C5B5A"/>
                </a:solidFill>
              </a:defRPr>
            </a:lvl1pPr>
          </a:lstStyle>
          <a:p>
            <a:r>
              <a:rPr lang="en-US"/>
              <a:t>Click to edit Master title style</a:t>
            </a:r>
          </a:p>
        </p:txBody>
      </p:sp>
      <p:cxnSp>
        <p:nvCxnSpPr>
          <p:cNvPr id="6" name="Straight Connector 5" descr="Line" title="Line"/>
          <p:cNvCxnSpPr/>
          <p:nvPr userDrawn="1"/>
        </p:nvCxnSpPr>
        <p:spPr>
          <a:xfrm>
            <a:off x="587375" y="6129338"/>
            <a:ext cx="11017250" cy="0"/>
          </a:xfrm>
          <a:prstGeom prst="line">
            <a:avLst/>
          </a:prstGeom>
          <a:ln w="38100">
            <a:solidFill>
              <a:srgbClr val="009690"/>
            </a:solidFill>
          </a:ln>
        </p:spPr>
        <p:style>
          <a:lnRef idx="1">
            <a:schemeClr val="accent1"/>
          </a:lnRef>
          <a:fillRef idx="0">
            <a:schemeClr val="accent1"/>
          </a:fillRef>
          <a:effectRef idx="0">
            <a:schemeClr val="accent1"/>
          </a:effectRef>
          <a:fontRef idx="minor">
            <a:schemeClr val="tx1"/>
          </a:fontRef>
        </p:style>
      </p:cxnSp>
      <p:sp>
        <p:nvSpPr>
          <p:cNvPr id="7" name="Text Placeholder 5"/>
          <p:cNvSpPr>
            <a:spLocks noGrp="1"/>
          </p:cNvSpPr>
          <p:nvPr>
            <p:ph type="body" sz="quarter" idx="11"/>
          </p:nvPr>
        </p:nvSpPr>
        <p:spPr>
          <a:xfrm>
            <a:off x="586799" y="6274800"/>
            <a:ext cx="11017826" cy="382588"/>
          </a:xfrm>
        </p:spPr>
        <p:txBody>
          <a:bodyPr>
            <a:normAutofit/>
          </a:bodyPr>
          <a:lstStyle>
            <a:lvl1pPr marL="0" indent="0">
              <a:buNone/>
              <a:defRPr sz="1600">
                <a:solidFill>
                  <a:srgbClr val="5C5B5A"/>
                </a:solidFill>
              </a:defRPr>
            </a:lvl1pPr>
          </a:lstStyle>
          <a:p>
            <a:pPr lvl="0"/>
            <a:r>
              <a:rPr lang="en-US"/>
              <a:t>Click to edit Master text styles</a:t>
            </a:r>
          </a:p>
        </p:txBody>
      </p:sp>
    </p:spTree>
    <p:extLst>
      <p:ext uri="{BB962C8B-B14F-4D97-AF65-F5344CB8AC3E}">
        <p14:creationId xmlns:p14="http://schemas.microsoft.com/office/powerpoint/2010/main" val="5272524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Large type, turquoise background">
    <p:spTree>
      <p:nvGrpSpPr>
        <p:cNvPr id="1" name=""/>
        <p:cNvGrpSpPr/>
        <p:nvPr/>
      </p:nvGrpSpPr>
      <p:grpSpPr>
        <a:xfrm>
          <a:off x="0" y="0"/>
          <a:ext cx="0" cy="0"/>
          <a:chOff x="0" y="0"/>
          <a:chExt cx="0" cy="0"/>
        </a:xfrm>
      </p:grpSpPr>
      <p:sp>
        <p:nvSpPr>
          <p:cNvPr id="3" name="Rectangle 2" descr="Background colour" title="artefacts"/>
          <p:cNvSpPr/>
          <p:nvPr userDrawn="1"/>
        </p:nvSpPr>
        <p:spPr>
          <a:xfrm>
            <a:off x="0" y="0"/>
            <a:ext cx="12192000" cy="6858000"/>
          </a:xfrm>
          <a:prstGeom prst="rect">
            <a:avLst/>
          </a:prstGeom>
          <a:solidFill>
            <a:srgbClr val="00969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27B0F"/>
              </a:solidFill>
            </a:endParaRPr>
          </a:p>
        </p:txBody>
      </p:sp>
      <p:sp>
        <p:nvSpPr>
          <p:cNvPr id="4" name="Title 1"/>
          <p:cNvSpPr>
            <a:spLocks noGrp="1"/>
          </p:cNvSpPr>
          <p:nvPr>
            <p:ph type="title"/>
          </p:nvPr>
        </p:nvSpPr>
        <p:spPr>
          <a:xfrm>
            <a:off x="586800" y="583200"/>
            <a:ext cx="10515600" cy="1116000"/>
          </a:xfrm>
        </p:spPr>
        <p:txBody>
          <a:bodyPr>
            <a:normAutofit/>
          </a:bodyPr>
          <a:lstStyle>
            <a:lvl1pPr>
              <a:defRPr sz="3600">
                <a:solidFill>
                  <a:schemeClr val="bg1"/>
                </a:solidFill>
              </a:defRPr>
            </a:lvl1pPr>
          </a:lstStyle>
          <a:p>
            <a:r>
              <a:rPr lang="en-US"/>
              <a:t>Click to edit Master title style</a:t>
            </a:r>
          </a:p>
        </p:txBody>
      </p:sp>
      <p:cxnSp>
        <p:nvCxnSpPr>
          <p:cNvPr id="5" name="Straight Connector 4" descr="Line" title="Line"/>
          <p:cNvCxnSpPr/>
          <p:nvPr userDrawn="1"/>
        </p:nvCxnSpPr>
        <p:spPr>
          <a:xfrm>
            <a:off x="587375" y="6129338"/>
            <a:ext cx="1101725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Text Placeholder 5"/>
          <p:cNvSpPr>
            <a:spLocks noGrp="1"/>
          </p:cNvSpPr>
          <p:nvPr>
            <p:ph type="body" sz="quarter" idx="11"/>
          </p:nvPr>
        </p:nvSpPr>
        <p:spPr>
          <a:xfrm>
            <a:off x="586799" y="6274800"/>
            <a:ext cx="11017826" cy="382588"/>
          </a:xfrm>
        </p:spPr>
        <p:txBody>
          <a:bodyPr>
            <a:normAutofit/>
          </a:bodyPr>
          <a:lstStyle>
            <a:lvl1pPr marL="0" indent="0">
              <a:buNone/>
              <a:defRPr sz="16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2816218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Pip background, turquoise background">
    <p:spTree>
      <p:nvGrpSpPr>
        <p:cNvPr id="1" name=""/>
        <p:cNvGrpSpPr/>
        <p:nvPr/>
      </p:nvGrpSpPr>
      <p:grpSpPr>
        <a:xfrm>
          <a:off x="0" y="0"/>
          <a:ext cx="0" cy="0"/>
          <a:chOff x="0" y="0"/>
          <a:chExt cx="0" cy="0"/>
        </a:xfrm>
      </p:grpSpPr>
      <p:sp>
        <p:nvSpPr>
          <p:cNvPr id="3" name="Rectangle 2" descr="Background colour" title="Background colour"/>
          <p:cNvSpPr/>
          <p:nvPr userDrawn="1"/>
        </p:nvSpPr>
        <p:spPr>
          <a:xfrm>
            <a:off x="0" y="0"/>
            <a:ext cx="12192000" cy="6858000"/>
          </a:xfrm>
          <a:prstGeom prst="rect">
            <a:avLst/>
          </a:prstGeom>
          <a:solidFill>
            <a:srgbClr val="33B0A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56700" y="1757366"/>
            <a:ext cx="3724272" cy="3724272"/>
          </a:xfrm>
          <a:prstGeom prst="rect">
            <a:avLst/>
          </a:prstGeom>
        </p:spPr>
      </p:pic>
      <p:cxnSp>
        <p:nvCxnSpPr>
          <p:cNvPr id="5" name="Straight Connector 4" descr="Line" title="Line"/>
          <p:cNvCxnSpPr/>
          <p:nvPr userDrawn="1"/>
        </p:nvCxnSpPr>
        <p:spPr>
          <a:xfrm>
            <a:off x="587375" y="6129338"/>
            <a:ext cx="1101725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484019" y="590069"/>
            <a:ext cx="4897440" cy="4897440"/>
          </a:xfrm>
          <a:prstGeom prst="rect">
            <a:avLst/>
          </a:prstGeom>
        </p:spPr>
      </p:pic>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223964" y="-2445230"/>
            <a:ext cx="7932739" cy="7932739"/>
          </a:xfrm>
          <a:prstGeom prst="rect">
            <a:avLst/>
          </a:prstGeom>
        </p:spPr>
      </p:pic>
      <p:pic>
        <p:nvPicPr>
          <p:cNvPr id="8" name="Picture 7"/>
          <p:cNvPicPr>
            <a:picLocks noChangeAspect="1"/>
          </p:cNvPicPr>
          <p:nvPr userDrawn="1"/>
        </p:nvPicPr>
        <p:blipFill>
          <a:blip r:embed="rId4" cstate="hqprint">
            <a:extLst>
              <a:ext uri="{28A0092B-C50C-407E-A947-70E740481C1C}">
                <a14:useLocalDpi xmlns:a14="http://schemas.microsoft.com/office/drawing/2010/main" val="0"/>
              </a:ext>
            </a:extLst>
          </a:blip>
          <a:stretch>
            <a:fillRect/>
          </a:stretch>
        </p:blipFill>
        <p:spPr>
          <a:xfrm>
            <a:off x="9156700" y="584199"/>
            <a:ext cx="2454589" cy="2454589"/>
          </a:xfrm>
          <a:prstGeom prst="rect">
            <a:avLst/>
          </a:prstGeom>
        </p:spPr>
      </p:pic>
      <p:sp>
        <p:nvSpPr>
          <p:cNvPr id="9" name="Title 1"/>
          <p:cNvSpPr>
            <a:spLocks noGrp="1"/>
          </p:cNvSpPr>
          <p:nvPr>
            <p:ph type="title"/>
          </p:nvPr>
        </p:nvSpPr>
        <p:spPr>
          <a:xfrm>
            <a:off x="586800" y="583200"/>
            <a:ext cx="5495023" cy="1116000"/>
          </a:xfrm>
        </p:spPr>
        <p:txBody>
          <a:bodyPr>
            <a:normAutofit/>
          </a:bodyPr>
          <a:lstStyle>
            <a:lvl1pPr>
              <a:defRPr sz="3600">
                <a:solidFill>
                  <a:schemeClr val="bg1"/>
                </a:solidFill>
              </a:defRPr>
            </a:lvl1pPr>
          </a:lstStyle>
          <a:p>
            <a:r>
              <a:rPr lang="en-US"/>
              <a:t>Click to edit Master title style</a:t>
            </a:r>
          </a:p>
        </p:txBody>
      </p:sp>
      <p:sp>
        <p:nvSpPr>
          <p:cNvPr id="10" name="Text Placeholder 5"/>
          <p:cNvSpPr>
            <a:spLocks noGrp="1"/>
          </p:cNvSpPr>
          <p:nvPr>
            <p:ph type="body" sz="quarter" idx="11"/>
          </p:nvPr>
        </p:nvSpPr>
        <p:spPr>
          <a:xfrm>
            <a:off x="586799" y="6274800"/>
            <a:ext cx="11017826" cy="382588"/>
          </a:xfrm>
        </p:spPr>
        <p:txBody>
          <a:bodyPr>
            <a:normAutofit/>
          </a:bodyPr>
          <a:lstStyle>
            <a:lvl1pPr marL="0" indent="0">
              <a:buNone/>
              <a:defRPr sz="16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51862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imple Blank 1">
  <p:cSld name="Simple Blank 1">
    <p:spTree>
      <p:nvGrpSpPr>
        <p:cNvPr id="1" name="Shape 65"/>
        <p:cNvGrpSpPr/>
        <p:nvPr/>
      </p:nvGrpSpPr>
      <p:grpSpPr>
        <a:xfrm>
          <a:off x="0" y="0"/>
          <a:ext cx="0" cy="0"/>
          <a:chOff x="0" y="0"/>
          <a:chExt cx="0" cy="0"/>
        </a:xfrm>
      </p:grpSpPr>
      <p:sp>
        <p:nvSpPr>
          <p:cNvPr id="66" name="Google Shape;66;p13"/>
          <p:cNvSpPr txBox="1">
            <a:spLocks noGrp="1"/>
          </p:cNvSpPr>
          <p:nvPr>
            <p:ph type="subTitle" idx="1"/>
          </p:nvPr>
        </p:nvSpPr>
        <p:spPr>
          <a:xfrm>
            <a:off x="480500" y="6348141"/>
            <a:ext cx="6644400" cy="172800"/>
          </a:xfrm>
          <a:prstGeom prst="rect">
            <a:avLst/>
          </a:prstGeom>
          <a:noFill/>
          <a:ln>
            <a:noFill/>
          </a:ln>
        </p:spPr>
        <p:txBody>
          <a:bodyPr spcFirstLastPara="1" wrap="square" lIns="0" tIns="0" rIns="0" bIns="0" anchor="t" anchorCtr="0"/>
          <a:lstStyle>
            <a:lvl1pPr lvl="0" algn="l" rtl="0">
              <a:lnSpc>
                <a:spcPct val="120000"/>
              </a:lnSpc>
              <a:spcBef>
                <a:spcPts val="0"/>
              </a:spcBef>
              <a:spcAft>
                <a:spcPts val="0"/>
              </a:spcAft>
              <a:buClr>
                <a:srgbClr val="000006"/>
              </a:buClr>
              <a:buSzPts val="750"/>
              <a:buFont typeface="Roboto Medium"/>
              <a:buNone/>
              <a:defRPr sz="750">
                <a:solidFill>
                  <a:srgbClr val="000006"/>
                </a:solidFill>
                <a:latin typeface="Roboto Medium"/>
                <a:ea typeface="Roboto Medium"/>
                <a:cs typeface="Roboto Medium"/>
                <a:sym typeface="Roboto Medium"/>
              </a:defRPr>
            </a:lvl1pPr>
            <a:lvl2pPr lvl="1" algn="l" rtl="0">
              <a:lnSpc>
                <a:spcPct val="120000"/>
              </a:lnSpc>
              <a:spcBef>
                <a:spcPts val="0"/>
              </a:spcBef>
              <a:spcAft>
                <a:spcPts val="0"/>
              </a:spcAft>
              <a:buSzPts val="1100"/>
              <a:buNone/>
              <a:defRPr sz="1000" b="1">
                <a:solidFill>
                  <a:srgbClr val="768D99"/>
                </a:solidFill>
                <a:latin typeface="Roboto Slab"/>
                <a:ea typeface="Roboto Slab"/>
                <a:cs typeface="Roboto Slab"/>
                <a:sym typeface="Roboto Slab"/>
              </a:defRPr>
            </a:lvl2pPr>
            <a:lvl3pPr lvl="2" algn="l" rtl="0">
              <a:lnSpc>
                <a:spcPct val="120000"/>
              </a:lnSpc>
              <a:spcBef>
                <a:spcPts val="0"/>
              </a:spcBef>
              <a:spcAft>
                <a:spcPts val="0"/>
              </a:spcAft>
              <a:buSzPts val="1100"/>
              <a:buNone/>
              <a:defRPr sz="1000" b="1">
                <a:solidFill>
                  <a:srgbClr val="768D99"/>
                </a:solidFill>
                <a:latin typeface="Roboto Slab"/>
                <a:ea typeface="Roboto Slab"/>
                <a:cs typeface="Roboto Slab"/>
                <a:sym typeface="Roboto Slab"/>
              </a:defRPr>
            </a:lvl3pPr>
            <a:lvl4pPr lvl="3" algn="l" rtl="0">
              <a:lnSpc>
                <a:spcPct val="120000"/>
              </a:lnSpc>
              <a:spcBef>
                <a:spcPts val="0"/>
              </a:spcBef>
              <a:spcAft>
                <a:spcPts val="0"/>
              </a:spcAft>
              <a:buSzPts val="1100"/>
              <a:buNone/>
              <a:defRPr sz="1000" b="1">
                <a:solidFill>
                  <a:srgbClr val="768D99"/>
                </a:solidFill>
                <a:latin typeface="Roboto Slab"/>
                <a:ea typeface="Roboto Slab"/>
                <a:cs typeface="Roboto Slab"/>
                <a:sym typeface="Roboto Slab"/>
              </a:defRPr>
            </a:lvl4pPr>
            <a:lvl5pPr lvl="4" algn="l" rtl="0">
              <a:lnSpc>
                <a:spcPct val="120000"/>
              </a:lnSpc>
              <a:spcBef>
                <a:spcPts val="0"/>
              </a:spcBef>
              <a:spcAft>
                <a:spcPts val="0"/>
              </a:spcAft>
              <a:buSzPts val="1100"/>
              <a:buNone/>
              <a:defRPr sz="1000" b="1">
                <a:solidFill>
                  <a:srgbClr val="768D99"/>
                </a:solidFill>
                <a:latin typeface="Roboto Slab"/>
                <a:ea typeface="Roboto Slab"/>
                <a:cs typeface="Roboto Slab"/>
                <a:sym typeface="Roboto Slab"/>
              </a:defRPr>
            </a:lvl5pPr>
            <a:lvl6pPr lvl="5" algn="l" rtl="0">
              <a:lnSpc>
                <a:spcPct val="120000"/>
              </a:lnSpc>
              <a:spcBef>
                <a:spcPts val="0"/>
              </a:spcBef>
              <a:spcAft>
                <a:spcPts val="0"/>
              </a:spcAft>
              <a:buSzPts val="1100"/>
              <a:buNone/>
              <a:defRPr sz="1000" b="1">
                <a:solidFill>
                  <a:srgbClr val="768D99"/>
                </a:solidFill>
                <a:latin typeface="Roboto Slab"/>
                <a:ea typeface="Roboto Slab"/>
                <a:cs typeface="Roboto Slab"/>
                <a:sym typeface="Roboto Slab"/>
              </a:defRPr>
            </a:lvl6pPr>
            <a:lvl7pPr lvl="6" algn="l" rtl="0">
              <a:lnSpc>
                <a:spcPct val="120000"/>
              </a:lnSpc>
              <a:spcBef>
                <a:spcPts val="0"/>
              </a:spcBef>
              <a:spcAft>
                <a:spcPts val="0"/>
              </a:spcAft>
              <a:buSzPts val="1100"/>
              <a:buNone/>
              <a:defRPr sz="1000" b="1">
                <a:solidFill>
                  <a:srgbClr val="768D99"/>
                </a:solidFill>
                <a:latin typeface="Roboto Slab"/>
                <a:ea typeface="Roboto Slab"/>
                <a:cs typeface="Roboto Slab"/>
                <a:sym typeface="Roboto Slab"/>
              </a:defRPr>
            </a:lvl7pPr>
            <a:lvl8pPr lvl="7" algn="l" rtl="0">
              <a:lnSpc>
                <a:spcPct val="120000"/>
              </a:lnSpc>
              <a:spcBef>
                <a:spcPts val="0"/>
              </a:spcBef>
              <a:spcAft>
                <a:spcPts val="0"/>
              </a:spcAft>
              <a:buSzPts val="1100"/>
              <a:buNone/>
              <a:defRPr sz="1000" b="1">
                <a:solidFill>
                  <a:srgbClr val="768D99"/>
                </a:solidFill>
                <a:latin typeface="Roboto Slab"/>
                <a:ea typeface="Roboto Slab"/>
                <a:cs typeface="Roboto Slab"/>
                <a:sym typeface="Roboto Slab"/>
              </a:defRPr>
            </a:lvl8pPr>
            <a:lvl9pPr lvl="8" algn="l" rtl="0">
              <a:lnSpc>
                <a:spcPct val="120000"/>
              </a:lnSpc>
              <a:spcBef>
                <a:spcPts val="0"/>
              </a:spcBef>
              <a:spcAft>
                <a:spcPts val="0"/>
              </a:spcAft>
              <a:buSzPts val="1100"/>
              <a:buNone/>
              <a:defRPr sz="1000" b="1">
                <a:solidFill>
                  <a:srgbClr val="768D99"/>
                </a:solidFill>
                <a:latin typeface="Roboto Slab"/>
                <a:ea typeface="Roboto Slab"/>
                <a:cs typeface="Roboto Slab"/>
                <a:sym typeface="Roboto Slab"/>
              </a:defRPr>
            </a:lvl9pPr>
          </a:lstStyle>
          <a:p>
            <a:endParaRPr/>
          </a:p>
        </p:txBody>
      </p:sp>
      <p:sp>
        <p:nvSpPr>
          <p:cNvPr id="67" name="Google Shape;67;p13"/>
          <p:cNvSpPr txBox="1">
            <a:spLocks noGrp="1"/>
          </p:cNvSpPr>
          <p:nvPr>
            <p:ph type="body" idx="2"/>
          </p:nvPr>
        </p:nvSpPr>
        <p:spPr>
          <a:xfrm>
            <a:off x="480000" y="1968000"/>
            <a:ext cx="11232000" cy="3744000"/>
          </a:xfrm>
          <a:prstGeom prst="rect">
            <a:avLst/>
          </a:prstGeom>
          <a:noFill/>
          <a:ln>
            <a:noFill/>
          </a:ln>
        </p:spPr>
        <p:txBody>
          <a:bodyPr spcFirstLastPara="1" wrap="square" lIns="0" tIns="0" rIns="18000" bIns="18000" anchor="t" anchorCtr="0"/>
          <a:lstStyle>
            <a:lvl1pPr marL="457200" marR="0" lvl="0" indent="-292100" algn="l" rtl="0">
              <a:lnSpc>
                <a:spcPct val="120000"/>
              </a:lnSpc>
              <a:spcBef>
                <a:spcPts val="0"/>
              </a:spcBef>
              <a:spcAft>
                <a:spcPts val="0"/>
              </a:spcAft>
              <a:buClr>
                <a:srgbClr val="000006"/>
              </a:buClr>
              <a:buSzPts val="1000"/>
              <a:buFont typeface="Roboto"/>
              <a:buChar char="●"/>
              <a:defRPr sz="1000" b="0" i="0" u="none" strike="noStrike" cap="none">
                <a:solidFill>
                  <a:srgbClr val="000006"/>
                </a:solidFill>
                <a:latin typeface="Roboto"/>
                <a:ea typeface="Roboto"/>
                <a:cs typeface="Roboto"/>
                <a:sym typeface="Roboto"/>
              </a:defRPr>
            </a:lvl1pPr>
            <a:lvl2pPr marL="914400" marR="0" lvl="1" indent="-292100" algn="l" rtl="0">
              <a:lnSpc>
                <a:spcPct val="120000"/>
              </a:lnSpc>
              <a:spcBef>
                <a:spcPts val="1000"/>
              </a:spcBef>
              <a:spcAft>
                <a:spcPts val="0"/>
              </a:spcAft>
              <a:buClr>
                <a:srgbClr val="000006"/>
              </a:buClr>
              <a:buSzPts val="1000"/>
              <a:buFont typeface="Roboto"/>
              <a:buChar char="○"/>
              <a:defRPr sz="1000" b="0" i="0" u="none" strike="noStrike" cap="none">
                <a:solidFill>
                  <a:srgbClr val="000006"/>
                </a:solidFill>
                <a:latin typeface="Roboto"/>
                <a:ea typeface="Roboto"/>
                <a:cs typeface="Roboto"/>
                <a:sym typeface="Roboto"/>
              </a:defRPr>
            </a:lvl2pPr>
            <a:lvl3pPr marL="1371600" marR="0" lvl="2" indent="-292100" algn="l" rtl="0">
              <a:lnSpc>
                <a:spcPct val="120000"/>
              </a:lnSpc>
              <a:spcBef>
                <a:spcPts val="1000"/>
              </a:spcBef>
              <a:spcAft>
                <a:spcPts val="0"/>
              </a:spcAft>
              <a:buClr>
                <a:srgbClr val="000006"/>
              </a:buClr>
              <a:buSzPts val="1000"/>
              <a:buFont typeface="Roboto"/>
              <a:buChar char="■"/>
              <a:defRPr sz="1000" b="0" i="0" u="none" strike="noStrike" cap="none">
                <a:solidFill>
                  <a:srgbClr val="000006"/>
                </a:solidFill>
                <a:latin typeface="Roboto"/>
                <a:ea typeface="Roboto"/>
                <a:cs typeface="Roboto"/>
                <a:sym typeface="Roboto"/>
              </a:defRPr>
            </a:lvl3pPr>
            <a:lvl4pPr marL="1828800" marR="0" lvl="3" indent="-292100" algn="l" rtl="0">
              <a:lnSpc>
                <a:spcPct val="120000"/>
              </a:lnSpc>
              <a:spcBef>
                <a:spcPts val="1000"/>
              </a:spcBef>
              <a:spcAft>
                <a:spcPts val="0"/>
              </a:spcAft>
              <a:buClr>
                <a:srgbClr val="000006"/>
              </a:buClr>
              <a:buSzPts val="1000"/>
              <a:buFont typeface="Roboto"/>
              <a:buChar char="●"/>
              <a:defRPr sz="1000" b="0" i="0" u="none" strike="noStrike" cap="none">
                <a:solidFill>
                  <a:srgbClr val="000006"/>
                </a:solidFill>
                <a:latin typeface="Roboto"/>
                <a:ea typeface="Roboto"/>
                <a:cs typeface="Roboto"/>
                <a:sym typeface="Roboto"/>
              </a:defRPr>
            </a:lvl4pPr>
            <a:lvl5pPr marL="2286000" marR="0" lvl="4" indent="-292100" algn="l" rtl="0">
              <a:lnSpc>
                <a:spcPct val="120000"/>
              </a:lnSpc>
              <a:spcBef>
                <a:spcPts val="1000"/>
              </a:spcBef>
              <a:spcAft>
                <a:spcPts val="0"/>
              </a:spcAft>
              <a:buClr>
                <a:srgbClr val="000006"/>
              </a:buClr>
              <a:buSzPts val="1000"/>
              <a:buFont typeface="Roboto"/>
              <a:buChar char="○"/>
              <a:defRPr sz="1000" b="0" i="0" u="none" strike="noStrike" cap="none">
                <a:solidFill>
                  <a:srgbClr val="000006"/>
                </a:solidFill>
                <a:latin typeface="Roboto"/>
                <a:ea typeface="Roboto"/>
                <a:cs typeface="Roboto"/>
                <a:sym typeface="Roboto"/>
              </a:defRPr>
            </a:lvl5pPr>
            <a:lvl6pPr marL="2743200" marR="0" lvl="5" indent="-292100" algn="l" rtl="0">
              <a:lnSpc>
                <a:spcPct val="120000"/>
              </a:lnSpc>
              <a:spcBef>
                <a:spcPts val="1000"/>
              </a:spcBef>
              <a:spcAft>
                <a:spcPts val="0"/>
              </a:spcAft>
              <a:buClr>
                <a:srgbClr val="000006"/>
              </a:buClr>
              <a:buSzPts val="1000"/>
              <a:buFont typeface="Roboto"/>
              <a:buChar char="■"/>
              <a:defRPr sz="1000" b="0" i="0" u="none" strike="noStrike" cap="none">
                <a:solidFill>
                  <a:srgbClr val="000006"/>
                </a:solidFill>
                <a:latin typeface="Roboto"/>
                <a:ea typeface="Roboto"/>
                <a:cs typeface="Roboto"/>
                <a:sym typeface="Roboto"/>
              </a:defRPr>
            </a:lvl6pPr>
            <a:lvl7pPr marL="3200400" marR="0" lvl="6" indent="-292100" algn="l" rtl="0">
              <a:lnSpc>
                <a:spcPct val="120000"/>
              </a:lnSpc>
              <a:spcBef>
                <a:spcPts val="1000"/>
              </a:spcBef>
              <a:spcAft>
                <a:spcPts val="0"/>
              </a:spcAft>
              <a:buClr>
                <a:srgbClr val="000006"/>
              </a:buClr>
              <a:buSzPts val="1000"/>
              <a:buFont typeface="Roboto"/>
              <a:buChar char="●"/>
              <a:defRPr sz="1000" b="0" i="0" u="none" strike="noStrike" cap="none">
                <a:solidFill>
                  <a:srgbClr val="000006"/>
                </a:solidFill>
                <a:latin typeface="Roboto"/>
                <a:ea typeface="Roboto"/>
                <a:cs typeface="Roboto"/>
                <a:sym typeface="Roboto"/>
              </a:defRPr>
            </a:lvl7pPr>
            <a:lvl8pPr marL="3657600" marR="0" lvl="7" indent="-292100" algn="l" rtl="0">
              <a:lnSpc>
                <a:spcPct val="120000"/>
              </a:lnSpc>
              <a:spcBef>
                <a:spcPts val="1000"/>
              </a:spcBef>
              <a:spcAft>
                <a:spcPts val="0"/>
              </a:spcAft>
              <a:buClr>
                <a:srgbClr val="000006"/>
              </a:buClr>
              <a:buSzPts val="1000"/>
              <a:buFont typeface="Roboto"/>
              <a:buChar char="○"/>
              <a:defRPr sz="1000" b="0" i="0" u="none" strike="noStrike" cap="none">
                <a:solidFill>
                  <a:srgbClr val="000006"/>
                </a:solidFill>
                <a:latin typeface="Roboto"/>
                <a:ea typeface="Roboto"/>
                <a:cs typeface="Roboto"/>
                <a:sym typeface="Roboto"/>
              </a:defRPr>
            </a:lvl8pPr>
            <a:lvl9pPr marL="4114800" marR="0" lvl="8" indent="-292100" algn="l" rtl="0">
              <a:lnSpc>
                <a:spcPct val="120000"/>
              </a:lnSpc>
              <a:spcBef>
                <a:spcPts val="1000"/>
              </a:spcBef>
              <a:spcAft>
                <a:spcPts val="1000"/>
              </a:spcAft>
              <a:buClr>
                <a:srgbClr val="000006"/>
              </a:buClr>
              <a:buSzPts val="1000"/>
              <a:buFont typeface="Roboto"/>
              <a:buChar char="■"/>
              <a:defRPr sz="1000" b="0" i="0" u="none" strike="noStrike" cap="none">
                <a:solidFill>
                  <a:srgbClr val="000006"/>
                </a:solidFill>
                <a:latin typeface="Roboto"/>
                <a:ea typeface="Roboto"/>
                <a:cs typeface="Roboto"/>
                <a:sym typeface="Roboto"/>
              </a:defRPr>
            </a:lvl9pPr>
          </a:lstStyle>
          <a:p>
            <a:endParaRPr/>
          </a:p>
        </p:txBody>
      </p:sp>
      <p:cxnSp>
        <p:nvCxnSpPr>
          <p:cNvPr id="68" name="Google Shape;68;p13"/>
          <p:cNvCxnSpPr/>
          <p:nvPr/>
        </p:nvCxnSpPr>
        <p:spPr>
          <a:xfrm>
            <a:off x="-385" y="1058141"/>
            <a:ext cx="12192800" cy="0"/>
          </a:xfrm>
          <a:prstGeom prst="straightConnector1">
            <a:avLst/>
          </a:prstGeom>
          <a:noFill/>
          <a:ln w="9525" cap="flat" cmpd="sng">
            <a:solidFill>
              <a:srgbClr val="706F6F"/>
            </a:solidFill>
            <a:prstDash val="solid"/>
            <a:round/>
            <a:headEnd type="none" w="sm" len="sm"/>
            <a:tailEnd type="none" w="sm" len="sm"/>
          </a:ln>
        </p:spPr>
      </p:cxnSp>
      <p:sp>
        <p:nvSpPr>
          <p:cNvPr id="69" name="Google Shape;69;p13"/>
          <p:cNvSpPr txBox="1">
            <a:spLocks noGrp="1"/>
          </p:cNvSpPr>
          <p:nvPr>
            <p:ph type="title"/>
          </p:nvPr>
        </p:nvSpPr>
        <p:spPr>
          <a:xfrm>
            <a:off x="480000" y="384000"/>
            <a:ext cx="11232000" cy="508800"/>
          </a:xfrm>
          <a:prstGeom prst="rect">
            <a:avLst/>
          </a:prstGeom>
          <a:noFill/>
          <a:ln>
            <a:noFill/>
          </a:ln>
        </p:spPr>
        <p:txBody>
          <a:bodyPr spcFirstLastPara="1" wrap="square" lIns="0" tIns="0" rIns="91425" bIns="91425" anchor="ctr" anchorCtr="0"/>
          <a:lstStyle>
            <a:lvl1pPr lvl="0" algn="l" rtl="0">
              <a:lnSpc>
                <a:spcPct val="115000"/>
              </a:lnSpc>
              <a:spcBef>
                <a:spcPts val="0"/>
              </a:spcBef>
              <a:spcAft>
                <a:spcPts val="0"/>
              </a:spcAft>
              <a:buClr>
                <a:srgbClr val="00537F"/>
              </a:buClr>
              <a:buSzPts val="2000"/>
              <a:buFont typeface="Roboto Slab"/>
              <a:buNone/>
              <a:defRPr sz="2000" b="1">
                <a:solidFill>
                  <a:srgbClr val="00537F"/>
                </a:solidFill>
                <a:latin typeface="Roboto Slab"/>
                <a:ea typeface="Roboto Slab"/>
                <a:cs typeface="Roboto Slab"/>
                <a:sym typeface="Roboto Slab"/>
              </a:defRPr>
            </a:lvl1pPr>
            <a:lvl2pPr lvl="1" algn="l" rtl="0">
              <a:lnSpc>
                <a:spcPct val="100000"/>
              </a:lnSpc>
              <a:spcBef>
                <a:spcPts val="0"/>
              </a:spcBef>
              <a:spcAft>
                <a:spcPts val="0"/>
              </a:spcAft>
              <a:buClr>
                <a:schemeClr val="dk1"/>
              </a:buClr>
              <a:buSzPts val="1500"/>
              <a:buNone/>
              <a:defRPr sz="1500">
                <a:solidFill>
                  <a:schemeClr val="dk1"/>
                </a:solidFill>
              </a:defRPr>
            </a:lvl2pPr>
            <a:lvl3pPr lvl="2" algn="l" rtl="0">
              <a:lnSpc>
                <a:spcPct val="100000"/>
              </a:lnSpc>
              <a:spcBef>
                <a:spcPts val="0"/>
              </a:spcBef>
              <a:spcAft>
                <a:spcPts val="0"/>
              </a:spcAft>
              <a:buClr>
                <a:schemeClr val="dk1"/>
              </a:buClr>
              <a:buSzPts val="1500"/>
              <a:buNone/>
              <a:defRPr sz="1500">
                <a:solidFill>
                  <a:schemeClr val="dk1"/>
                </a:solidFill>
              </a:defRPr>
            </a:lvl3pPr>
            <a:lvl4pPr lvl="3" algn="l" rtl="0">
              <a:lnSpc>
                <a:spcPct val="100000"/>
              </a:lnSpc>
              <a:spcBef>
                <a:spcPts val="0"/>
              </a:spcBef>
              <a:spcAft>
                <a:spcPts val="0"/>
              </a:spcAft>
              <a:buClr>
                <a:schemeClr val="dk1"/>
              </a:buClr>
              <a:buSzPts val="1500"/>
              <a:buNone/>
              <a:defRPr sz="1500">
                <a:solidFill>
                  <a:schemeClr val="dk1"/>
                </a:solidFill>
              </a:defRPr>
            </a:lvl4pPr>
            <a:lvl5pPr lvl="4" algn="l" rtl="0">
              <a:lnSpc>
                <a:spcPct val="100000"/>
              </a:lnSpc>
              <a:spcBef>
                <a:spcPts val="0"/>
              </a:spcBef>
              <a:spcAft>
                <a:spcPts val="0"/>
              </a:spcAft>
              <a:buClr>
                <a:schemeClr val="dk1"/>
              </a:buClr>
              <a:buSzPts val="1500"/>
              <a:buNone/>
              <a:defRPr sz="1500">
                <a:solidFill>
                  <a:schemeClr val="dk1"/>
                </a:solidFill>
              </a:defRPr>
            </a:lvl5pPr>
            <a:lvl6pPr lvl="5" algn="l" rtl="0">
              <a:lnSpc>
                <a:spcPct val="100000"/>
              </a:lnSpc>
              <a:spcBef>
                <a:spcPts val="0"/>
              </a:spcBef>
              <a:spcAft>
                <a:spcPts val="0"/>
              </a:spcAft>
              <a:buClr>
                <a:schemeClr val="dk1"/>
              </a:buClr>
              <a:buSzPts val="1500"/>
              <a:buNone/>
              <a:defRPr sz="1500">
                <a:solidFill>
                  <a:schemeClr val="dk1"/>
                </a:solidFill>
              </a:defRPr>
            </a:lvl6pPr>
            <a:lvl7pPr lvl="6" algn="l" rtl="0">
              <a:lnSpc>
                <a:spcPct val="100000"/>
              </a:lnSpc>
              <a:spcBef>
                <a:spcPts val="0"/>
              </a:spcBef>
              <a:spcAft>
                <a:spcPts val="0"/>
              </a:spcAft>
              <a:buClr>
                <a:schemeClr val="dk1"/>
              </a:buClr>
              <a:buSzPts val="1500"/>
              <a:buNone/>
              <a:defRPr sz="1500">
                <a:solidFill>
                  <a:schemeClr val="dk1"/>
                </a:solidFill>
              </a:defRPr>
            </a:lvl7pPr>
            <a:lvl8pPr lvl="7" algn="l" rtl="0">
              <a:lnSpc>
                <a:spcPct val="100000"/>
              </a:lnSpc>
              <a:spcBef>
                <a:spcPts val="0"/>
              </a:spcBef>
              <a:spcAft>
                <a:spcPts val="0"/>
              </a:spcAft>
              <a:buClr>
                <a:schemeClr val="dk1"/>
              </a:buClr>
              <a:buSzPts val="1500"/>
              <a:buNone/>
              <a:defRPr sz="1500">
                <a:solidFill>
                  <a:schemeClr val="dk1"/>
                </a:solidFill>
              </a:defRPr>
            </a:lvl8pPr>
            <a:lvl9pPr lvl="8" algn="l" rtl="0">
              <a:lnSpc>
                <a:spcPct val="100000"/>
              </a:lnSpc>
              <a:spcBef>
                <a:spcPts val="0"/>
              </a:spcBef>
              <a:spcAft>
                <a:spcPts val="0"/>
              </a:spcAft>
              <a:buClr>
                <a:schemeClr val="dk1"/>
              </a:buClr>
              <a:buSzPts val="1500"/>
              <a:buNone/>
              <a:defRPr sz="1500">
                <a:solidFill>
                  <a:schemeClr val="dk1"/>
                </a:solidFill>
              </a:defRPr>
            </a:lvl9pPr>
          </a:lstStyle>
          <a:p>
            <a:endParaRPr/>
          </a:p>
        </p:txBody>
      </p:sp>
      <p:sp>
        <p:nvSpPr>
          <p:cNvPr id="70" name="Google Shape;70;p13"/>
          <p:cNvSpPr txBox="1">
            <a:spLocks noGrp="1"/>
          </p:cNvSpPr>
          <p:nvPr>
            <p:ph type="title" idx="3"/>
          </p:nvPr>
        </p:nvSpPr>
        <p:spPr>
          <a:xfrm>
            <a:off x="481200" y="1344000"/>
            <a:ext cx="11232000" cy="530700"/>
          </a:xfrm>
          <a:prstGeom prst="rect">
            <a:avLst/>
          </a:prstGeom>
          <a:noFill/>
          <a:ln>
            <a:noFill/>
          </a:ln>
        </p:spPr>
        <p:txBody>
          <a:bodyPr spcFirstLastPara="1" wrap="square" lIns="0" tIns="0" rIns="91425" bIns="91425" anchor="t" anchorCtr="0"/>
          <a:lstStyle>
            <a:lvl1pPr marR="0" lvl="0" algn="l" rtl="0">
              <a:lnSpc>
                <a:spcPct val="100000"/>
              </a:lnSpc>
              <a:spcBef>
                <a:spcPts val="0"/>
              </a:spcBef>
              <a:spcAft>
                <a:spcPts val="0"/>
              </a:spcAft>
              <a:buClr>
                <a:srgbClr val="000006"/>
              </a:buClr>
              <a:buSzPts val="1300"/>
              <a:buFont typeface="Roboto Medium"/>
              <a:buNone/>
              <a:defRPr sz="1300" i="0" u="none" strike="noStrike" cap="none">
                <a:solidFill>
                  <a:srgbClr val="000006"/>
                </a:solidFill>
                <a:latin typeface="Roboto Medium"/>
                <a:ea typeface="Roboto Medium"/>
                <a:cs typeface="Roboto Medium"/>
                <a:sym typeface="Roboto Medium"/>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Tree>
    <p:extLst>
      <p:ext uri="{BB962C8B-B14F-4D97-AF65-F5344CB8AC3E}">
        <p14:creationId xmlns:p14="http://schemas.microsoft.com/office/powerpoint/2010/main" val="2398405665"/>
      </p:ext>
    </p:extLst>
  </p:cSld>
  <p:clrMapOvr>
    <a:masterClrMapping/>
  </p:clrMapOvr>
  <p:extLst>
    <p:ext uri="{DCECCB84-F9BA-43D5-87BE-67443E8EF086}">
      <p15:sldGuideLst xmlns:p15="http://schemas.microsoft.com/office/powerpoint/2012/main">
        <p15:guide id="1" pos="2778">
          <p15:clr>
            <a:srgbClr val="F9AD4C"/>
          </p15:clr>
        </p15:guide>
        <p15:guide id="2" orient="horz" pos="1360">
          <p15:clr>
            <a:srgbClr val="F9AD4C"/>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Standard text, pic right 5">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61999" y="1821658"/>
            <a:ext cx="6172201" cy="4817902"/>
          </a:xfrm>
        </p:spPr>
        <p:txBody>
          <a:bodyPr numCol="1" spcCol="720000">
            <a:normAutofit/>
          </a:bodyPr>
          <a:lstStyle>
            <a:lvl1pPr marL="0" indent="0">
              <a:buNone/>
              <a:defRPr sz="1800">
                <a:solidFill>
                  <a:schemeClr val="tx1"/>
                </a:solidFill>
                <a:latin typeface="Gotham Rounded Book" pitchFamily="50" charset="0"/>
              </a:defRPr>
            </a:lvl1pPr>
            <a:lvl2pPr>
              <a:defRPr sz="1800">
                <a:solidFill>
                  <a:schemeClr val="tx1"/>
                </a:solidFill>
                <a:latin typeface="Gotham Rounded Book" pitchFamily="50" charset="0"/>
              </a:defRPr>
            </a:lvl2pPr>
            <a:lvl3pPr>
              <a:defRPr sz="1400">
                <a:solidFill>
                  <a:schemeClr val="tx1"/>
                </a:solidFill>
                <a:latin typeface="Gotham Rounded Book" pitchFamily="50" charset="0"/>
              </a:defRPr>
            </a:lvl3pPr>
            <a:lvl4pPr>
              <a:defRPr sz="1200">
                <a:solidFill>
                  <a:schemeClr val="tx1"/>
                </a:solidFill>
                <a:latin typeface="Gotham Rounded Book" pitchFamily="50" charset="0"/>
              </a:defRPr>
            </a:lvl4pPr>
            <a:lvl5pPr>
              <a:defRPr sz="1200">
                <a:solidFill>
                  <a:schemeClr val="tx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762000" y="1241216"/>
            <a:ext cx="6172205" cy="439672"/>
          </a:xfrm>
        </p:spPr>
        <p:txBody>
          <a:bodyPr>
            <a:normAutofit/>
          </a:bodyPr>
          <a:lstStyle>
            <a:lvl1pPr marL="0" indent="0">
              <a:buNone/>
              <a:defRPr sz="2000" b="1">
                <a:solidFill>
                  <a:srgbClr val="0070C0"/>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62001" y="486410"/>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11" name="Picture 10">
            <a:extLst>
              <a:ext uri="{FF2B5EF4-FFF2-40B4-BE49-F238E27FC236}">
                <a16:creationId xmlns:a16="http://schemas.microsoft.com/office/drawing/2014/main" id="{146049A1-EE71-ABCC-81E7-0FCEDE90A7B5}"/>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40201" r="11915"/>
          <a:stretch/>
        </p:blipFill>
        <p:spPr>
          <a:xfrm>
            <a:off x="7325591" y="-7520"/>
            <a:ext cx="4925291" cy="6865520"/>
          </a:xfrm>
          <a:prstGeom prst="rect">
            <a:avLst/>
          </a:prstGeom>
        </p:spPr>
      </p:pic>
    </p:spTree>
    <p:extLst>
      <p:ext uri="{BB962C8B-B14F-4D97-AF65-F5344CB8AC3E}">
        <p14:creationId xmlns:p14="http://schemas.microsoft.com/office/powerpoint/2010/main" val="3780730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Standard text, pic left 4">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FE8C9B-7401-8B1C-C36C-D4FF62CF8172}"/>
              </a:ext>
            </a:extLst>
          </p:cNvPr>
          <p:cNvSpPr/>
          <p:nvPr userDrawn="1"/>
        </p:nvSpPr>
        <p:spPr>
          <a:xfrm>
            <a:off x="461174" y="6121"/>
            <a:ext cx="5120639" cy="6862429"/>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spcAft>
                <a:spcPts val="600"/>
              </a:spcAft>
            </a:pPr>
            <a:endParaRPr lang="en-GB" sz="1200"/>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5781674" y="1754704"/>
            <a:ext cx="6172201" cy="4817902"/>
          </a:xfrm>
        </p:spPr>
        <p:txBody>
          <a:bodyPr numCol="1" spcCol="720000">
            <a:normAutofit/>
          </a:bodyPr>
          <a:lstStyle>
            <a:lvl1pPr marL="0" indent="0">
              <a:buNone/>
              <a:defRPr sz="1800">
                <a:solidFill>
                  <a:schemeClr val="tx1"/>
                </a:solidFill>
                <a:latin typeface="Gotham Rounded Book" pitchFamily="50" charset="0"/>
              </a:defRPr>
            </a:lvl1pPr>
            <a:lvl2pPr>
              <a:defRPr sz="1800">
                <a:solidFill>
                  <a:schemeClr val="tx1"/>
                </a:solidFill>
                <a:latin typeface="Gotham Rounded Book" pitchFamily="50" charset="0"/>
              </a:defRPr>
            </a:lvl2pPr>
            <a:lvl3pPr>
              <a:defRPr sz="1400">
                <a:solidFill>
                  <a:schemeClr val="tx1"/>
                </a:solidFill>
                <a:latin typeface="Gotham Rounded Book" pitchFamily="50" charset="0"/>
              </a:defRPr>
            </a:lvl3pPr>
            <a:lvl4pPr>
              <a:defRPr sz="1200">
                <a:solidFill>
                  <a:schemeClr val="tx1"/>
                </a:solidFill>
                <a:latin typeface="Gotham Rounded Book" pitchFamily="50" charset="0"/>
              </a:defRPr>
            </a:lvl4pPr>
            <a:lvl5pPr>
              <a:defRPr sz="1200">
                <a:solidFill>
                  <a:schemeClr val="tx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5781675" y="1174262"/>
            <a:ext cx="6172205" cy="439672"/>
          </a:xfrm>
        </p:spPr>
        <p:txBody>
          <a:bodyPr>
            <a:normAutofit/>
          </a:bodyPr>
          <a:lstStyle>
            <a:lvl1pPr marL="0" indent="0">
              <a:buNone/>
              <a:defRPr sz="2000" b="1">
                <a:solidFill>
                  <a:schemeClr val="accent4"/>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5781676" y="419456"/>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4" name="Picture 3">
            <a:extLst>
              <a:ext uri="{FF2B5EF4-FFF2-40B4-BE49-F238E27FC236}">
                <a16:creationId xmlns:a16="http://schemas.microsoft.com/office/drawing/2014/main" id="{6097200D-8B9C-B926-C082-64376FC9FA57}"/>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7845" t="-308" r="42469" b="308"/>
          <a:stretch/>
        </p:blipFill>
        <p:spPr>
          <a:xfrm>
            <a:off x="461174" y="-10550"/>
            <a:ext cx="5120638" cy="6858000"/>
          </a:xfrm>
          <a:prstGeom prst="rect">
            <a:avLst/>
          </a:prstGeom>
        </p:spPr>
      </p:pic>
    </p:spTree>
    <p:extLst>
      <p:ext uri="{BB962C8B-B14F-4D97-AF65-F5344CB8AC3E}">
        <p14:creationId xmlns:p14="http://schemas.microsoft.com/office/powerpoint/2010/main" val="6705159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Standard text, pic left 6">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FE8C9B-7401-8B1C-C36C-D4FF62CF8172}"/>
              </a:ext>
            </a:extLst>
          </p:cNvPr>
          <p:cNvSpPr/>
          <p:nvPr userDrawn="1"/>
        </p:nvSpPr>
        <p:spPr>
          <a:xfrm>
            <a:off x="461174" y="6121"/>
            <a:ext cx="5120639" cy="6862429"/>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spcAft>
                <a:spcPts val="600"/>
              </a:spcAft>
            </a:pPr>
            <a:endParaRPr lang="en-GB" sz="1200"/>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5781674" y="1754704"/>
            <a:ext cx="6172201" cy="4817902"/>
          </a:xfrm>
        </p:spPr>
        <p:txBody>
          <a:bodyPr numCol="1" spcCol="720000">
            <a:normAutofit/>
          </a:bodyPr>
          <a:lstStyle>
            <a:lvl1pPr marL="0" indent="0">
              <a:buNone/>
              <a:defRPr sz="1800">
                <a:solidFill>
                  <a:schemeClr val="tx1"/>
                </a:solidFill>
                <a:latin typeface="Gotham Rounded Book" pitchFamily="50" charset="0"/>
              </a:defRPr>
            </a:lvl1pPr>
            <a:lvl2pPr>
              <a:defRPr sz="1800">
                <a:solidFill>
                  <a:schemeClr val="tx1"/>
                </a:solidFill>
                <a:latin typeface="Gotham Rounded Book" pitchFamily="50" charset="0"/>
              </a:defRPr>
            </a:lvl2pPr>
            <a:lvl3pPr>
              <a:defRPr sz="1400">
                <a:solidFill>
                  <a:schemeClr val="tx1"/>
                </a:solidFill>
                <a:latin typeface="Gotham Rounded Book" pitchFamily="50" charset="0"/>
              </a:defRPr>
            </a:lvl3pPr>
            <a:lvl4pPr>
              <a:defRPr sz="1200">
                <a:solidFill>
                  <a:schemeClr val="tx1"/>
                </a:solidFill>
                <a:latin typeface="Gotham Rounded Book" pitchFamily="50" charset="0"/>
              </a:defRPr>
            </a:lvl4pPr>
            <a:lvl5pPr>
              <a:defRPr sz="1200">
                <a:solidFill>
                  <a:schemeClr val="tx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5781675" y="1174262"/>
            <a:ext cx="6172205" cy="439672"/>
          </a:xfrm>
        </p:spPr>
        <p:txBody>
          <a:bodyPr>
            <a:normAutofit/>
          </a:bodyPr>
          <a:lstStyle>
            <a:lvl1pPr marL="0" indent="0">
              <a:buNone/>
              <a:defRPr sz="2000" b="1">
                <a:solidFill>
                  <a:schemeClr val="accent4"/>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5781676" y="419456"/>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4" name="Picture 3">
            <a:extLst>
              <a:ext uri="{FF2B5EF4-FFF2-40B4-BE49-F238E27FC236}">
                <a16:creationId xmlns:a16="http://schemas.microsoft.com/office/drawing/2014/main" id="{6097200D-8B9C-B926-C082-64376FC9FA57}"/>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13696" t="-154" r="36588" b="154"/>
          <a:stretch/>
        </p:blipFill>
        <p:spPr>
          <a:xfrm>
            <a:off x="461174" y="-10550"/>
            <a:ext cx="5120638" cy="6858000"/>
          </a:xfrm>
          <a:prstGeom prst="rect">
            <a:avLst/>
          </a:prstGeom>
        </p:spPr>
      </p:pic>
    </p:spTree>
    <p:extLst>
      <p:ext uri="{BB962C8B-B14F-4D97-AF65-F5344CB8AC3E}">
        <p14:creationId xmlns:p14="http://schemas.microsoft.com/office/powerpoint/2010/main" val="41252982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109234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0272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016814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437978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583941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040094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685917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526614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08329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3878331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855923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184170"/>
          </a:xfrm>
          <a:prstGeom prst="rect">
            <a:avLst/>
          </a:prstGeom>
        </p:spPr>
        <p:txBody>
          <a:bodyPr wrap="square" lIns="0" tIns="0" rIns="0" bIns="0">
            <a:spAutoFit/>
          </a:bodyPr>
          <a:lstStyle>
            <a:lvl1pPr>
              <a:defRPr sz="7695" b="1" i="0">
                <a:solidFill>
                  <a:srgbClr val="DDC5B1"/>
                </a:solidFill>
                <a:latin typeface="Garamond"/>
                <a:cs typeface="Garamond"/>
              </a:defRPr>
            </a:lvl1pPr>
          </a:lstStyle>
          <a:p>
            <a:endParaRPr/>
          </a:p>
        </p:txBody>
      </p:sp>
      <p:sp>
        <p:nvSpPr>
          <p:cNvPr id="3" name="Holder 3"/>
          <p:cNvSpPr>
            <a:spLocks noGrp="1"/>
          </p:cNvSpPr>
          <p:nvPr>
            <p:ph type="subTitle" idx="4"/>
          </p:nvPr>
        </p:nvSpPr>
        <p:spPr>
          <a:xfrm>
            <a:off x="1828800" y="3840480"/>
            <a:ext cx="85344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defRPr sz="838" b="0" i="0">
                <a:solidFill>
                  <a:srgbClr val="DDC5B1"/>
                </a:solidFill>
                <a:latin typeface="Arial"/>
                <a:cs typeface="Arial"/>
              </a:defRPr>
            </a:lvl1pPr>
          </a:lstStyle>
          <a:p>
            <a:pPr marL="9676">
              <a:lnSpc>
                <a:spcPts val="983"/>
              </a:lnSpc>
            </a:pPr>
            <a:r>
              <a:rPr lang="en-GB" spc="95"/>
              <a:t>FOLLOW</a:t>
            </a:r>
            <a:r>
              <a:rPr lang="en-GB" spc="118"/>
              <a:t> </a:t>
            </a:r>
            <a:r>
              <a:rPr lang="en-GB" spc="76"/>
              <a:t>US</a:t>
            </a:r>
            <a:r>
              <a:rPr lang="en-GB" spc="122"/>
              <a:t> </a:t>
            </a:r>
            <a:r>
              <a:rPr lang="en-GB" spc="126"/>
              <a:t>ON</a:t>
            </a:r>
            <a:r>
              <a:rPr lang="en-GB" spc="122"/>
              <a:t> </a:t>
            </a:r>
            <a:r>
              <a:rPr lang="en-GB" spc="87"/>
              <a:t>SOCIAL</a:t>
            </a:r>
            <a:r>
              <a:rPr lang="en-GB" spc="122"/>
              <a:t> </a:t>
            </a:r>
            <a:r>
              <a:rPr lang="en-GB" spc="91"/>
              <a:t>MEDIA</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6/16/2025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22330816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3174854" y="2674859"/>
            <a:ext cx="5782491" cy="1184170"/>
          </a:xfrm>
        </p:spPr>
        <p:txBody>
          <a:bodyPr lIns="0" tIns="0" rIns="0" bIns="0"/>
          <a:lstStyle>
            <a:lvl1pPr>
              <a:defRPr sz="7695" b="1" i="0">
                <a:solidFill>
                  <a:srgbClr val="DDC5B1"/>
                </a:solidFill>
                <a:latin typeface="Garamond"/>
                <a:cs typeface="Garamond"/>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defRPr sz="838" b="0" i="0">
                <a:solidFill>
                  <a:srgbClr val="DDC5B1"/>
                </a:solidFill>
                <a:latin typeface="Arial"/>
                <a:cs typeface="Arial"/>
              </a:defRPr>
            </a:lvl1pPr>
          </a:lstStyle>
          <a:p>
            <a:pPr marL="9676">
              <a:lnSpc>
                <a:spcPts val="983"/>
              </a:lnSpc>
            </a:pPr>
            <a:r>
              <a:rPr lang="en-GB" spc="95"/>
              <a:t>FOLLOW</a:t>
            </a:r>
            <a:r>
              <a:rPr lang="en-GB" spc="118"/>
              <a:t> </a:t>
            </a:r>
            <a:r>
              <a:rPr lang="en-GB" spc="76"/>
              <a:t>US</a:t>
            </a:r>
            <a:r>
              <a:rPr lang="en-GB" spc="122"/>
              <a:t> </a:t>
            </a:r>
            <a:r>
              <a:rPr lang="en-GB" spc="126"/>
              <a:t>ON</a:t>
            </a:r>
            <a:r>
              <a:rPr lang="en-GB" spc="122"/>
              <a:t> </a:t>
            </a:r>
            <a:r>
              <a:rPr lang="en-GB" spc="87"/>
              <a:t>SOCIAL</a:t>
            </a:r>
            <a:r>
              <a:rPr lang="en-GB" spc="122"/>
              <a:t> </a:t>
            </a:r>
            <a:r>
              <a:rPr lang="en-GB" spc="91"/>
              <a:t>MEDIA</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6/16/2025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991754438"/>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3174854" y="2674859"/>
            <a:ext cx="5782491" cy="1184170"/>
          </a:xfrm>
        </p:spPr>
        <p:txBody>
          <a:bodyPr lIns="0" tIns="0" rIns="0" bIns="0"/>
          <a:lstStyle>
            <a:lvl1pPr>
              <a:defRPr sz="7695" b="1" i="0">
                <a:solidFill>
                  <a:srgbClr val="DDC5B1"/>
                </a:solidFill>
                <a:latin typeface="Garamond"/>
                <a:cs typeface="Garamond"/>
              </a:defRPr>
            </a:lvl1pPr>
          </a:lstStyle>
          <a:p>
            <a:endParaRPr/>
          </a:p>
        </p:txBody>
      </p:sp>
      <p:sp>
        <p:nvSpPr>
          <p:cNvPr id="3" name="Holder 3"/>
          <p:cNvSpPr>
            <a:spLocks noGrp="1"/>
          </p:cNvSpPr>
          <p:nvPr>
            <p:ph sz="half" idx="2"/>
          </p:nvPr>
        </p:nvSpPr>
        <p:spPr>
          <a:xfrm>
            <a:off x="609600" y="1577340"/>
            <a:ext cx="530352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defRPr sz="838" b="0" i="0">
                <a:solidFill>
                  <a:srgbClr val="DDC5B1"/>
                </a:solidFill>
                <a:latin typeface="Arial"/>
                <a:cs typeface="Arial"/>
              </a:defRPr>
            </a:lvl1pPr>
          </a:lstStyle>
          <a:p>
            <a:pPr marL="9676">
              <a:lnSpc>
                <a:spcPts val="983"/>
              </a:lnSpc>
            </a:pPr>
            <a:r>
              <a:rPr lang="en-GB" spc="95"/>
              <a:t>FOLLOW</a:t>
            </a:r>
            <a:r>
              <a:rPr lang="en-GB" spc="118"/>
              <a:t> </a:t>
            </a:r>
            <a:r>
              <a:rPr lang="en-GB" spc="76"/>
              <a:t>US</a:t>
            </a:r>
            <a:r>
              <a:rPr lang="en-GB" spc="122"/>
              <a:t> </a:t>
            </a:r>
            <a:r>
              <a:rPr lang="en-GB" spc="126"/>
              <a:t>ON</a:t>
            </a:r>
            <a:r>
              <a:rPr lang="en-GB" spc="122"/>
              <a:t> </a:t>
            </a:r>
            <a:r>
              <a:rPr lang="en-GB" spc="87"/>
              <a:t>SOCIAL</a:t>
            </a:r>
            <a:r>
              <a:rPr lang="en-GB" spc="122"/>
              <a:t> </a:t>
            </a:r>
            <a:r>
              <a:rPr lang="en-GB" spc="91"/>
              <a:t>MEDIA</a:t>
            </a: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6/16/2025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72769573"/>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3174854" y="2674859"/>
            <a:ext cx="5782491" cy="1184170"/>
          </a:xfrm>
        </p:spPr>
        <p:txBody>
          <a:bodyPr lIns="0" tIns="0" rIns="0" bIns="0"/>
          <a:lstStyle>
            <a:lvl1pPr>
              <a:defRPr sz="7695" b="1" i="0">
                <a:solidFill>
                  <a:srgbClr val="DDC5B1"/>
                </a:solidFill>
                <a:latin typeface="Garamond"/>
                <a:cs typeface="Garamond"/>
              </a:defRPr>
            </a:lvl1pPr>
          </a:lstStyle>
          <a:p>
            <a:endParaRPr/>
          </a:p>
        </p:txBody>
      </p:sp>
      <p:sp>
        <p:nvSpPr>
          <p:cNvPr id="3" name="Holder 3"/>
          <p:cNvSpPr>
            <a:spLocks noGrp="1"/>
          </p:cNvSpPr>
          <p:nvPr>
            <p:ph type="ftr" sz="quarter" idx="5"/>
          </p:nvPr>
        </p:nvSpPr>
        <p:spPr/>
        <p:txBody>
          <a:bodyPr lIns="0" tIns="0" rIns="0" bIns="0"/>
          <a:lstStyle>
            <a:lvl1pPr>
              <a:defRPr sz="838" b="0" i="0">
                <a:solidFill>
                  <a:srgbClr val="DDC5B1"/>
                </a:solidFill>
                <a:latin typeface="Arial"/>
                <a:cs typeface="Arial"/>
              </a:defRPr>
            </a:lvl1pPr>
          </a:lstStyle>
          <a:p>
            <a:pPr marL="9676">
              <a:lnSpc>
                <a:spcPts val="983"/>
              </a:lnSpc>
            </a:pPr>
            <a:r>
              <a:rPr lang="en-GB" spc="95"/>
              <a:t>FOLLOW</a:t>
            </a:r>
            <a:r>
              <a:rPr lang="en-GB" spc="118"/>
              <a:t> </a:t>
            </a:r>
            <a:r>
              <a:rPr lang="en-GB" spc="76"/>
              <a:t>US</a:t>
            </a:r>
            <a:r>
              <a:rPr lang="en-GB" spc="122"/>
              <a:t> </a:t>
            </a:r>
            <a:r>
              <a:rPr lang="en-GB" spc="126"/>
              <a:t>ON</a:t>
            </a:r>
            <a:r>
              <a:rPr lang="en-GB" spc="122"/>
              <a:t> </a:t>
            </a:r>
            <a:r>
              <a:rPr lang="en-GB" spc="87"/>
              <a:t>SOCIAL</a:t>
            </a:r>
            <a:r>
              <a:rPr lang="en-GB" spc="122"/>
              <a:t> </a:t>
            </a:r>
            <a:r>
              <a:rPr lang="en-GB" spc="91"/>
              <a:t>MEDIA</a:t>
            </a: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6/16/2025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08878664"/>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defRPr sz="838" b="0" i="0">
                <a:solidFill>
                  <a:srgbClr val="DDC5B1"/>
                </a:solidFill>
                <a:latin typeface="Arial"/>
                <a:cs typeface="Arial"/>
              </a:defRPr>
            </a:lvl1pPr>
          </a:lstStyle>
          <a:p>
            <a:pPr marL="9676">
              <a:lnSpc>
                <a:spcPts val="983"/>
              </a:lnSpc>
            </a:pPr>
            <a:r>
              <a:rPr lang="en-GB" spc="95"/>
              <a:t>FOLLOW</a:t>
            </a:r>
            <a:r>
              <a:rPr lang="en-GB" spc="118"/>
              <a:t> </a:t>
            </a:r>
            <a:r>
              <a:rPr lang="en-GB" spc="76"/>
              <a:t>US</a:t>
            </a:r>
            <a:r>
              <a:rPr lang="en-GB" spc="122"/>
              <a:t> </a:t>
            </a:r>
            <a:r>
              <a:rPr lang="en-GB" spc="126"/>
              <a:t>ON</a:t>
            </a:r>
            <a:r>
              <a:rPr lang="en-GB" spc="122"/>
              <a:t> </a:t>
            </a:r>
            <a:r>
              <a:rPr lang="en-GB" spc="87"/>
              <a:t>SOCIAL</a:t>
            </a:r>
            <a:r>
              <a:rPr lang="en-GB" spc="122"/>
              <a:t> </a:t>
            </a:r>
            <a:r>
              <a:rPr lang="en-GB" spc="91"/>
              <a:t>MEDIA</a:t>
            </a: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6/16/2025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43498104"/>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5"/>
            <a:ext cx="3595634" cy="2212313"/>
          </a:xfrm>
        </p:spPr>
        <p:txBody>
          <a:bodyPr anchor="t">
            <a:normAutofit/>
          </a:bodyPr>
          <a:lstStyle>
            <a:lvl1pPr>
              <a:defRPr sz="2714"/>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20" y="657103"/>
            <a:ext cx="6483687" cy="492409"/>
          </a:xfrm>
        </p:spPr>
        <p:txBody>
          <a:bodyPr/>
          <a:lstStyle>
            <a:lvl1pPr marL="0" indent="0">
              <a:buNone/>
              <a:defRPr sz="3102"/>
            </a:lvl1pPr>
            <a:lvl2pPr marL="443159" indent="0">
              <a:buNone/>
              <a:defRPr sz="2714"/>
            </a:lvl2pPr>
            <a:lvl3pPr marL="886318" indent="0">
              <a:buNone/>
              <a:defRPr sz="2326"/>
            </a:lvl3pPr>
            <a:lvl4pPr marL="1329477" indent="0">
              <a:buNone/>
              <a:defRPr sz="1938"/>
            </a:lvl4pPr>
            <a:lvl5pPr marL="1772636" indent="0">
              <a:buNone/>
              <a:defRPr sz="1938"/>
            </a:lvl5pPr>
            <a:lvl6pPr marL="2215795" indent="0">
              <a:buNone/>
              <a:defRPr sz="1938"/>
            </a:lvl6pPr>
            <a:lvl7pPr marL="2658954" indent="0">
              <a:buNone/>
              <a:defRPr sz="1938"/>
            </a:lvl7pPr>
            <a:lvl8pPr marL="3102113" indent="0">
              <a:buNone/>
              <a:defRPr sz="1938"/>
            </a:lvl8pPr>
            <a:lvl9pPr marL="3545272" indent="0">
              <a:buNone/>
              <a:defRPr sz="1938"/>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6014520"/>
            <a:ext cx="3585586" cy="246255"/>
          </a:xfrm>
        </p:spPr>
        <p:txBody>
          <a:bodyPr anchor="b"/>
          <a:lstStyle>
            <a:lvl1pPr marL="0" indent="0">
              <a:buNone/>
              <a:defRPr sz="1551"/>
            </a:lvl1pPr>
            <a:lvl2pPr marL="443159" indent="0">
              <a:buNone/>
              <a:defRPr sz="1357"/>
            </a:lvl2pPr>
            <a:lvl3pPr marL="886318" indent="0">
              <a:buNone/>
              <a:defRPr sz="1163"/>
            </a:lvl3pPr>
            <a:lvl4pPr marL="1329477" indent="0">
              <a:buNone/>
              <a:defRPr sz="969"/>
            </a:lvl4pPr>
            <a:lvl5pPr marL="1772636" indent="0">
              <a:buNone/>
              <a:defRPr sz="969"/>
            </a:lvl5pPr>
            <a:lvl6pPr marL="2215795" indent="0">
              <a:buNone/>
              <a:defRPr sz="969"/>
            </a:lvl6pPr>
            <a:lvl7pPr marL="2658954" indent="0">
              <a:buNone/>
              <a:defRPr sz="969"/>
            </a:lvl7pPr>
            <a:lvl8pPr marL="3102113" indent="0">
              <a:buNone/>
              <a:defRPr sz="969"/>
            </a:lvl8pPr>
            <a:lvl9pPr marL="3545272" indent="0">
              <a:buNone/>
              <a:defRPr sz="969"/>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609600" y="6377941"/>
            <a:ext cx="2804160" cy="276999"/>
          </a:xfrm>
        </p:spPr>
        <p:txBody>
          <a:bodyPr/>
          <a:lstStyle/>
          <a:p>
            <a:fld id="{92C5EAEF-6478-4102-8F5D-A5FE9FC97ACB}" type="datetime1">
              <a:rPr lang="en-US" smtClean="0"/>
              <a:t>6/16/2025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10081430" y="6508089"/>
            <a:ext cx="1954107" cy="133056"/>
          </a:xfrm>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8778240" y="6377941"/>
            <a:ext cx="2804160" cy="276999"/>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17565554"/>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7"/>
            <a:ext cx="10745788" cy="310854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1" y="1685736"/>
            <a:ext cx="5157787" cy="559834"/>
          </a:xfrm>
        </p:spPr>
        <p:txBody>
          <a:bodyPr anchor="b">
            <a:normAutofit/>
          </a:bodyPr>
          <a:lstStyle>
            <a:lvl1pPr marL="0" indent="0">
              <a:lnSpc>
                <a:spcPct val="90000"/>
              </a:lnSpc>
              <a:buNone/>
              <a:defRPr sz="1938" b="1" cap="all" baseline="0"/>
            </a:lvl1pPr>
            <a:lvl2pPr marL="443159" indent="0">
              <a:buNone/>
              <a:defRPr sz="1938" b="1"/>
            </a:lvl2pPr>
            <a:lvl3pPr marL="886318" indent="0">
              <a:buNone/>
              <a:defRPr sz="1745" b="1"/>
            </a:lvl3pPr>
            <a:lvl4pPr marL="1329477" indent="0">
              <a:buNone/>
              <a:defRPr sz="1551" b="1"/>
            </a:lvl4pPr>
            <a:lvl5pPr marL="1772636" indent="0">
              <a:buNone/>
              <a:defRPr sz="1551" b="1"/>
            </a:lvl5pPr>
            <a:lvl6pPr marL="2215795" indent="0">
              <a:buNone/>
              <a:defRPr sz="1551" b="1"/>
            </a:lvl6pPr>
            <a:lvl7pPr marL="2658954" indent="0">
              <a:buNone/>
              <a:defRPr sz="1551" b="1"/>
            </a:lvl7pPr>
            <a:lvl8pPr marL="3102113" indent="0">
              <a:buNone/>
              <a:defRPr sz="1551" b="1"/>
            </a:lvl8pPr>
            <a:lvl9pPr marL="3545272" indent="0">
              <a:buNone/>
              <a:defRPr sz="1551"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1" y="2386895"/>
            <a:ext cx="5157787" cy="13849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6"/>
            <a:ext cx="5183188" cy="559834"/>
          </a:xfrm>
        </p:spPr>
        <p:txBody>
          <a:bodyPr anchor="b">
            <a:normAutofit/>
          </a:bodyPr>
          <a:lstStyle>
            <a:lvl1pPr marL="0" indent="0">
              <a:lnSpc>
                <a:spcPct val="90000"/>
              </a:lnSpc>
              <a:buNone/>
              <a:defRPr sz="1938" b="1" cap="all" baseline="0"/>
            </a:lvl1pPr>
            <a:lvl2pPr marL="443159" indent="0">
              <a:buNone/>
              <a:defRPr sz="1938" b="1"/>
            </a:lvl2pPr>
            <a:lvl3pPr marL="886318" indent="0">
              <a:buNone/>
              <a:defRPr sz="1745" b="1"/>
            </a:lvl3pPr>
            <a:lvl4pPr marL="1329477" indent="0">
              <a:buNone/>
              <a:defRPr sz="1551" b="1"/>
            </a:lvl4pPr>
            <a:lvl5pPr marL="1772636" indent="0">
              <a:buNone/>
              <a:defRPr sz="1551" b="1"/>
            </a:lvl5pPr>
            <a:lvl6pPr marL="2215795" indent="0">
              <a:buNone/>
              <a:defRPr sz="1551" b="1"/>
            </a:lvl6pPr>
            <a:lvl7pPr marL="2658954" indent="0">
              <a:buNone/>
              <a:defRPr sz="1551" b="1"/>
            </a:lvl7pPr>
            <a:lvl8pPr marL="3102113" indent="0">
              <a:buNone/>
              <a:defRPr sz="1551" b="1"/>
            </a:lvl8pPr>
            <a:lvl9pPr marL="3545272" indent="0">
              <a:buNone/>
              <a:defRPr sz="1551"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200" y="2386895"/>
            <a:ext cx="5183189" cy="13849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609600" y="6377941"/>
            <a:ext cx="2804160" cy="276999"/>
          </a:xfrm>
        </p:spPr>
        <p:txBody>
          <a:bodyPr/>
          <a:lstStyle/>
          <a:p>
            <a:fld id="{F9557091-BBDF-4EB9-BA6B-2BB67AC4FC0F}" type="datetime1">
              <a:rPr lang="en-US" smtClean="0"/>
              <a:t>6/16/2025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10081430" y="6508089"/>
            <a:ext cx="1954107" cy="133056"/>
          </a:xfrm>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8778240" y="6377941"/>
            <a:ext cx="2804160" cy="276999"/>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79016089"/>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4" y="1122363"/>
            <a:ext cx="7588155" cy="2621154"/>
          </a:xfrm>
        </p:spPr>
        <p:txBody>
          <a:bodyPr anchor="b">
            <a:normAutofit/>
          </a:bodyPr>
          <a:lstStyle>
            <a:lvl1pPr algn="ctr">
              <a:defRPr sz="3877"/>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4" y="3843708"/>
            <a:ext cx="7588155" cy="1414091"/>
          </a:xfrm>
        </p:spPr>
        <p:txBody>
          <a:bodyPr>
            <a:normAutofit/>
          </a:bodyPr>
          <a:lstStyle>
            <a:lvl1pPr marL="0" indent="0" algn="ctr">
              <a:buNone/>
              <a:defRPr sz="1745"/>
            </a:lvl1pPr>
            <a:lvl2pPr marL="443159" indent="0" algn="ctr">
              <a:buNone/>
              <a:defRPr sz="1938"/>
            </a:lvl2pPr>
            <a:lvl3pPr marL="886318" indent="0" algn="ctr">
              <a:buNone/>
              <a:defRPr sz="1745"/>
            </a:lvl3pPr>
            <a:lvl4pPr marL="1329477" indent="0" algn="ctr">
              <a:buNone/>
              <a:defRPr sz="1551"/>
            </a:lvl4pPr>
            <a:lvl5pPr marL="1772636" indent="0" algn="ctr">
              <a:buNone/>
              <a:defRPr sz="1551"/>
            </a:lvl5pPr>
            <a:lvl6pPr marL="2215795" indent="0" algn="ctr">
              <a:buNone/>
              <a:defRPr sz="1551"/>
            </a:lvl6pPr>
            <a:lvl7pPr marL="2658954" indent="0" algn="ctr">
              <a:buNone/>
              <a:defRPr sz="1551"/>
            </a:lvl7pPr>
            <a:lvl8pPr marL="3102113" indent="0" algn="ctr">
              <a:buNone/>
              <a:defRPr sz="1551"/>
            </a:lvl8pPr>
            <a:lvl9pPr marL="3545272" indent="0" algn="ctr">
              <a:buNone/>
              <a:defRPr sz="1551"/>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6/16/2025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88657763"/>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6/16/2025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91820203"/>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6"/>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6"/>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6/16/2025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89183398"/>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7"/>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1" y="1685736"/>
            <a:ext cx="5157787" cy="559834"/>
          </a:xfrm>
        </p:spPr>
        <p:txBody>
          <a:bodyPr anchor="b">
            <a:normAutofit/>
          </a:bodyPr>
          <a:lstStyle>
            <a:lvl1pPr marL="0" indent="0">
              <a:lnSpc>
                <a:spcPct val="90000"/>
              </a:lnSpc>
              <a:buNone/>
              <a:defRPr sz="1938" b="1" cap="all" baseline="0"/>
            </a:lvl1pPr>
            <a:lvl2pPr marL="443159" indent="0">
              <a:buNone/>
              <a:defRPr sz="1938" b="1"/>
            </a:lvl2pPr>
            <a:lvl3pPr marL="886318" indent="0">
              <a:buNone/>
              <a:defRPr sz="1745" b="1"/>
            </a:lvl3pPr>
            <a:lvl4pPr marL="1329477" indent="0">
              <a:buNone/>
              <a:defRPr sz="1551" b="1"/>
            </a:lvl4pPr>
            <a:lvl5pPr marL="1772636" indent="0">
              <a:buNone/>
              <a:defRPr sz="1551" b="1"/>
            </a:lvl5pPr>
            <a:lvl6pPr marL="2215795" indent="0">
              <a:buNone/>
              <a:defRPr sz="1551" b="1"/>
            </a:lvl6pPr>
            <a:lvl7pPr marL="2658954" indent="0">
              <a:buNone/>
              <a:defRPr sz="1551" b="1"/>
            </a:lvl7pPr>
            <a:lvl8pPr marL="3102113" indent="0">
              <a:buNone/>
              <a:defRPr sz="1551" b="1"/>
            </a:lvl8pPr>
            <a:lvl9pPr marL="3545272" indent="0">
              <a:buNone/>
              <a:defRPr sz="1551"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1"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6"/>
            <a:ext cx="5183188" cy="559834"/>
          </a:xfrm>
        </p:spPr>
        <p:txBody>
          <a:bodyPr anchor="b">
            <a:normAutofit/>
          </a:bodyPr>
          <a:lstStyle>
            <a:lvl1pPr marL="0" indent="0">
              <a:lnSpc>
                <a:spcPct val="90000"/>
              </a:lnSpc>
              <a:buNone/>
              <a:defRPr sz="1938" b="1" cap="all" baseline="0"/>
            </a:lvl1pPr>
            <a:lvl2pPr marL="443159" indent="0">
              <a:buNone/>
              <a:defRPr sz="1938" b="1"/>
            </a:lvl2pPr>
            <a:lvl3pPr marL="886318" indent="0">
              <a:buNone/>
              <a:defRPr sz="1745" b="1"/>
            </a:lvl3pPr>
            <a:lvl4pPr marL="1329477" indent="0">
              <a:buNone/>
              <a:defRPr sz="1551" b="1"/>
            </a:lvl4pPr>
            <a:lvl5pPr marL="1772636" indent="0">
              <a:buNone/>
              <a:defRPr sz="1551" b="1"/>
            </a:lvl5pPr>
            <a:lvl6pPr marL="2215795" indent="0">
              <a:buNone/>
              <a:defRPr sz="1551" b="1"/>
            </a:lvl6pPr>
            <a:lvl7pPr marL="2658954" indent="0">
              <a:buNone/>
              <a:defRPr sz="1551" b="1"/>
            </a:lvl7pPr>
            <a:lvl8pPr marL="3102113" indent="0">
              <a:buNone/>
              <a:defRPr sz="1551" b="1"/>
            </a:lvl8pPr>
            <a:lvl9pPr marL="3545272" indent="0">
              <a:buNone/>
              <a:defRPr sz="1551"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200"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6/16/2025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0303364"/>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6/16/2025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55790183"/>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7"/>
            <a:ext cx="3595634" cy="1757505"/>
          </a:xfrm>
        </p:spPr>
        <p:txBody>
          <a:bodyPr anchor="t">
            <a:normAutofit/>
          </a:bodyPr>
          <a:lstStyle>
            <a:lvl1pPr>
              <a:defRPr sz="2714"/>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9" y="553616"/>
            <a:ext cx="6279741" cy="5486400"/>
          </a:xfrm>
        </p:spPr>
        <p:txBody>
          <a:bodyPr>
            <a:normAutofit/>
          </a:bodyPr>
          <a:lstStyle>
            <a:lvl1pPr>
              <a:defRPr sz="2714"/>
            </a:lvl1pPr>
            <a:lvl2pPr>
              <a:defRPr sz="2326"/>
            </a:lvl2pPr>
            <a:lvl3pPr>
              <a:defRPr sz="1938"/>
            </a:lvl3pPr>
            <a:lvl4pPr>
              <a:defRPr sz="1745"/>
            </a:lvl4pPr>
            <a:lvl5pPr>
              <a:defRPr sz="1745"/>
            </a:lvl5pPr>
            <a:lvl6pPr>
              <a:defRPr sz="1938"/>
            </a:lvl6pPr>
            <a:lvl7pPr>
              <a:defRPr sz="1938"/>
            </a:lvl7pPr>
            <a:lvl8pPr>
              <a:defRPr sz="1938"/>
            </a:lvl8pPr>
            <a:lvl9pPr>
              <a:defRPr sz="19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2"/>
            <a:ext cx="3595634" cy="3728895"/>
          </a:xfrm>
        </p:spPr>
        <p:txBody>
          <a:bodyPr anchor="t">
            <a:normAutofit/>
          </a:bodyPr>
          <a:lstStyle>
            <a:lvl1pPr marL="0" indent="0">
              <a:buNone/>
              <a:defRPr sz="1745"/>
            </a:lvl1pPr>
            <a:lvl2pPr marL="443159" indent="0">
              <a:buNone/>
              <a:defRPr sz="1357"/>
            </a:lvl2pPr>
            <a:lvl3pPr marL="886318" indent="0">
              <a:buNone/>
              <a:defRPr sz="1163"/>
            </a:lvl3pPr>
            <a:lvl4pPr marL="1329477" indent="0">
              <a:buNone/>
              <a:defRPr sz="969"/>
            </a:lvl4pPr>
            <a:lvl5pPr marL="1772636" indent="0">
              <a:buNone/>
              <a:defRPr sz="969"/>
            </a:lvl5pPr>
            <a:lvl6pPr marL="2215795" indent="0">
              <a:buNone/>
              <a:defRPr sz="969"/>
            </a:lvl6pPr>
            <a:lvl7pPr marL="2658954" indent="0">
              <a:buNone/>
              <a:defRPr sz="969"/>
            </a:lvl7pPr>
            <a:lvl8pPr marL="3102113" indent="0">
              <a:buNone/>
              <a:defRPr sz="969"/>
            </a:lvl8pPr>
            <a:lvl9pPr marL="3545272" indent="0">
              <a:buNone/>
              <a:defRPr sz="969"/>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6/16/2025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36734775"/>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5"/>
            <a:ext cx="3595634" cy="2212313"/>
          </a:xfrm>
        </p:spPr>
        <p:txBody>
          <a:bodyPr anchor="t">
            <a:normAutofit/>
          </a:bodyPr>
          <a:lstStyle>
            <a:lvl1pPr>
              <a:defRPr sz="2714"/>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20" y="657104"/>
            <a:ext cx="6483687" cy="5555904"/>
          </a:xfrm>
        </p:spPr>
        <p:txBody>
          <a:bodyPr/>
          <a:lstStyle>
            <a:lvl1pPr marL="0" indent="0">
              <a:buNone/>
              <a:defRPr sz="3102"/>
            </a:lvl1pPr>
            <a:lvl2pPr marL="443159" indent="0">
              <a:buNone/>
              <a:defRPr sz="2714"/>
            </a:lvl2pPr>
            <a:lvl3pPr marL="886318" indent="0">
              <a:buNone/>
              <a:defRPr sz="2326"/>
            </a:lvl3pPr>
            <a:lvl4pPr marL="1329477" indent="0">
              <a:buNone/>
              <a:defRPr sz="1938"/>
            </a:lvl4pPr>
            <a:lvl5pPr marL="1772636" indent="0">
              <a:buNone/>
              <a:defRPr sz="1938"/>
            </a:lvl5pPr>
            <a:lvl6pPr marL="2215795" indent="0">
              <a:buNone/>
              <a:defRPr sz="1938"/>
            </a:lvl6pPr>
            <a:lvl7pPr marL="2658954" indent="0">
              <a:buNone/>
              <a:defRPr sz="1938"/>
            </a:lvl7pPr>
            <a:lvl8pPr marL="3102113" indent="0">
              <a:buNone/>
              <a:defRPr sz="1938"/>
            </a:lvl8pPr>
            <a:lvl9pPr marL="3545272" indent="0">
              <a:buNone/>
              <a:defRPr sz="1938"/>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551"/>
            </a:lvl1pPr>
            <a:lvl2pPr marL="443159" indent="0">
              <a:buNone/>
              <a:defRPr sz="1357"/>
            </a:lvl2pPr>
            <a:lvl3pPr marL="886318" indent="0">
              <a:buNone/>
              <a:defRPr sz="1163"/>
            </a:lvl3pPr>
            <a:lvl4pPr marL="1329477" indent="0">
              <a:buNone/>
              <a:defRPr sz="969"/>
            </a:lvl4pPr>
            <a:lvl5pPr marL="1772636" indent="0">
              <a:buNone/>
              <a:defRPr sz="969"/>
            </a:lvl5pPr>
            <a:lvl6pPr marL="2215795" indent="0">
              <a:buNone/>
              <a:defRPr sz="969"/>
            </a:lvl6pPr>
            <a:lvl7pPr marL="2658954" indent="0">
              <a:buNone/>
              <a:defRPr sz="969"/>
            </a:lvl7pPr>
            <a:lvl8pPr marL="3102113" indent="0">
              <a:buNone/>
              <a:defRPr sz="969"/>
            </a:lvl8pPr>
            <a:lvl9pPr marL="3545272" indent="0">
              <a:buNone/>
              <a:defRPr sz="969"/>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6/16/2025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52960129"/>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2.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44.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9C1CDA-5881-9576-77A9-5368957453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8693597-DA88-27BD-8471-24FE7F8889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ADC926-D870-55C5-674B-19BCEC3572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CB789D4-5854-4F63-A1FA-9C8EEAC714ED}" type="datetimeFigureOut">
              <a:rPr lang="en-GB" smtClean="0"/>
              <a:t>16/06/2025</a:t>
            </a:fld>
            <a:endParaRPr lang="en-GB"/>
          </a:p>
        </p:txBody>
      </p:sp>
      <p:sp>
        <p:nvSpPr>
          <p:cNvPr id="5" name="Footer Placeholder 4">
            <a:extLst>
              <a:ext uri="{FF2B5EF4-FFF2-40B4-BE49-F238E27FC236}">
                <a16:creationId xmlns:a16="http://schemas.microsoft.com/office/drawing/2014/main" id="{F87FFF12-C6E0-1101-D7B1-DC729FFA8D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0D57C9-0478-47BA-F8A7-EF8991BCF8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CC4243B-14B0-42DB-8EFB-92E578E57B42}" type="slidenum">
              <a:rPr lang="en-GB" smtClean="0"/>
              <a:t>‹#›</a:t>
            </a:fld>
            <a:endParaRPr lang="en-GB"/>
          </a:p>
        </p:txBody>
      </p:sp>
    </p:spTree>
    <p:extLst>
      <p:ext uri="{BB962C8B-B14F-4D97-AF65-F5344CB8AC3E}">
        <p14:creationId xmlns:p14="http://schemas.microsoft.com/office/powerpoint/2010/main" val="3327060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6/16/2025</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7944591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4F3121">
            <a:alpha val="40000"/>
          </a:srgbClr>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6002000" h="8724900">
                <a:moveTo>
                  <a:pt x="16002000" y="0"/>
                </a:moveTo>
                <a:lnTo>
                  <a:pt x="0" y="0"/>
                </a:lnTo>
                <a:lnTo>
                  <a:pt x="0" y="8724900"/>
                </a:lnTo>
                <a:lnTo>
                  <a:pt x="16002000" y="8724900"/>
                </a:lnTo>
                <a:lnTo>
                  <a:pt x="16002000" y="0"/>
                </a:lnTo>
                <a:close/>
              </a:path>
            </a:pathLst>
          </a:custGeom>
          <a:solidFill>
            <a:srgbClr val="DDC5B1"/>
          </a:solidFill>
        </p:spPr>
        <p:txBody>
          <a:bodyPr wrap="square" lIns="0" tIns="0" rIns="0" bIns="0" rtlCol="0"/>
          <a:lstStyle/>
          <a:p>
            <a:endParaRPr sz="1371"/>
          </a:p>
        </p:txBody>
      </p:sp>
      <p:sp>
        <p:nvSpPr>
          <p:cNvPr id="2" name="Holder 2"/>
          <p:cNvSpPr>
            <a:spLocks noGrp="1"/>
          </p:cNvSpPr>
          <p:nvPr>
            <p:ph type="title"/>
          </p:nvPr>
        </p:nvSpPr>
        <p:spPr>
          <a:xfrm>
            <a:off x="3174854" y="2674859"/>
            <a:ext cx="5782491" cy="1554272"/>
          </a:xfrm>
          <a:prstGeom prst="rect">
            <a:avLst/>
          </a:prstGeom>
        </p:spPr>
        <p:txBody>
          <a:bodyPr wrap="square" lIns="0" tIns="0" rIns="0" bIns="0">
            <a:spAutoFit/>
          </a:bodyPr>
          <a:lstStyle>
            <a:lvl1pPr>
              <a:defRPr sz="10100" b="1" i="0">
                <a:solidFill>
                  <a:srgbClr val="DDC5B1"/>
                </a:solidFill>
                <a:latin typeface="Garamond"/>
                <a:cs typeface="Garamond"/>
              </a:defRPr>
            </a:lvl1pPr>
          </a:lstStyle>
          <a:p>
            <a:endParaRPr/>
          </a:p>
        </p:txBody>
      </p:sp>
      <p:sp>
        <p:nvSpPr>
          <p:cNvPr id="3" name="Holder 3"/>
          <p:cNvSpPr>
            <a:spLocks noGrp="1"/>
          </p:cNvSpPr>
          <p:nvPr>
            <p:ph type="body" idx="1"/>
          </p:nvPr>
        </p:nvSpPr>
        <p:spPr>
          <a:xfrm>
            <a:off x="609600" y="1577340"/>
            <a:ext cx="109728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10081430" y="6508089"/>
            <a:ext cx="1954107" cy="128240"/>
          </a:xfrm>
          <a:prstGeom prst="rect">
            <a:avLst/>
          </a:prstGeom>
        </p:spPr>
        <p:txBody>
          <a:bodyPr wrap="square" lIns="0" tIns="0" rIns="0" bIns="0">
            <a:spAutoFit/>
          </a:bodyPr>
          <a:lstStyle>
            <a:lvl1pPr>
              <a:defRPr sz="838" b="0" i="0">
                <a:solidFill>
                  <a:srgbClr val="DDC5B1"/>
                </a:solidFill>
                <a:latin typeface="Arial"/>
                <a:cs typeface="Arial"/>
              </a:defRPr>
            </a:lvl1pPr>
          </a:lstStyle>
          <a:p>
            <a:pPr marL="9676">
              <a:lnSpc>
                <a:spcPts val="983"/>
              </a:lnSpc>
            </a:pPr>
            <a:r>
              <a:rPr lang="en-GB" spc="95"/>
              <a:t>FOLLOW</a:t>
            </a:r>
            <a:r>
              <a:rPr lang="en-GB" spc="118"/>
              <a:t> </a:t>
            </a:r>
            <a:r>
              <a:rPr lang="en-GB" spc="76"/>
              <a:t>US</a:t>
            </a:r>
            <a:r>
              <a:rPr lang="en-GB" spc="122"/>
              <a:t> </a:t>
            </a:r>
            <a:r>
              <a:rPr lang="en-GB" spc="126"/>
              <a:t>ON</a:t>
            </a:r>
            <a:r>
              <a:rPr lang="en-GB" spc="122"/>
              <a:t> </a:t>
            </a:r>
            <a:r>
              <a:rPr lang="en-GB" spc="87"/>
              <a:t>SOCIAL</a:t>
            </a:r>
            <a:r>
              <a:rPr lang="en-GB" spc="122"/>
              <a:t> </a:t>
            </a:r>
            <a:r>
              <a:rPr lang="en-GB" spc="91"/>
              <a:t>MEDIA</a:t>
            </a:r>
          </a:p>
        </p:txBody>
      </p:sp>
      <p:sp>
        <p:nvSpPr>
          <p:cNvPr id="5" name="Holder 5"/>
          <p:cNvSpPr>
            <a:spLocks noGrp="1"/>
          </p:cNvSpPr>
          <p:nvPr>
            <p:ph type="dt" sz="half" idx="6"/>
          </p:nvPr>
        </p:nvSpPr>
        <p:spPr>
          <a:xfrm>
            <a:off x="609600" y="6377940"/>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6/16/2025</a:t>
            </a:fld>
            <a:endParaRPr lang="en-US"/>
          </a:p>
        </p:txBody>
      </p:sp>
      <p:sp>
        <p:nvSpPr>
          <p:cNvPr id="6" name="Holder 6"/>
          <p:cNvSpPr>
            <a:spLocks noGrp="1"/>
          </p:cNvSpPr>
          <p:nvPr>
            <p:ph type="sldNum" sz="quarter" idx="7"/>
          </p:nvPr>
        </p:nvSpPr>
        <p:spPr>
          <a:xfrm>
            <a:off x="8778240" y="6377940"/>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514334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Lst>
  <mc:AlternateContent xmlns:mc="http://schemas.openxmlformats.org/markup-compatibility/2006" xmlns:p14="http://schemas.microsoft.com/office/powerpoint/2010/main">
    <mc:Choice Requires="p14">
      <p:transition p14:dur="250"/>
    </mc:Choice>
    <mc:Fallback xmlns="">
      <p:transition/>
    </mc:Fallback>
  </mc:AlternateContent>
  <p:txStyles>
    <p:titleStyle>
      <a:lvl1pPr>
        <a:defRPr>
          <a:latin typeface="+mj-lt"/>
          <a:ea typeface="+mj-ea"/>
          <a:cs typeface="+mj-cs"/>
        </a:defRPr>
      </a:lvl1pPr>
    </p:titleStyle>
    <p:bodyStyle>
      <a:lvl1pPr marL="0">
        <a:defRPr>
          <a:latin typeface="+mn-lt"/>
          <a:ea typeface="+mn-ea"/>
          <a:cs typeface="+mn-cs"/>
        </a:defRPr>
      </a:lvl1pPr>
      <a:lvl2pPr marL="348341">
        <a:defRPr>
          <a:latin typeface="+mn-lt"/>
          <a:ea typeface="+mn-ea"/>
          <a:cs typeface="+mn-cs"/>
        </a:defRPr>
      </a:lvl2pPr>
      <a:lvl3pPr marL="696681">
        <a:defRPr>
          <a:latin typeface="+mn-lt"/>
          <a:ea typeface="+mn-ea"/>
          <a:cs typeface="+mn-cs"/>
        </a:defRPr>
      </a:lvl3pPr>
      <a:lvl4pPr marL="1045022">
        <a:defRPr>
          <a:latin typeface="+mn-lt"/>
          <a:ea typeface="+mn-ea"/>
          <a:cs typeface="+mn-cs"/>
        </a:defRPr>
      </a:lvl4pPr>
      <a:lvl5pPr marL="1393363">
        <a:defRPr>
          <a:latin typeface="+mn-lt"/>
          <a:ea typeface="+mn-ea"/>
          <a:cs typeface="+mn-cs"/>
        </a:defRPr>
      </a:lvl5pPr>
      <a:lvl6pPr marL="1741703">
        <a:defRPr>
          <a:latin typeface="+mn-lt"/>
          <a:ea typeface="+mn-ea"/>
          <a:cs typeface="+mn-cs"/>
        </a:defRPr>
      </a:lvl6pPr>
      <a:lvl7pPr marL="2090044">
        <a:defRPr>
          <a:latin typeface="+mn-lt"/>
          <a:ea typeface="+mn-ea"/>
          <a:cs typeface="+mn-cs"/>
        </a:defRPr>
      </a:lvl7pPr>
      <a:lvl8pPr marL="2438385">
        <a:defRPr>
          <a:latin typeface="+mn-lt"/>
          <a:ea typeface="+mn-ea"/>
          <a:cs typeface="+mn-cs"/>
        </a:defRPr>
      </a:lvl8pPr>
      <a:lvl9pPr marL="2786725">
        <a:defRPr>
          <a:latin typeface="+mn-lt"/>
          <a:ea typeface="+mn-ea"/>
          <a:cs typeface="+mn-cs"/>
        </a:defRPr>
      </a:lvl9pPr>
    </p:bodyStyle>
    <p:otherStyle>
      <a:lvl1pPr marL="0">
        <a:defRPr>
          <a:latin typeface="+mn-lt"/>
          <a:ea typeface="+mn-ea"/>
          <a:cs typeface="+mn-cs"/>
        </a:defRPr>
      </a:lvl1pPr>
      <a:lvl2pPr marL="348341">
        <a:defRPr>
          <a:latin typeface="+mn-lt"/>
          <a:ea typeface="+mn-ea"/>
          <a:cs typeface="+mn-cs"/>
        </a:defRPr>
      </a:lvl2pPr>
      <a:lvl3pPr marL="696681">
        <a:defRPr>
          <a:latin typeface="+mn-lt"/>
          <a:ea typeface="+mn-ea"/>
          <a:cs typeface="+mn-cs"/>
        </a:defRPr>
      </a:lvl3pPr>
      <a:lvl4pPr marL="1045022">
        <a:defRPr>
          <a:latin typeface="+mn-lt"/>
          <a:ea typeface="+mn-ea"/>
          <a:cs typeface="+mn-cs"/>
        </a:defRPr>
      </a:lvl4pPr>
      <a:lvl5pPr marL="1393363">
        <a:defRPr>
          <a:latin typeface="+mn-lt"/>
          <a:ea typeface="+mn-ea"/>
          <a:cs typeface="+mn-cs"/>
        </a:defRPr>
      </a:lvl5pPr>
      <a:lvl6pPr marL="1741703">
        <a:defRPr>
          <a:latin typeface="+mn-lt"/>
          <a:ea typeface="+mn-ea"/>
          <a:cs typeface="+mn-cs"/>
        </a:defRPr>
      </a:lvl6pPr>
      <a:lvl7pPr marL="2090044">
        <a:defRPr>
          <a:latin typeface="+mn-lt"/>
          <a:ea typeface="+mn-ea"/>
          <a:cs typeface="+mn-cs"/>
        </a:defRPr>
      </a:lvl7pPr>
      <a:lvl8pPr marL="2438385">
        <a:defRPr>
          <a:latin typeface="+mn-lt"/>
          <a:ea typeface="+mn-ea"/>
          <a:cs typeface="+mn-cs"/>
        </a:defRPr>
      </a:lvl8pPr>
      <a:lvl9pPr marL="2786725">
        <a:defRPr>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4F3121">
            <a:alpha val="4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9"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1" y="6453002"/>
            <a:ext cx="3494314" cy="365125"/>
          </a:xfrm>
          <a:prstGeom prst="rect">
            <a:avLst/>
          </a:prstGeom>
        </p:spPr>
        <p:txBody>
          <a:bodyPr vert="horz" lIns="91440" tIns="45720" rIns="91440" bIns="45720" rtlCol="0" anchor="ctr"/>
          <a:lstStyle>
            <a:lvl1pPr algn="l">
              <a:defRPr sz="872">
                <a:solidFill>
                  <a:schemeClr val="tx1"/>
                </a:solidFill>
              </a:defRPr>
            </a:lvl1pPr>
          </a:lstStyle>
          <a:p>
            <a:fld id="{67F45AC6-C491-4585-A584-9CE2AF7D5500}" type="datetime1">
              <a:rPr lang="en-US" smtClean="0"/>
              <a:t>6/16/2025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2" y="6453002"/>
            <a:ext cx="2805405" cy="365125"/>
          </a:xfrm>
          <a:prstGeom prst="rect">
            <a:avLst/>
          </a:prstGeom>
        </p:spPr>
        <p:txBody>
          <a:bodyPr vert="horz" lIns="91440" tIns="45720" rIns="91440" bIns="45720" rtlCol="0" anchor="ctr"/>
          <a:lstStyle>
            <a:lvl1pPr algn="r">
              <a:defRPr sz="872">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872">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093253950"/>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Lst>
  <mc:AlternateContent xmlns:mc="http://schemas.openxmlformats.org/markup-compatibility/2006" xmlns:p14="http://schemas.microsoft.com/office/powerpoint/2010/main">
    <mc:Choice Requires="p14">
      <p:transition p14:dur="250"/>
    </mc:Choice>
    <mc:Fallback xmlns="">
      <p:transition/>
    </mc:Fallback>
  </mc:AlternateContent>
  <p:hf sldNum="0" hdr="0" ftr="0" dt="0"/>
  <p:txStyles>
    <p:titleStyle>
      <a:lvl1pPr algn="l" defTabSz="886318" rtl="0" eaLnBrk="1" latinLnBrk="0" hangingPunct="1">
        <a:lnSpc>
          <a:spcPct val="90000"/>
        </a:lnSpc>
        <a:spcBef>
          <a:spcPct val="0"/>
        </a:spcBef>
        <a:buNone/>
        <a:defRPr sz="3490" b="1" kern="1200">
          <a:solidFill>
            <a:schemeClr val="tx1"/>
          </a:solidFill>
          <a:latin typeface="+mj-lt"/>
          <a:ea typeface="+mj-ea"/>
          <a:cs typeface="+mj-cs"/>
        </a:defRPr>
      </a:lvl1pPr>
    </p:titleStyle>
    <p:bodyStyle>
      <a:lvl1pPr marL="221580" indent="-221580" algn="l" defTabSz="886318" rtl="0" eaLnBrk="1" latinLnBrk="0" hangingPunct="1">
        <a:lnSpc>
          <a:spcPct val="120000"/>
        </a:lnSpc>
        <a:spcBef>
          <a:spcPts val="969"/>
        </a:spcBef>
        <a:buFont typeface="Arial" panose="020B0604020202020204" pitchFamily="34" charset="0"/>
        <a:buChar char="•"/>
        <a:defRPr sz="1938" kern="1200">
          <a:solidFill>
            <a:schemeClr val="tx1"/>
          </a:solidFill>
          <a:latin typeface="+mn-lt"/>
          <a:ea typeface="+mn-ea"/>
          <a:cs typeface="+mn-cs"/>
        </a:defRPr>
      </a:lvl1pPr>
      <a:lvl2pPr marL="443159" indent="-221580" algn="l" defTabSz="886318" rtl="0" eaLnBrk="1" latinLnBrk="0" hangingPunct="1">
        <a:lnSpc>
          <a:spcPct val="120000"/>
        </a:lnSpc>
        <a:spcBef>
          <a:spcPts val="485"/>
        </a:spcBef>
        <a:buFont typeface="Arial" panose="020B0604020202020204" pitchFamily="34" charset="0"/>
        <a:buChar char="•"/>
        <a:defRPr sz="1745" kern="1200">
          <a:solidFill>
            <a:schemeClr val="tx1"/>
          </a:solidFill>
          <a:latin typeface="+mn-lt"/>
          <a:ea typeface="+mn-ea"/>
          <a:cs typeface="+mn-cs"/>
        </a:defRPr>
      </a:lvl2pPr>
      <a:lvl3pPr marL="664739" indent="-221580" algn="l" defTabSz="886318" rtl="0" eaLnBrk="1" latinLnBrk="0" hangingPunct="1">
        <a:lnSpc>
          <a:spcPct val="120000"/>
        </a:lnSpc>
        <a:spcBef>
          <a:spcPts val="485"/>
        </a:spcBef>
        <a:buFont typeface="Arial" panose="020B0604020202020204" pitchFamily="34" charset="0"/>
        <a:buChar char="•"/>
        <a:defRPr sz="1551" kern="1200">
          <a:solidFill>
            <a:schemeClr val="tx1"/>
          </a:solidFill>
          <a:latin typeface="+mn-lt"/>
          <a:ea typeface="+mn-ea"/>
          <a:cs typeface="+mn-cs"/>
        </a:defRPr>
      </a:lvl3pPr>
      <a:lvl4pPr marL="886318" indent="-221580" algn="l" defTabSz="886318" rtl="0" eaLnBrk="1" latinLnBrk="0" hangingPunct="1">
        <a:lnSpc>
          <a:spcPct val="120000"/>
        </a:lnSpc>
        <a:spcBef>
          <a:spcPts val="485"/>
        </a:spcBef>
        <a:buFont typeface="Arial" panose="020B0604020202020204" pitchFamily="34" charset="0"/>
        <a:buChar char="•"/>
        <a:defRPr sz="1357" kern="1200">
          <a:solidFill>
            <a:schemeClr val="tx1"/>
          </a:solidFill>
          <a:latin typeface="+mn-lt"/>
          <a:ea typeface="+mn-ea"/>
          <a:cs typeface="+mn-cs"/>
        </a:defRPr>
      </a:lvl4pPr>
      <a:lvl5pPr marL="1107898" indent="-221580" algn="l" defTabSz="886318" rtl="0" eaLnBrk="1" latinLnBrk="0" hangingPunct="1">
        <a:lnSpc>
          <a:spcPct val="120000"/>
        </a:lnSpc>
        <a:spcBef>
          <a:spcPts val="485"/>
        </a:spcBef>
        <a:buFont typeface="Arial" panose="020B0604020202020204" pitchFamily="34" charset="0"/>
        <a:buChar char="•"/>
        <a:defRPr sz="1163" kern="1200">
          <a:solidFill>
            <a:schemeClr val="tx1"/>
          </a:solidFill>
          <a:latin typeface="+mn-lt"/>
          <a:ea typeface="+mn-ea"/>
          <a:cs typeface="+mn-cs"/>
        </a:defRPr>
      </a:lvl5pPr>
      <a:lvl6pPr marL="2437374" indent="-221580" algn="l" defTabSz="886318" rtl="0" eaLnBrk="1" latinLnBrk="0" hangingPunct="1">
        <a:lnSpc>
          <a:spcPct val="90000"/>
        </a:lnSpc>
        <a:spcBef>
          <a:spcPts val="485"/>
        </a:spcBef>
        <a:buFont typeface="Arial" panose="020B0604020202020204" pitchFamily="34" charset="0"/>
        <a:buChar char="•"/>
        <a:defRPr sz="1745" kern="1200">
          <a:solidFill>
            <a:schemeClr val="tx1"/>
          </a:solidFill>
          <a:latin typeface="+mn-lt"/>
          <a:ea typeface="+mn-ea"/>
          <a:cs typeface="+mn-cs"/>
        </a:defRPr>
      </a:lvl6pPr>
      <a:lvl7pPr marL="2880534" indent="-221580" algn="l" defTabSz="886318" rtl="0" eaLnBrk="1" latinLnBrk="0" hangingPunct="1">
        <a:lnSpc>
          <a:spcPct val="90000"/>
        </a:lnSpc>
        <a:spcBef>
          <a:spcPts val="485"/>
        </a:spcBef>
        <a:buFont typeface="Arial" panose="020B0604020202020204" pitchFamily="34" charset="0"/>
        <a:buChar char="•"/>
        <a:defRPr sz="1745" kern="1200">
          <a:solidFill>
            <a:schemeClr val="tx1"/>
          </a:solidFill>
          <a:latin typeface="+mn-lt"/>
          <a:ea typeface="+mn-ea"/>
          <a:cs typeface="+mn-cs"/>
        </a:defRPr>
      </a:lvl7pPr>
      <a:lvl8pPr marL="3323693" indent="-221580" algn="l" defTabSz="886318" rtl="0" eaLnBrk="1" latinLnBrk="0" hangingPunct="1">
        <a:lnSpc>
          <a:spcPct val="90000"/>
        </a:lnSpc>
        <a:spcBef>
          <a:spcPts val="485"/>
        </a:spcBef>
        <a:buFont typeface="Arial" panose="020B0604020202020204" pitchFamily="34" charset="0"/>
        <a:buChar char="•"/>
        <a:defRPr sz="1745" kern="1200">
          <a:solidFill>
            <a:schemeClr val="tx1"/>
          </a:solidFill>
          <a:latin typeface="+mn-lt"/>
          <a:ea typeface="+mn-ea"/>
          <a:cs typeface="+mn-cs"/>
        </a:defRPr>
      </a:lvl8pPr>
      <a:lvl9pPr marL="3766852" indent="-221580" algn="l" defTabSz="886318" rtl="0" eaLnBrk="1" latinLnBrk="0" hangingPunct="1">
        <a:lnSpc>
          <a:spcPct val="90000"/>
        </a:lnSpc>
        <a:spcBef>
          <a:spcPts val="485"/>
        </a:spcBef>
        <a:buFont typeface="Arial" panose="020B0604020202020204" pitchFamily="34" charset="0"/>
        <a:buChar char="•"/>
        <a:defRPr sz="1745" kern="1200">
          <a:solidFill>
            <a:schemeClr val="tx1"/>
          </a:solidFill>
          <a:latin typeface="+mn-lt"/>
          <a:ea typeface="+mn-ea"/>
          <a:cs typeface="+mn-cs"/>
        </a:defRPr>
      </a:lvl9pPr>
    </p:bodyStyle>
    <p:otherStyle>
      <a:defPPr>
        <a:defRPr lang="en-US"/>
      </a:defPPr>
      <a:lvl1pPr marL="0" algn="l" defTabSz="886318" rtl="0" eaLnBrk="1" latinLnBrk="0" hangingPunct="1">
        <a:defRPr sz="1745" kern="1200">
          <a:solidFill>
            <a:schemeClr val="tx1"/>
          </a:solidFill>
          <a:latin typeface="+mn-lt"/>
          <a:ea typeface="+mn-ea"/>
          <a:cs typeface="+mn-cs"/>
        </a:defRPr>
      </a:lvl1pPr>
      <a:lvl2pPr marL="443159" algn="l" defTabSz="886318" rtl="0" eaLnBrk="1" latinLnBrk="0" hangingPunct="1">
        <a:defRPr sz="1745" kern="1200">
          <a:solidFill>
            <a:schemeClr val="tx1"/>
          </a:solidFill>
          <a:latin typeface="+mn-lt"/>
          <a:ea typeface="+mn-ea"/>
          <a:cs typeface="+mn-cs"/>
        </a:defRPr>
      </a:lvl2pPr>
      <a:lvl3pPr marL="886318" algn="l" defTabSz="886318" rtl="0" eaLnBrk="1" latinLnBrk="0" hangingPunct="1">
        <a:defRPr sz="1745" kern="1200">
          <a:solidFill>
            <a:schemeClr val="tx1"/>
          </a:solidFill>
          <a:latin typeface="+mn-lt"/>
          <a:ea typeface="+mn-ea"/>
          <a:cs typeface="+mn-cs"/>
        </a:defRPr>
      </a:lvl3pPr>
      <a:lvl4pPr marL="1329477" algn="l" defTabSz="886318" rtl="0" eaLnBrk="1" latinLnBrk="0" hangingPunct="1">
        <a:defRPr sz="1745" kern="1200">
          <a:solidFill>
            <a:schemeClr val="tx1"/>
          </a:solidFill>
          <a:latin typeface="+mn-lt"/>
          <a:ea typeface="+mn-ea"/>
          <a:cs typeface="+mn-cs"/>
        </a:defRPr>
      </a:lvl4pPr>
      <a:lvl5pPr marL="1772636" algn="l" defTabSz="886318" rtl="0" eaLnBrk="1" latinLnBrk="0" hangingPunct="1">
        <a:defRPr sz="1745" kern="1200">
          <a:solidFill>
            <a:schemeClr val="tx1"/>
          </a:solidFill>
          <a:latin typeface="+mn-lt"/>
          <a:ea typeface="+mn-ea"/>
          <a:cs typeface="+mn-cs"/>
        </a:defRPr>
      </a:lvl5pPr>
      <a:lvl6pPr marL="2215795" algn="l" defTabSz="886318" rtl="0" eaLnBrk="1" latinLnBrk="0" hangingPunct="1">
        <a:defRPr sz="1745" kern="1200">
          <a:solidFill>
            <a:schemeClr val="tx1"/>
          </a:solidFill>
          <a:latin typeface="+mn-lt"/>
          <a:ea typeface="+mn-ea"/>
          <a:cs typeface="+mn-cs"/>
        </a:defRPr>
      </a:lvl6pPr>
      <a:lvl7pPr marL="2658954" algn="l" defTabSz="886318" rtl="0" eaLnBrk="1" latinLnBrk="0" hangingPunct="1">
        <a:defRPr sz="1745" kern="1200">
          <a:solidFill>
            <a:schemeClr val="tx1"/>
          </a:solidFill>
          <a:latin typeface="+mn-lt"/>
          <a:ea typeface="+mn-ea"/>
          <a:cs typeface="+mn-cs"/>
        </a:defRPr>
      </a:lvl7pPr>
      <a:lvl8pPr marL="3102113" algn="l" defTabSz="886318" rtl="0" eaLnBrk="1" latinLnBrk="0" hangingPunct="1">
        <a:defRPr sz="1745" kern="1200">
          <a:solidFill>
            <a:schemeClr val="tx1"/>
          </a:solidFill>
          <a:latin typeface="+mn-lt"/>
          <a:ea typeface="+mn-ea"/>
          <a:cs typeface="+mn-cs"/>
        </a:defRPr>
      </a:lvl8pPr>
      <a:lvl9pPr marL="3545272" algn="l" defTabSz="886318" rtl="0" eaLnBrk="1" latinLnBrk="0" hangingPunct="1">
        <a:defRPr sz="174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image" Target="../media/image15.png"/><Relationship Id="rId5" Type="http://schemas.microsoft.com/office/2007/relationships/hdphoto" Target="../media/hdphoto1.wdp"/><Relationship Id="rId10" Type="http://schemas.openxmlformats.org/officeDocument/2006/relationships/image" Target="../media/image19.png"/><Relationship Id="rId4" Type="http://schemas.openxmlformats.org/officeDocument/2006/relationships/image" Target="../media/image14.png"/><Relationship Id="rId9" Type="http://schemas.openxmlformats.org/officeDocument/2006/relationships/image" Target="../media/image18.png"/></Relationships>
</file>

<file path=ppt/slides/_rels/slide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15.xml"/><Relationship Id="rId5" Type="http://schemas.openxmlformats.org/officeDocument/2006/relationships/image" Target="../media/image2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greatermanchester-ca.gov.uk/news/greater-manchester-invests-10m-to-support-greater-manchester-residents-to-live-well/" TargetMode="Externa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4.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jpeg"/></Relationships>
</file>

<file path=ppt/slides/_rels/slide14.xml.rels><?xml version="1.0" encoding="UTF-8" standalone="yes"?>
<Relationships xmlns="http://schemas.openxmlformats.org/package/2006/relationships"><Relationship Id="rId8" Type="http://schemas.openxmlformats.org/officeDocument/2006/relationships/image" Target="../media/image41.jpeg"/><Relationship Id="rId13" Type="http://schemas.openxmlformats.org/officeDocument/2006/relationships/image" Target="../media/image46.jpeg"/><Relationship Id="rId3" Type="http://schemas.openxmlformats.org/officeDocument/2006/relationships/image" Target="../media/image36.jpeg"/><Relationship Id="rId7" Type="http://schemas.openxmlformats.org/officeDocument/2006/relationships/image" Target="../media/image40.jpeg"/><Relationship Id="rId12" Type="http://schemas.openxmlformats.org/officeDocument/2006/relationships/image" Target="../media/image45.jpeg"/><Relationship Id="rId2" Type="http://schemas.openxmlformats.org/officeDocument/2006/relationships/image" Target="../media/image35.jpeg"/><Relationship Id="rId1" Type="http://schemas.openxmlformats.org/officeDocument/2006/relationships/slideLayout" Target="../slideLayouts/slideLayout7.xml"/><Relationship Id="rId6" Type="http://schemas.openxmlformats.org/officeDocument/2006/relationships/image" Target="../media/image39.jpeg"/><Relationship Id="rId11" Type="http://schemas.openxmlformats.org/officeDocument/2006/relationships/image" Target="../media/image44.jpeg"/><Relationship Id="rId5" Type="http://schemas.openxmlformats.org/officeDocument/2006/relationships/image" Target="../media/image38.jpeg"/><Relationship Id="rId10" Type="http://schemas.openxmlformats.org/officeDocument/2006/relationships/image" Target="../media/image43.jpeg"/><Relationship Id="rId4" Type="http://schemas.openxmlformats.org/officeDocument/2006/relationships/image" Target="../media/image37.jpeg"/><Relationship Id="rId9" Type="http://schemas.openxmlformats.org/officeDocument/2006/relationships/image" Target="../media/image42.jpeg"/><Relationship Id="rId14" Type="http://schemas.openxmlformats.org/officeDocument/2006/relationships/image" Target="../media/image47.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50.jpeg"/><Relationship Id="rId4" Type="http://schemas.openxmlformats.org/officeDocument/2006/relationships/image" Target="../media/image49.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52.png"/><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png"/><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22.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png"/><Relationship Id="rId1" Type="http://schemas.openxmlformats.org/officeDocument/2006/relationships/slideLayout" Target="../slideLayouts/slideLayout7.xml"/><Relationship Id="rId6" Type="http://schemas.openxmlformats.org/officeDocument/2006/relationships/image" Target="../media/image59.png"/><Relationship Id="rId11" Type="http://schemas.openxmlformats.org/officeDocument/2006/relationships/image" Target="../media/image64.jpeg"/><Relationship Id="rId5" Type="http://schemas.openxmlformats.org/officeDocument/2006/relationships/image" Target="../media/image58.png"/><Relationship Id="rId10" Type="http://schemas.openxmlformats.org/officeDocument/2006/relationships/image" Target="../media/image63.jpeg"/><Relationship Id="rId4" Type="http://schemas.openxmlformats.org/officeDocument/2006/relationships/image" Target="../media/image57.png"/><Relationship Id="rId9" Type="http://schemas.openxmlformats.org/officeDocument/2006/relationships/image" Target="../media/image62.jpeg"/></Relationships>
</file>

<file path=ppt/slides/_rels/slide23.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36.xml"/></Relationships>
</file>

<file path=ppt/slides/_rels/slide2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1.xml"/><Relationship Id="rId1" Type="http://schemas.openxmlformats.org/officeDocument/2006/relationships/slideLayout" Target="../slideLayouts/slideLayout39.xml"/><Relationship Id="rId6" Type="http://schemas.openxmlformats.org/officeDocument/2006/relationships/image" Target="../media/image66.jpeg"/><Relationship Id="rId5" Type="http://schemas.openxmlformats.org/officeDocument/2006/relationships/image" Target="../media/image60.png"/><Relationship Id="rId4" Type="http://schemas.openxmlformats.org/officeDocument/2006/relationships/image" Target="../media/image56.png"/></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7.png"/><Relationship Id="rId2" Type="http://schemas.openxmlformats.org/officeDocument/2006/relationships/diagramData" Target="../diagrams/data1.xml"/><Relationship Id="rId1" Type="http://schemas.openxmlformats.org/officeDocument/2006/relationships/slideLayout" Target="../slideLayouts/slideLayout4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68.jpeg"/><Relationship Id="rId2" Type="http://schemas.openxmlformats.org/officeDocument/2006/relationships/image" Target="../media/image55.png"/><Relationship Id="rId1" Type="http://schemas.openxmlformats.org/officeDocument/2006/relationships/slideLayout" Target="../slideLayouts/slideLayout39.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27.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12.xml"/><Relationship Id="rId1" Type="http://schemas.openxmlformats.org/officeDocument/2006/relationships/slideLayout" Target="../slideLayouts/slideLayout40.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4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4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png"/><Relationship Id="rId1" Type="http://schemas.openxmlformats.org/officeDocument/2006/relationships/slideLayout" Target="../slideLayouts/slideLayout39.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3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39.xml"/><Relationship Id="rId4" Type="http://schemas.openxmlformats.org/officeDocument/2006/relationships/image" Target="../media/image72.jpeg"/></Relationships>
</file>

<file path=ppt/slides/_rels/slide32.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39.xml"/><Relationship Id="rId6" Type="http://schemas.openxmlformats.org/officeDocument/2006/relationships/image" Target="../media/image77.jpeg"/><Relationship Id="rId5" Type="http://schemas.openxmlformats.org/officeDocument/2006/relationships/image" Target="../media/image76.jpeg"/><Relationship Id="rId4" Type="http://schemas.openxmlformats.org/officeDocument/2006/relationships/image" Target="../media/image75.jpeg"/></Relationships>
</file>

<file path=ppt/slides/_rels/slide33.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38.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6.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15.xml"/><Relationship Id="rId1" Type="http://schemas.openxmlformats.org/officeDocument/2006/relationships/slideLayout" Target="../slideLayouts/slideLayout39.xml"/><Relationship Id="rId5" Type="http://schemas.openxmlformats.org/officeDocument/2006/relationships/image" Target="../media/image81.jpeg"/><Relationship Id="rId4" Type="http://schemas.openxmlformats.org/officeDocument/2006/relationships/image" Target="../media/image80.jpeg"/></Relationships>
</file>

<file path=ppt/slides/_rels/slide37.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16.xml"/><Relationship Id="rId1" Type="http://schemas.openxmlformats.org/officeDocument/2006/relationships/slideLayout" Target="../slideLayouts/slideLayout39.xml"/><Relationship Id="rId5" Type="http://schemas.openxmlformats.org/officeDocument/2006/relationships/image" Target="../media/image84.jpeg"/><Relationship Id="rId4" Type="http://schemas.openxmlformats.org/officeDocument/2006/relationships/image" Target="../media/image83.jpe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5.png"/></Relationships>
</file>

<file path=ppt/slides/_rels/slide39.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png"/><Relationship Id="rId1" Type="http://schemas.openxmlformats.org/officeDocument/2006/relationships/slideLayout" Target="../slideLayouts/slideLayout39.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4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3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17.xml"/><Relationship Id="rId1" Type="http://schemas.openxmlformats.org/officeDocument/2006/relationships/slideLayout" Target="../slideLayouts/slideLayout30.xml"/></Relationships>
</file>

<file path=ppt/slides/_rels/slide43.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21.xml"/></Relationships>
</file>

<file path=ppt/slides/_rels/slide44.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95.jpeg"/></Relationships>
</file>

<file path=ppt/slides/_rels/slide47.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12.xml"/><Relationship Id="rId6" Type="http://schemas.openxmlformats.org/officeDocument/2006/relationships/image" Target="../media/image101.png"/><Relationship Id="rId5" Type="http://schemas.openxmlformats.org/officeDocument/2006/relationships/hyperlink" Target="mailto:Imogen@gmmoving.co.uk" TargetMode="External"/><Relationship Id="rId4" Type="http://schemas.openxmlformats.org/officeDocument/2006/relationships/hyperlink" Target="mailto:kate@gmmoving.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1000">
              <a:schemeClr val="accent1"/>
            </a:gs>
            <a:gs pos="100000">
              <a:schemeClr val="accent5"/>
            </a:gs>
          </a:gsLst>
          <a:lin ang="0" scaled="1"/>
          <a:tileRect/>
        </a:gradFill>
        <a:effectLst/>
      </p:bgPr>
    </p:bg>
    <p:spTree>
      <p:nvGrpSpPr>
        <p:cNvPr id="1" name="">
          <a:extLst>
            <a:ext uri="{FF2B5EF4-FFF2-40B4-BE49-F238E27FC236}">
              <a16:creationId xmlns:a16="http://schemas.microsoft.com/office/drawing/2014/main" id="{014AEF5F-A677-BA7C-2B55-92343F29957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96CCF4F-F314-1248-1AB9-CD64AEBF11F9}"/>
              </a:ext>
            </a:extLst>
          </p:cNvPr>
          <p:cNvPicPr>
            <a:picLocks noChangeAspect="1"/>
          </p:cNvPicPr>
          <p:nvPr/>
        </p:nvPicPr>
        <p:blipFill>
          <a:blip r:embed="rId2">
            <a:alphaModFix amt="10000"/>
            <a:extLst>
              <a:ext uri="{28A0092B-C50C-407E-A947-70E740481C1C}">
                <a14:useLocalDpi xmlns:a14="http://schemas.microsoft.com/office/drawing/2010/main" val="0"/>
              </a:ext>
            </a:extLst>
          </a:blip>
          <a:srcRect l="33109" t="19711" b="19710"/>
          <a:stretch/>
        </p:blipFill>
        <p:spPr>
          <a:xfrm>
            <a:off x="0" y="0"/>
            <a:ext cx="7273881" cy="6858000"/>
          </a:xfrm>
          <a:prstGeom prst="rect">
            <a:avLst/>
          </a:prstGeom>
        </p:spPr>
      </p:pic>
      <p:pic>
        <p:nvPicPr>
          <p:cNvPr id="2" name="Picture 1" descr="A black and white logo&#10;&#10;AI-generated content may be incorrect.">
            <a:extLst>
              <a:ext uri="{FF2B5EF4-FFF2-40B4-BE49-F238E27FC236}">
                <a16:creationId xmlns:a16="http://schemas.microsoft.com/office/drawing/2014/main" id="{B0D95587-DEBC-1C7C-0C37-0F935875B4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9358" y="4535285"/>
            <a:ext cx="2212674" cy="516674"/>
          </a:xfrm>
          <a:prstGeom prst="rect">
            <a:avLst/>
          </a:prstGeom>
        </p:spPr>
      </p:pic>
      <p:pic>
        <p:nvPicPr>
          <p:cNvPr id="10" name="Picture 9" descr="A black background with red text&#10;&#10;AI-generated content may be incorrect.">
            <a:extLst>
              <a:ext uri="{FF2B5EF4-FFF2-40B4-BE49-F238E27FC236}">
                <a16:creationId xmlns:a16="http://schemas.microsoft.com/office/drawing/2014/main" id="{2339BECC-4330-04C1-5762-FB87624A172B}"/>
              </a:ext>
            </a:extLst>
          </p:cNvPr>
          <p:cNvPicPr>
            <a:picLocks noChangeAspect="1"/>
          </p:cNvPicPr>
          <p:nvPr/>
        </p:nvPicPr>
        <p:blipFill>
          <a:blip r:embed="rId4">
            <a:lum bright="70000" contrast="-70000"/>
            <a:extLst>
              <a:ext uri="{BEBA8EAE-BF5A-486C-A8C5-ECC9F3942E4B}">
                <a14:imgProps xmlns:a14="http://schemas.microsoft.com/office/drawing/2010/main">
                  <a14:imgLayer r:embed="rId5">
                    <a14:imgEffect>
                      <a14:colorTemperature colorTemp="1500"/>
                    </a14:imgEffect>
                    <a14:imgEffect>
                      <a14:saturation sat="0"/>
                    </a14:imgEffect>
                  </a14:imgLayer>
                </a14:imgProps>
              </a:ext>
              <a:ext uri="{28A0092B-C50C-407E-A947-70E740481C1C}">
                <a14:useLocalDpi xmlns:a14="http://schemas.microsoft.com/office/drawing/2010/main" val="0"/>
              </a:ext>
            </a:extLst>
          </a:blip>
          <a:stretch>
            <a:fillRect/>
          </a:stretch>
        </p:blipFill>
        <p:spPr>
          <a:xfrm>
            <a:off x="2941903" y="4451247"/>
            <a:ext cx="1614790" cy="684749"/>
          </a:xfrm>
          <a:prstGeom prst="rect">
            <a:avLst/>
          </a:prstGeom>
        </p:spPr>
      </p:pic>
      <p:pic>
        <p:nvPicPr>
          <p:cNvPr id="12" name="Picture 11" descr="A sticker of two people&#10;&#10;AI-generated content may be incorrect.">
            <a:extLst>
              <a:ext uri="{FF2B5EF4-FFF2-40B4-BE49-F238E27FC236}">
                <a16:creationId xmlns:a16="http://schemas.microsoft.com/office/drawing/2014/main" id="{71CD75C4-4131-37DC-1BA1-D8084CEFFDC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32722" y="4292503"/>
            <a:ext cx="963278" cy="963278"/>
          </a:xfrm>
          <a:prstGeom prst="rect">
            <a:avLst/>
          </a:prstGeom>
        </p:spPr>
      </p:pic>
      <p:pic>
        <p:nvPicPr>
          <p:cNvPr id="14" name="Picture 13">
            <a:extLst>
              <a:ext uri="{FF2B5EF4-FFF2-40B4-BE49-F238E27FC236}">
                <a16:creationId xmlns:a16="http://schemas.microsoft.com/office/drawing/2014/main" id="{8E7DD12B-7096-8615-3FD9-AC61A68778C7}"/>
              </a:ext>
            </a:extLst>
          </p:cNvPr>
          <p:cNvPicPr>
            <a:picLocks noChangeAspect="1"/>
          </p:cNvPicPr>
          <p:nvPr/>
        </p:nvPicPr>
        <p:blipFill>
          <a:blip r:embed="rId7"/>
          <a:stretch>
            <a:fillRect/>
          </a:stretch>
        </p:blipFill>
        <p:spPr>
          <a:xfrm>
            <a:off x="0" y="5375565"/>
            <a:ext cx="12192000" cy="1482436"/>
          </a:xfrm>
          <a:prstGeom prst="rect">
            <a:avLst/>
          </a:prstGeom>
        </p:spPr>
      </p:pic>
      <p:grpSp>
        <p:nvGrpSpPr>
          <p:cNvPr id="15" name="Group 14">
            <a:extLst>
              <a:ext uri="{FF2B5EF4-FFF2-40B4-BE49-F238E27FC236}">
                <a16:creationId xmlns:a16="http://schemas.microsoft.com/office/drawing/2014/main" id="{7645D369-F00A-1BE2-3F00-DD0B7ECBF08C}"/>
              </a:ext>
            </a:extLst>
          </p:cNvPr>
          <p:cNvGrpSpPr/>
          <p:nvPr/>
        </p:nvGrpSpPr>
        <p:grpSpPr>
          <a:xfrm>
            <a:off x="339393" y="449579"/>
            <a:ext cx="4546567" cy="1153758"/>
            <a:chOff x="297351" y="1551606"/>
            <a:chExt cx="4546567" cy="1153758"/>
          </a:xfrm>
        </p:grpSpPr>
        <p:pic>
          <p:nvPicPr>
            <p:cNvPr id="16" name="Picture 15">
              <a:extLst>
                <a:ext uri="{FF2B5EF4-FFF2-40B4-BE49-F238E27FC236}">
                  <a16:creationId xmlns:a16="http://schemas.microsoft.com/office/drawing/2014/main" id="{96714567-020E-0F37-169A-E6A0C19D98E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90904" y="1551606"/>
              <a:ext cx="4211098" cy="841559"/>
            </a:xfrm>
            <a:prstGeom prst="rect">
              <a:avLst/>
            </a:prstGeom>
          </p:spPr>
        </p:pic>
        <p:sp>
          <p:nvSpPr>
            <p:cNvPr id="17" name="TextBox 16">
              <a:extLst>
                <a:ext uri="{FF2B5EF4-FFF2-40B4-BE49-F238E27FC236}">
                  <a16:creationId xmlns:a16="http://schemas.microsoft.com/office/drawing/2014/main" id="{64C29C76-2FFE-4B89-F03D-A637D17F4073}"/>
                </a:ext>
              </a:extLst>
            </p:cNvPr>
            <p:cNvSpPr txBox="1"/>
            <p:nvPr/>
          </p:nvSpPr>
          <p:spPr>
            <a:xfrm>
              <a:off x="297351" y="2366810"/>
              <a:ext cx="4546567" cy="338554"/>
            </a:xfrm>
            <a:prstGeom prst="rect">
              <a:avLst/>
            </a:prstGeom>
            <a:noFill/>
          </p:spPr>
          <p:txBody>
            <a:bodyPr wrap="square" rtlCol="0">
              <a:spAutoFit/>
            </a:bodyPr>
            <a:lstStyle/>
            <a:p>
              <a:r>
                <a:rPr lang="en-GB" sz="1600">
                  <a:solidFill>
                    <a:schemeClr val="bg1"/>
                  </a:solidFill>
                  <a:latin typeface="Gotham Rounded Book" pitchFamily="50" charset="0"/>
                </a:rPr>
                <a:t>gmmoving.co.uk</a:t>
              </a:r>
            </a:p>
          </p:txBody>
        </p:sp>
      </p:grpSp>
      <p:sp>
        <p:nvSpPr>
          <p:cNvPr id="18" name="TextBox 17">
            <a:extLst>
              <a:ext uri="{FF2B5EF4-FFF2-40B4-BE49-F238E27FC236}">
                <a16:creationId xmlns:a16="http://schemas.microsoft.com/office/drawing/2014/main" id="{A9DD9369-EC46-BDBA-1004-6C24C181C0B0}"/>
              </a:ext>
            </a:extLst>
          </p:cNvPr>
          <p:cNvSpPr txBox="1"/>
          <p:nvPr/>
        </p:nvSpPr>
        <p:spPr>
          <a:xfrm>
            <a:off x="299358" y="3976119"/>
            <a:ext cx="1863282" cy="369332"/>
          </a:xfrm>
          <a:prstGeom prst="rect">
            <a:avLst/>
          </a:prstGeom>
          <a:noFill/>
        </p:spPr>
        <p:txBody>
          <a:bodyPr wrap="square" rtlCol="0">
            <a:spAutoFit/>
          </a:bodyPr>
          <a:lstStyle/>
          <a:p>
            <a:r>
              <a:rPr lang="en-GB">
                <a:solidFill>
                  <a:schemeClr val="bg1"/>
                </a:solidFill>
                <a:latin typeface="Gotham Rounded Book" pitchFamily="50" charset="0"/>
              </a:rPr>
              <a:t>Sponsored by</a:t>
            </a:r>
          </a:p>
        </p:txBody>
      </p:sp>
      <p:cxnSp>
        <p:nvCxnSpPr>
          <p:cNvPr id="19" name="Straight Connector 18">
            <a:extLst>
              <a:ext uri="{FF2B5EF4-FFF2-40B4-BE49-F238E27FC236}">
                <a16:creationId xmlns:a16="http://schemas.microsoft.com/office/drawing/2014/main" id="{2065FB26-3BD8-00BC-CDC6-52385DB0DB9B}"/>
              </a:ext>
            </a:extLst>
          </p:cNvPr>
          <p:cNvCxnSpPr/>
          <p:nvPr/>
        </p:nvCxnSpPr>
        <p:spPr>
          <a:xfrm>
            <a:off x="2162640" y="4160785"/>
            <a:ext cx="9650185"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20" name="Group 19">
            <a:extLst>
              <a:ext uri="{FF2B5EF4-FFF2-40B4-BE49-F238E27FC236}">
                <a16:creationId xmlns:a16="http://schemas.microsoft.com/office/drawing/2014/main" id="{4B07990E-C137-D2F1-6C6E-93A557F54A87}"/>
              </a:ext>
            </a:extLst>
          </p:cNvPr>
          <p:cNvGrpSpPr/>
          <p:nvPr/>
        </p:nvGrpSpPr>
        <p:grpSpPr>
          <a:xfrm rot="10800000">
            <a:off x="-1427404" y="2858672"/>
            <a:ext cx="11407765" cy="511684"/>
            <a:chOff x="6094379" y="1706052"/>
            <a:chExt cx="7930176" cy="618793"/>
          </a:xfrm>
          <a:effectLst>
            <a:outerShdw blurRad="50800" dist="38100" dir="2700000" algn="tl" rotWithShape="0">
              <a:prstClr val="black">
                <a:alpha val="40000"/>
              </a:prstClr>
            </a:outerShdw>
          </a:effectLst>
        </p:grpSpPr>
        <p:grpSp>
          <p:nvGrpSpPr>
            <p:cNvPr id="21" name="Group 20">
              <a:extLst>
                <a:ext uri="{FF2B5EF4-FFF2-40B4-BE49-F238E27FC236}">
                  <a16:creationId xmlns:a16="http://schemas.microsoft.com/office/drawing/2014/main" id="{C3238A90-DAEE-3227-5FBB-5210189E44D2}"/>
                </a:ext>
              </a:extLst>
            </p:cNvPr>
            <p:cNvGrpSpPr/>
            <p:nvPr/>
          </p:nvGrpSpPr>
          <p:grpSpPr>
            <a:xfrm>
              <a:off x="6094379" y="1817239"/>
              <a:ext cx="7575505" cy="507606"/>
              <a:chOff x="1712798" y="2658618"/>
              <a:chExt cx="11474822" cy="507606"/>
            </a:xfrm>
          </p:grpSpPr>
          <p:pic>
            <p:nvPicPr>
              <p:cNvPr id="23" name="Picture 22" descr="A purple square with white dots&#10;&#10;AI-generated content may be incorrect.">
                <a:extLst>
                  <a:ext uri="{FF2B5EF4-FFF2-40B4-BE49-F238E27FC236}">
                    <a16:creationId xmlns:a16="http://schemas.microsoft.com/office/drawing/2014/main" id="{A41C50BD-73AA-74B9-E6CE-5EE567DD71B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314467" y="2658618"/>
                <a:ext cx="10873153" cy="254926"/>
              </a:xfrm>
              <a:prstGeom prst="rect">
                <a:avLst/>
              </a:prstGeom>
            </p:spPr>
          </p:pic>
          <p:pic>
            <p:nvPicPr>
              <p:cNvPr id="24" name="Picture 23" descr="A yellow rectangular object with a black outline&#10;&#10;AI-generated content may be incorrect.">
                <a:extLst>
                  <a:ext uri="{FF2B5EF4-FFF2-40B4-BE49-F238E27FC236}">
                    <a16:creationId xmlns:a16="http://schemas.microsoft.com/office/drawing/2014/main" id="{B8E7FC03-7E47-B1A7-3C84-53E90B1D0A4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712798" y="2911298"/>
                <a:ext cx="10873153" cy="254926"/>
              </a:xfrm>
              <a:prstGeom prst="rect">
                <a:avLst/>
              </a:prstGeom>
            </p:spPr>
          </p:pic>
        </p:grpSp>
        <p:cxnSp>
          <p:nvCxnSpPr>
            <p:cNvPr id="22" name="Straight Connector 21">
              <a:extLst>
                <a:ext uri="{FF2B5EF4-FFF2-40B4-BE49-F238E27FC236}">
                  <a16:creationId xmlns:a16="http://schemas.microsoft.com/office/drawing/2014/main" id="{BF288C18-0DDA-BC36-CF04-91149EC7696D}"/>
                </a:ext>
              </a:extLst>
            </p:cNvPr>
            <p:cNvCxnSpPr/>
            <p:nvPr/>
          </p:nvCxnSpPr>
          <p:spPr>
            <a:xfrm>
              <a:off x="7030484" y="1706052"/>
              <a:ext cx="6994071" cy="0"/>
            </a:xfrm>
            <a:prstGeom prst="line">
              <a:avLst/>
            </a:prstGeom>
            <a:ln w="203200" cap="rnd">
              <a:solidFill>
                <a:schemeClr val="accent4"/>
              </a:solidFill>
            </a:ln>
          </p:spPr>
          <p:style>
            <a:lnRef idx="2">
              <a:schemeClr val="accent1"/>
            </a:lnRef>
            <a:fillRef idx="0">
              <a:schemeClr val="accent1"/>
            </a:fillRef>
            <a:effectRef idx="1">
              <a:schemeClr val="accent1"/>
            </a:effectRef>
            <a:fontRef idx="minor">
              <a:schemeClr val="tx1"/>
            </a:fontRef>
          </p:style>
        </p:cxnSp>
      </p:grpSp>
      <p:sp>
        <p:nvSpPr>
          <p:cNvPr id="25" name="TextBox 24">
            <a:extLst>
              <a:ext uri="{FF2B5EF4-FFF2-40B4-BE49-F238E27FC236}">
                <a16:creationId xmlns:a16="http://schemas.microsoft.com/office/drawing/2014/main" id="{7EE5EA92-8042-23F1-141C-EE6B00280CF8}"/>
              </a:ext>
            </a:extLst>
          </p:cNvPr>
          <p:cNvSpPr txBox="1"/>
          <p:nvPr/>
        </p:nvSpPr>
        <p:spPr>
          <a:xfrm>
            <a:off x="299358" y="1659532"/>
            <a:ext cx="6524232" cy="1323439"/>
          </a:xfrm>
          <a:prstGeom prst="rect">
            <a:avLst/>
          </a:prstGeom>
          <a:noFill/>
        </p:spPr>
        <p:txBody>
          <a:bodyPr wrap="square" rtlCol="0">
            <a:spAutoFit/>
          </a:bodyPr>
          <a:lstStyle/>
          <a:p>
            <a:r>
              <a:rPr lang="en-GB" sz="8000" spc="-300">
                <a:solidFill>
                  <a:schemeClr val="bg1"/>
                </a:solidFill>
                <a:latin typeface="Gotham Rounded Medium" panose="02000000000000000000" pitchFamily="50" charset="0"/>
              </a:rPr>
              <a:t>Conference</a:t>
            </a:r>
          </a:p>
        </p:txBody>
      </p:sp>
      <p:sp>
        <p:nvSpPr>
          <p:cNvPr id="26" name="TextBox 25">
            <a:extLst>
              <a:ext uri="{FF2B5EF4-FFF2-40B4-BE49-F238E27FC236}">
                <a16:creationId xmlns:a16="http://schemas.microsoft.com/office/drawing/2014/main" id="{A4583133-898C-DB85-D6AA-FB54336D4D48}"/>
              </a:ext>
            </a:extLst>
          </p:cNvPr>
          <p:cNvSpPr txBox="1"/>
          <p:nvPr/>
        </p:nvSpPr>
        <p:spPr>
          <a:xfrm>
            <a:off x="6192623" y="1551406"/>
            <a:ext cx="3464850" cy="1569660"/>
          </a:xfrm>
          <a:prstGeom prst="rect">
            <a:avLst/>
          </a:prstGeom>
          <a:noFill/>
        </p:spPr>
        <p:txBody>
          <a:bodyPr wrap="square">
            <a:spAutoFit/>
          </a:bodyPr>
          <a:lstStyle/>
          <a:p>
            <a:r>
              <a:rPr lang="en-GB" sz="9600" spc="-300">
                <a:solidFill>
                  <a:schemeClr val="bg1"/>
                </a:solidFill>
                <a:latin typeface="Gotham Rounded Medium" panose="02000000000000000000" pitchFamily="50" charset="0"/>
              </a:rPr>
              <a:t>2025</a:t>
            </a:r>
            <a:endParaRPr lang="en-GB" sz="9600"/>
          </a:p>
        </p:txBody>
      </p:sp>
    </p:spTree>
    <p:extLst>
      <p:ext uri="{BB962C8B-B14F-4D97-AF65-F5344CB8AC3E}">
        <p14:creationId xmlns:p14="http://schemas.microsoft.com/office/powerpoint/2010/main" val="4170341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586A17A6-DA6D-D7D6-0601-52E05AA91F19}"/>
              </a:ext>
            </a:extLst>
          </p:cNvPr>
          <p:cNvSpPr/>
          <p:nvPr/>
        </p:nvSpPr>
        <p:spPr>
          <a:xfrm>
            <a:off x="14747" y="0"/>
            <a:ext cx="12192000" cy="6858000"/>
          </a:xfrm>
          <a:prstGeom prst="rect">
            <a:avLst/>
          </a:prstGeom>
          <a:gradFill flip="none" rotWithShape="1">
            <a:gsLst>
              <a:gs pos="23000">
                <a:schemeClr val="accent1"/>
              </a:gs>
              <a:gs pos="50000">
                <a:srgbClr val="00B0F0"/>
              </a:gs>
              <a:gs pos="86000">
                <a:schemeClr val="accent1"/>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1" name="Picture 30">
            <a:extLst>
              <a:ext uri="{FF2B5EF4-FFF2-40B4-BE49-F238E27FC236}">
                <a16:creationId xmlns:a16="http://schemas.microsoft.com/office/drawing/2014/main" id="{768D4BCC-1DC8-C086-5B68-933C8E75745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722461" y="1376637"/>
            <a:ext cx="4747075" cy="948670"/>
          </a:xfrm>
          <a:prstGeom prst="rect">
            <a:avLst/>
          </a:prstGeom>
        </p:spPr>
      </p:pic>
      <p:sp>
        <p:nvSpPr>
          <p:cNvPr id="2" name="TextBox 1">
            <a:extLst>
              <a:ext uri="{FF2B5EF4-FFF2-40B4-BE49-F238E27FC236}">
                <a16:creationId xmlns:a16="http://schemas.microsoft.com/office/drawing/2014/main" id="{5BDC7004-21B9-5B70-2A27-877C0C35DB62}"/>
              </a:ext>
            </a:extLst>
          </p:cNvPr>
          <p:cNvSpPr txBox="1"/>
          <p:nvPr/>
        </p:nvSpPr>
        <p:spPr>
          <a:xfrm>
            <a:off x="1174287" y="2896040"/>
            <a:ext cx="10300624" cy="2585323"/>
          </a:xfrm>
          <a:prstGeom prst="rect">
            <a:avLst/>
          </a:prstGeom>
          <a:noFill/>
        </p:spPr>
        <p:txBody>
          <a:bodyPr wrap="square" lIns="91440" tIns="45720" rIns="91440" bIns="45720" rtlCol="0" anchor="t">
            <a:spAutoFit/>
          </a:bodyPr>
          <a:lstStyle/>
          <a:p>
            <a:pPr algn="ctr">
              <a:defRPr/>
            </a:pPr>
            <a:r>
              <a:rPr lang="en-GB" sz="5400" b="1">
                <a:solidFill>
                  <a:prstClr val="white"/>
                </a:solidFill>
                <a:latin typeface="Calibri" panose="020F0502020204030204"/>
              </a:rPr>
              <a:t>Connecting health and community-led wellbeing for stronger outcomes </a:t>
            </a:r>
            <a:endParaRPr kumimoji="0" lang="en-GB" sz="54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9270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pic>
        <p:nvPicPr>
          <p:cNvPr id="148" name="Google Shape;148;p1"/>
          <p:cNvPicPr preferRelativeResize="0"/>
          <p:nvPr/>
        </p:nvPicPr>
        <p:blipFill rotWithShape="1">
          <a:blip r:embed="rId3">
            <a:alphaModFix/>
          </a:blip>
          <a:srcRect t="9936" b="37097"/>
          <a:stretch/>
        </p:blipFill>
        <p:spPr>
          <a:xfrm>
            <a:off x="0" y="0"/>
            <a:ext cx="10762397" cy="3790968"/>
          </a:xfrm>
          <a:prstGeom prst="rect">
            <a:avLst/>
          </a:prstGeom>
          <a:noFill/>
          <a:ln>
            <a:noFill/>
          </a:ln>
        </p:spPr>
      </p:pic>
      <p:sp>
        <p:nvSpPr>
          <p:cNvPr id="149" name="Google Shape;149;p1"/>
          <p:cNvSpPr/>
          <p:nvPr/>
        </p:nvSpPr>
        <p:spPr>
          <a:xfrm>
            <a:off x="6854467" y="2439467"/>
            <a:ext cx="3206400" cy="3206400"/>
          </a:xfrm>
          <a:prstGeom prst="ellipse">
            <a:avLst/>
          </a:prstGeom>
          <a:solidFill>
            <a:srgbClr val="FFFFFF"/>
          </a:solidFill>
          <a:ln>
            <a:noFill/>
          </a:ln>
        </p:spPr>
        <p:txBody>
          <a:bodyPr spcFirstLastPara="1" wrap="square" lIns="121900" tIns="121900" rIns="121900" bIns="121900" anchor="ctr" anchorCtr="0">
            <a:noAutofit/>
          </a:bodyPr>
          <a:lstStyle/>
          <a:p>
            <a:pPr algn="ctr" defTabSz="1219170">
              <a:buClr>
                <a:srgbClr val="000000"/>
              </a:buClr>
              <a:buSzPts val="1400"/>
            </a:pPr>
            <a:endParaRPr sz="1867" kern="0">
              <a:solidFill>
                <a:srgbClr val="000000"/>
              </a:solidFill>
              <a:latin typeface="Arial"/>
              <a:ea typeface="Arial"/>
              <a:cs typeface="Arial"/>
              <a:sym typeface="Arial"/>
            </a:endParaRPr>
          </a:p>
        </p:txBody>
      </p:sp>
      <p:pic>
        <p:nvPicPr>
          <p:cNvPr id="150" name="Google Shape;150;p1"/>
          <p:cNvPicPr preferRelativeResize="0"/>
          <p:nvPr/>
        </p:nvPicPr>
        <p:blipFill rotWithShape="1">
          <a:blip r:embed="rId4">
            <a:alphaModFix/>
          </a:blip>
          <a:srcRect/>
          <a:stretch/>
        </p:blipFill>
        <p:spPr>
          <a:xfrm>
            <a:off x="0" y="0"/>
            <a:ext cx="12192008" cy="6858000"/>
          </a:xfrm>
          <a:prstGeom prst="rect">
            <a:avLst/>
          </a:prstGeom>
          <a:noFill/>
          <a:ln>
            <a:noFill/>
          </a:ln>
        </p:spPr>
      </p:pic>
      <p:sp>
        <p:nvSpPr>
          <p:cNvPr id="151" name="Google Shape;151;p1"/>
          <p:cNvSpPr txBox="1">
            <a:spLocks noGrp="1"/>
          </p:cNvSpPr>
          <p:nvPr>
            <p:ph type="body" idx="4294967295"/>
          </p:nvPr>
        </p:nvSpPr>
        <p:spPr>
          <a:xfrm>
            <a:off x="720000" y="3624000"/>
            <a:ext cx="4878000" cy="2514000"/>
          </a:xfrm>
          <a:prstGeom prst="rect">
            <a:avLst/>
          </a:prstGeom>
          <a:noFill/>
          <a:ln>
            <a:noFill/>
          </a:ln>
        </p:spPr>
        <p:txBody>
          <a:bodyPr spcFirstLastPara="1" wrap="square" lIns="0" tIns="9533" rIns="0" bIns="0" anchor="t" anchorCtr="0">
            <a:noAutofit/>
          </a:bodyPr>
          <a:lstStyle/>
          <a:p>
            <a:pPr marL="16933" indent="0"/>
            <a:r>
              <a:rPr lang="en-GB" sz="5067" b="1">
                <a:solidFill>
                  <a:srgbClr val="FFFFFF"/>
                </a:solidFill>
              </a:rPr>
              <a:t>GM LIVE WELL</a:t>
            </a:r>
            <a:endParaRPr sz="5067" b="1"/>
          </a:p>
          <a:p>
            <a:pPr marL="16933" indent="0" algn="ctr">
              <a:spcBef>
                <a:spcPts val="1333"/>
              </a:spcBef>
              <a:buSzPts val="1100"/>
            </a:pPr>
            <a:r>
              <a:rPr lang="en-GB" sz="2000" b="1">
                <a:solidFill>
                  <a:srgbClr val="FFFFFF"/>
                </a:solidFill>
              </a:rPr>
              <a:t>Growing Great Everyday Support in Neighbourhoods </a:t>
            </a:r>
            <a:endParaRPr sz="2000" b="1">
              <a:solidFill>
                <a:srgbClr val="FFFFFF"/>
              </a:solidFill>
            </a:endParaRPr>
          </a:p>
        </p:txBody>
      </p:sp>
      <p:sp>
        <p:nvSpPr>
          <p:cNvPr id="152" name="Google Shape;152;p1"/>
          <p:cNvSpPr txBox="1"/>
          <p:nvPr/>
        </p:nvSpPr>
        <p:spPr>
          <a:xfrm>
            <a:off x="9156800" y="247800"/>
            <a:ext cx="2272000" cy="464400"/>
          </a:xfrm>
          <a:prstGeom prst="rect">
            <a:avLst/>
          </a:prstGeom>
          <a:noFill/>
          <a:ln>
            <a:noFill/>
          </a:ln>
        </p:spPr>
        <p:txBody>
          <a:bodyPr spcFirstLastPara="1" wrap="square" lIns="121900" tIns="121900" rIns="121900" bIns="121900" anchor="ctr" anchorCtr="0">
            <a:noAutofit/>
          </a:bodyPr>
          <a:lstStyle/>
          <a:p>
            <a:pPr algn="r" defTabSz="1219170">
              <a:lnSpc>
                <a:spcPct val="115000"/>
              </a:lnSpc>
              <a:buClr>
                <a:srgbClr val="000000"/>
              </a:buClr>
              <a:buSzPts val="900"/>
            </a:pPr>
            <a:r>
              <a:rPr lang="en-GB" sz="1200" b="1" kern="0">
                <a:solidFill>
                  <a:srgbClr val="FFFFFF"/>
                </a:solidFill>
                <a:latin typeface="Arial"/>
                <a:ea typeface="Arial"/>
                <a:cs typeface="Arial"/>
                <a:sym typeface="Arial"/>
              </a:rPr>
              <a:t>#GMLiveWell</a:t>
            </a:r>
            <a:endParaRPr sz="1200" b="1" kern="0">
              <a:solidFill>
                <a:srgbClr val="FFFFFF"/>
              </a:solidFill>
              <a:latin typeface="Arial"/>
              <a:ea typeface="Arial"/>
              <a:cs typeface="Arial"/>
              <a:sym typeface="Arial"/>
            </a:endParaRPr>
          </a:p>
        </p:txBody>
      </p:sp>
      <p:pic>
        <p:nvPicPr>
          <p:cNvPr id="2" name="Picture 1" descr="A black and green sign with white text&#10;&#10;Description automatically generated">
            <a:extLst>
              <a:ext uri="{FF2B5EF4-FFF2-40B4-BE49-F238E27FC236}">
                <a16:creationId xmlns:a16="http://schemas.microsoft.com/office/drawing/2014/main" id="{3B12B58A-6A56-79FC-88F8-C899A9EA65DE}"/>
              </a:ext>
            </a:extLst>
          </p:cNvPr>
          <p:cNvPicPr>
            <a:picLocks noChangeAspect="1"/>
          </p:cNvPicPr>
          <p:nvPr/>
        </p:nvPicPr>
        <p:blipFill>
          <a:blip r:embed="rId5"/>
          <a:stretch>
            <a:fillRect/>
          </a:stretch>
        </p:blipFill>
        <p:spPr>
          <a:xfrm>
            <a:off x="7007527" y="4496819"/>
            <a:ext cx="3287655" cy="75882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3"/>
          <p:cNvSpPr/>
          <p:nvPr/>
        </p:nvSpPr>
        <p:spPr>
          <a:xfrm>
            <a:off x="0" y="9333"/>
            <a:ext cx="6096000" cy="6858000"/>
          </a:xfrm>
          <a:prstGeom prst="rect">
            <a:avLst/>
          </a:prstGeom>
          <a:solidFill>
            <a:srgbClr val="00A695"/>
          </a:solidFill>
          <a:ln>
            <a:noFill/>
          </a:ln>
        </p:spPr>
        <p:txBody>
          <a:bodyPr spcFirstLastPara="1" wrap="square" lIns="121900" tIns="121900" rIns="121900" bIns="121900" anchor="ctr" anchorCtr="0">
            <a:noAutofit/>
          </a:bodyPr>
          <a:lstStyle/>
          <a:p>
            <a:pPr algn="ctr" defTabSz="1219170">
              <a:buClr>
                <a:srgbClr val="000000"/>
              </a:buClr>
              <a:buSzPts val="1400"/>
            </a:pPr>
            <a:endParaRPr sz="1867" kern="0">
              <a:solidFill>
                <a:srgbClr val="000000"/>
              </a:solidFill>
              <a:latin typeface="Arial"/>
              <a:ea typeface="Arial"/>
              <a:cs typeface="Arial"/>
              <a:sym typeface="Arial"/>
            </a:endParaRPr>
          </a:p>
        </p:txBody>
      </p:sp>
      <p:sp>
        <p:nvSpPr>
          <p:cNvPr id="159" name="Google Shape;159;p3"/>
          <p:cNvSpPr txBox="1">
            <a:spLocks noGrp="1"/>
          </p:cNvSpPr>
          <p:nvPr>
            <p:ph type="title" idx="4294967295"/>
          </p:nvPr>
        </p:nvSpPr>
        <p:spPr>
          <a:xfrm>
            <a:off x="611500" y="712200"/>
            <a:ext cx="4453200" cy="1548400"/>
          </a:xfrm>
          <a:prstGeom prst="rect">
            <a:avLst/>
          </a:prstGeom>
          <a:noFill/>
          <a:ln>
            <a:noFill/>
          </a:ln>
        </p:spPr>
        <p:txBody>
          <a:bodyPr spcFirstLastPara="1" wrap="square" lIns="0" tIns="0" rIns="0" bIns="0" anchor="ctr" anchorCtr="0">
            <a:noAutofit/>
          </a:bodyPr>
          <a:lstStyle/>
          <a:p>
            <a:pPr>
              <a:lnSpc>
                <a:spcPct val="115000"/>
              </a:lnSpc>
              <a:spcAft>
                <a:spcPts val="1333"/>
              </a:spcAft>
            </a:pPr>
            <a:r>
              <a:rPr lang="en-GB" sz="3200">
                <a:solidFill>
                  <a:srgbClr val="FFFFFF"/>
                </a:solidFill>
              </a:rPr>
              <a:t>What is </a:t>
            </a:r>
            <a:br>
              <a:rPr lang="en-GB" sz="4800">
                <a:solidFill>
                  <a:srgbClr val="FFFFFF"/>
                </a:solidFill>
              </a:rPr>
            </a:br>
            <a:r>
              <a:rPr lang="en-GB" sz="4800">
                <a:solidFill>
                  <a:srgbClr val="FFFFFF"/>
                </a:solidFill>
              </a:rPr>
              <a:t>GM Live Well?</a:t>
            </a:r>
            <a:endParaRPr sz="4800">
              <a:solidFill>
                <a:srgbClr val="FFFFFF"/>
              </a:solidFill>
            </a:endParaRPr>
          </a:p>
        </p:txBody>
      </p:sp>
      <p:sp>
        <p:nvSpPr>
          <p:cNvPr id="160" name="Google Shape;160;p3"/>
          <p:cNvSpPr txBox="1">
            <a:spLocks noGrp="1"/>
          </p:cNvSpPr>
          <p:nvPr>
            <p:ph type="subTitle" idx="4294967295"/>
          </p:nvPr>
        </p:nvSpPr>
        <p:spPr>
          <a:xfrm>
            <a:off x="611500" y="2491667"/>
            <a:ext cx="5061600" cy="4010800"/>
          </a:xfrm>
          <a:prstGeom prst="rect">
            <a:avLst/>
          </a:prstGeom>
          <a:noFill/>
          <a:ln>
            <a:noFill/>
          </a:ln>
        </p:spPr>
        <p:txBody>
          <a:bodyPr spcFirstLastPara="1" wrap="square" lIns="0" tIns="0" rIns="0" bIns="0" anchor="t" anchorCtr="0">
            <a:noAutofit/>
          </a:bodyPr>
          <a:lstStyle/>
          <a:p>
            <a:pPr marL="0" indent="0">
              <a:buSzPts val="770"/>
            </a:pPr>
            <a:r>
              <a:rPr lang="en-GB" sz="2133">
                <a:solidFill>
                  <a:srgbClr val="FFFFFF"/>
                </a:solidFill>
              </a:rPr>
              <a:t>GM Live Well is Greater Manchester’s commitment to ensuring great everyday support is available in every neighbourhood. </a:t>
            </a:r>
            <a:endParaRPr sz="2133">
              <a:solidFill>
                <a:srgbClr val="FFFFFF"/>
              </a:solidFill>
            </a:endParaRPr>
          </a:p>
          <a:p>
            <a:pPr marL="0" indent="0">
              <a:spcBef>
                <a:spcPts val="1333"/>
              </a:spcBef>
              <a:spcAft>
                <a:spcPts val="1333"/>
              </a:spcAft>
              <a:buSzPts val="770"/>
            </a:pPr>
            <a:r>
              <a:rPr lang="en-GB" sz="2133">
                <a:solidFill>
                  <a:srgbClr val="FFFFFF"/>
                </a:solidFill>
              </a:rPr>
              <a:t>Together, communities, public services and partners can tackle health, social and economic inequalities by changing how we work together to grow opportunities for everyone to Live Well.</a:t>
            </a:r>
            <a:endParaRPr sz="2133">
              <a:solidFill>
                <a:srgbClr val="FFFFFF"/>
              </a:solidFill>
              <a:highlight>
                <a:srgbClr val="FFF2CC"/>
              </a:highlight>
            </a:endParaRPr>
          </a:p>
        </p:txBody>
      </p:sp>
      <p:pic>
        <p:nvPicPr>
          <p:cNvPr id="161" name="Google Shape;161;p3"/>
          <p:cNvPicPr preferRelativeResize="0"/>
          <p:nvPr/>
        </p:nvPicPr>
        <p:blipFill rotWithShape="1">
          <a:blip r:embed="rId3">
            <a:alphaModFix/>
          </a:blip>
          <a:srcRect/>
          <a:stretch/>
        </p:blipFill>
        <p:spPr>
          <a:xfrm>
            <a:off x="6654351" y="2911150"/>
            <a:ext cx="776200" cy="776868"/>
          </a:xfrm>
          <a:prstGeom prst="rect">
            <a:avLst/>
          </a:prstGeom>
          <a:noFill/>
          <a:ln>
            <a:noFill/>
          </a:ln>
        </p:spPr>
      </p:pic>
      <p:pic>
        <p:nvPicPr>
          <p:cNvPr id="162" name="Google Shape;162;p3"/>
          <p:cNvPicPr preferRelativeResize="0"/>
          <p:nvPr/>
        </p:nvPicPr>
        <p:blipFill rotWithShape="1">
          <a:blip r:embed="rId4">
            <a:alphaModFix/>
          </a:blip>
          <a:srcRect/>
          <a:stretch/>
        </p:blipFill>
        <p:spPr>
          <a:xfrm>
            <a:off x="6654351" y="4107491"/>
            <a:ext cx="776200" cy="776860"/>
          </a:xfrm>
          <a:prstGeom prst="rect">
            <a:avLst/>
          </a:prstGeom>
          <a:noFill/>
          <a:ln>
            <a:noFill/>
          </a:ln>
        </p:spPr>
      </p:pic>
      <p:sp>
        <p:nvSpPr>
          <p:cNvPr id="163" name="Google Shape;163;p3"/>
          <p:cNvSpPr txBox="1"/>
          <p:nvPr/>
        </p:nvSpPr>
        <p:spPr>
          <a:xfrm>
            <a:off x="6650267" y="1010451"/>
            <a:ext cx="5061600" cy="1481200"/>
          </a:xfrm>
          <a:prstGeom prst="rect">
            <a:avLst/>
          </a:prstGeom>
          <a:noFill/>
          <a:ln>
            <a:noFill/>
          </a:ln>
        </p:spPr>
        <p:txBody>
          <a:bodyPr spcFirstLastPara="1" wrap="square" lIns="121900" tIns="121900" rIns="121900" bIns="121900" anchor="t" anchorCtr="0">
            <a:noAutofit/>
          </a:bodyPr>
          <a:lstStyle/>
          <a:p>
            <a:pPr defTabSz="1219170">
              <a:lnSpc>
                <a:spcPct val="115000"/>
              </a:lnSpc>
              <a:spcAft>
                <a:spcPts val="1333"/>
              </a:spcAft>
              <a:buClr>
                <a:srgbClr val="000000"/>
              </a:buClr>
              <a:buSzPts val="1400"/>
            </a:pPr>
            <a:r>
              <a:rPr lang="en-GB" sz="1867" b="1" kern="0">
                <a:solidFill>
                  <a:srgbClr val="5C5B5A"/>
                </a:solidFill>
                <a:latin typeface="Arial"/>
                <a:cs typeface="Arial"/>
                <a:sym typeface="Arial"/>
              </a:rPr>
              <a:t>GM </a:t>
            </a:r>
            <a:r>
              <a:rPr lang="en-GB" sz="1867" b="1" kern="0">
                <a:solidFill>
                  <a:srgbClr val="5C5B5A"/>
                </a:solidFill>
                <a:latin typeface="Arial"/>
                <a:ea typeface="Arial"/>
                <a:cs typeface="Arial"/>
                <a:sym typeface="Arial"/>
              </a:rPr>
              <a:t>Live Well is about making sure everyone across GM has the resources and connections to be healthy, connected and able to Live Well. This includes:</a:t>
            </a:r>
            <a:endParaRPr sz="1867" b="1" kern="0">
              <a:solidFill>
                <a:srgbClr val="5C5B5A"/>
              </a:solidFill>
              <a:latin typeface="Arial"/>
              <a:ea typeface="Arial"/>
              <a:cs typeface="Arial"/>
              <a:sym typeface="Arial"/>
            </a:endParaRPr>
          </a:p>
        </p:txBody>
      </p:sp>
      <p:sp>
        <p:nvSpPr>
          <p:cNvPr id="164" name="Google Shape;164;p3"/>
          <p:cNvSpPr txBox="1"/>
          <p:nvPr/>
        </p:nvSpPr>
        <p:spPr>
          <a:xfrm>
            <a:off x="7711967" y="2908396"/>
            <a:ext cx="4000000" cy="1058800"/>
          </a:xfrm>
          <a:prstGeom prst="rect">
            <a:avLst/>
          </a:prstGeom>
          <a:noFill/>
          <a:ln>
            <a:noFill/>
          </a:ln>
        </p:spPr>
        <p:txBody>
          <a:bodyPr spcFirstLastPara="1" wrap="square" lIns="121900" tIns="121900" rIns="121900" bIns="121900" anchor="t" anchorCtr="0">
            <a:noAutofit/>
          </a:bodyPr>
          <a:lstStyle/>
          <a:p>
            <a:pPr defTabSz="1219170">
              <a:lnSpc>
                <a:spcPct val="115000"/>
              </a:lnSpc>
              <a:spcAft>
                <a:spcPts val="1333"/>
              </a:spcAft>
              <a:buClr>
                <a:srgbClr val="000000"/>
              </a:buClr>
              <a:buSzPts val="1200"/>
            </a:pPr>
            <a:r>
              <a:rPr lang="en-GB" sz="1600" kern="0">
                <a:solidFill>
                  <a:srgbClr val="5C5B5A"/>
                </a:solidFill>
                <a:latin typeface="Arial"/>
                <a:ea typeface="Arial"/>
                <a:cs typeface="Arial"/>
                <a:sym typeface="Arial"/>
              </a:rPr>
              <a:t>People being connected to a </a:t>
            </a:r>
            <a:r>
              <a:rPr lang="en-GB" sz="1600" b="1" kern="0">
                <a:solidFill>
                  <a:srgbClr val="5C5B5A"/>
                </a:solidFill>
                <a:latin typeface="Arial"/>
                <a:ea typeface="Arial"/>
                <a:cs typeface="Arial"/>
                <a:sym typeface="Arial"/>
              </a:rPr>
              <a:t>wide variety </a:t>
            </a:r>
            <a:r>
              <a:rPr lang="en-GB" sz="1600" kern="0">
                <a:solidFill>
                  <a:srgbClr val="5C5B5A"/>
                </a:solidFill>
                <a:latin typeface="Arial"/>
                <a:ea typeface="Arial"/>
                <a:cs typeface="Arial"/>
                <a:sym typeface="Arial"/>
              </a:rPr>
              <a:t>of activities, support and information</a:t>
            </a:r>
            <a:endParaRPr sz="1867" kern="0">
              <a:solidFill>
                <a:srgbClr val="000000"/>
              </a:solidFill>
              <a:latin typeface="Arial"/>
              <a:ea typeface="Arial"/>
              <a:cs typeface="Arial"/>
              <a:sym typeface="Arial"/>
            </a:endParaRPr>
          </a:p>
        </p:txBody>
      </p:sp>
      <p:sp>
        <p:nvSpPr>
          <p:cNvPr id="165" name="Google Shape;165;p3"/>
          <p:cNvSpPr txBox="1"/>
          <p:nvPr/>
        </p:nvSpPr>
        <p:spPr>
          <a:xfrm>
            <a:off x="7711951" y="4113215"/>
            <a:ext cx="4000000" cy="1058800"/>
          </a:xfrm>
          <a:prstGeom prst="rect">
            <a:avLst/>
          </a:prstGeom>
          <a:noFill/>
          <a:ln>
            <a:noFill/>
          </a:ln>
        </p:spPr>
        <p:txBody>
          <a:bodyPr spcFirstLastPara="1" wrap="square" lIns="121900" tIns="121900" rIns="121900" bIns="121900" anchor="t" anchorCtr="0">
            <a:noAutofit/>
          </a:bodyPr>
          <a:lstStyle/>
          <a:p>
            <a:pPr defTabSz="1219170">
              <a:lnSpc>
                <a:spcPct val="115000"/>
              </a:lnSpc>
              <a:spcAft>
                <a:spcPts val="1333"/>
              </a:spcAft>
              <a:buClr>
                <a:srgbClr val="000000"/>
              </a:buClr>
              <a:buSzPts val="1200"/>
            </a:pPr>
            <a:r>
              <a:rPr lang="en-GB" sz="1600" kern="0">
                <a:solidFill>
                  <a:srgbClr val="5C5B5A"/>
                </a:solidFill>
                <a:highlight>
                  <a:srgbClr val="FFFFFF"/>
                </a:highlight>
                <a:latin typeface="Arial"/>
                <a:ea typeface="Arial"/>
                <a:cs typeface="Arial"/>
                <a:sym typeface="Arial"/>
              </a:rPr>
              <a:t>People are being heard and </a:t>
            </a:r>
            <a:r>
              <a:rPr lang="en-GB" sz="1600" b="1" kern="0">
                <a:solidFill>
                  <a:srgbClr val="5C5B5A"/>
                </a:solidFill>
                <a:highlight>
                  <a:srgbClr val="FFFFFF"/>
                </a:highlight>
                <a:latin typeface="Arial"/>
                <a:ea typeface="Arial"/>
                <a:cs typeface="Arial"/>
                <a:sym typeface="Arial"/>
              </a:rPr>
              <a:t>enabled to contribute </a:t>
            </a:r>
            <a:r>
              <a:rPr lang="en-GB" sz="1600" kern="0">
                <a:solidFill>
                  <a:srgbClr val="5C5B5A"/>
                </a:solidFill>
                <a:highlight>
                  <a:srgbClr val="FFFFFF"/>
                </a:highlight>
                <a:latin typeface="Arial"/>
                <a:ea typeface="Arial"/>
                <a:cs typeface="Arial"/>
                <a:sym typeface="Arial"/>
              </a:rPr>
              <a:t>to make their communities healthier and happier </a:t>
            </a:r>
            <a:endParaRPr sz="1600" kern="0">
              <a:solidFill>
                <a:srgbClr val="5C5B5A"/>
              </a:solidFill>
              <a:highlight>
                <a:srgbClr val="FFFFFF"/>
              </a:highlight>
              <a:latin typeface="Arial"/>
              <a:ea typeface="Arial"/>
              <a:cs typeface="Arial"/>
              <a:sym typeface="Arial"/>
            </a:endParaRPr>
          </a:p>
        </p:txBody>
      </p:sp>
      <p:sp>
        <p:nvSpPr>
          <p:cNvPr id="166" name="Google Shape;166;p3"/>
          <p:cNvSpPr txBox="1"/>
          <p:nvPr/>
        </p:nvSpPr>
        <p:spPr>
          <a:xfrm>
            <a:off x="7711951" y="5318035"/>
            <a:ext cx="4000000" cy="775600"/>
          </a:xfrm>
          <a:prstGeom prst="rect">
            <a:avLst/>
          </a:prstGeom>
          <a:noFill/>
          <a:ln>
            <a:noFill/>
          </a:ln>
        </p:spPr>
        <p:txBody>
          <a:bodyPr spcFirstLastPara="1" wrap="square" lIns="121900" tIns="121900" rIns="121900" bIns="121900" anchor="t" anchorCtr="0">
            <a:noAutofit/>
          </a:bodyPr>
          <a:lstStyle/>
          <a:p>
            <a:pPr defTabSz="1219170">
              <a:lnSpc>
                <a:spcPct val="115000"/>
              </a:lnSpc>
              <a:spcAft>
                <a:spcPts val="1333"/>
              </a:spcAft>
              <a:buClr>
                <a:srgbClr val="000000"/>
              </a:buClr>
              <a:buSzPts val="1200"/>
            </a:pPr>
            <a:r>
              <a:rPr lang="en-GB" sz="1600" kern="0">
                <a:solidFill>
                  <a:srgbClr val="5C5B5A"/>
                </a:solidFill>
                <a:latin typeface="Arial"/>
                <a:ea typeface="Arial"/>
                <a:cs typeface="Arial"/>
                <a:sym typeface="Arial"/>
              </a:rPr>
              <a:t>People and communities have the </a:t>
            </a:r>
            <a:r>
              <a:rPr lang="en-GB" sz="1600" b="1" kern="0">
                <a:solidFill>
                  <a:srgbClr val="5C5B5A"/>
                </a:solidFill>
                <a:latin typeface="Arial"/>
                <a:ea typeface="Arial"/>
                <a:cs typeface="Arial"/>
                <a:sym typeface="Arial"/>
              </a:rPr>
              <a:t>resources</a:t>
            </a:r>
            <a:r>
              <a:rPr lang="en-GB" sz="1600" kern="0">
                <a:solidFill>
                  <a:srgbClr val="5C5B5A"/>
                </a:solidFill>
                <a:latin typeface="Arial"/>
                <a:ea typeface="Arial"/>
                <a:cs typeface="Arial"/>
                <a:sym typeface="Arial"/>
              </a:rPr>
              <a:t> to make change happen</a:t>
            </a:r>
            <a:endParaRPr sz="1600" b="1" kern="0">
              <a:solidFill>
                <a:srgbClr val="5C5B5A"/>
              </a:solidFill>
              <a:highlight>
                <a:srgbClr val="FFF2CC"/>
              </a:highlight>
              <a:latin typeface="Arial"/>
              <a:ea typeface="Arial"/>
              <a:cs typeface="Arial"/>
              <a:sym typeface="Arial"/>
            </a:endParaRPr>
          </a:p>
        </p:txBody>
      </p:sp>
      <p:grpSp>
        <p:nvGrpSpPr>
          <p:cNvPr id="167" name="Google Shape;167;p3"/>
          <p:cNvGrpSpPr/>
          <p:nvPr/>
        </p:nvGrpSpPr>
        <p:grpSpPr>
          <a:xfrm>
            <a:off x="6650254" y="5275851"/>
            <a:ext cx="784461" cy="728736"/>
            <a:chOff x="4664453" y="3317150"/>
            <a:chExt cx="588346" cy="546552"/>
          </a:xfrm>
        </p:grpSpPr>
        <p:sp>
          <p:nvSpPr>
            <p:cNvPr id="168" name="Google Shape;168;p3"/>
            <p:cNvSpPr/>
            <p:nvPr/>
          </p:nvSpPr>
          <p:spPr>
            <a:xfrm rot="1800395">
              <a:off x="4832351" y="3365627"/>
              <a:ext cx="252550" cy="218948"/>
            </a:xfrm>
            <a:prstGeom prst="hexagon">
              <a:avLst>
                <a:gd name="adj" fmla="val 26744"/>
                <a:gd name="vf" fmla="val 115470"/>
              </a:avLst>
            </a:prstGeom>
            <a:solidFill>
              <a:schemeClr val="dk2"/>
            </a:solidFill>
            <a:ln w="9525" cap="flat" cmpd="sng">
              <a:solidFill>
                <a:srgbClr val="FFFFFF"/>
              </a:solidFill>
              <a:prstDash val="solid"/>
              <a:round/>
              <a:headEnd type="none" w="sm" len="sm"/>
              <a:tailEnd type="none" w="sm" len="sm"/>
            </a:ln>
          </p:spPr>
          <p:txBody>
            <a:bodyPr spcFirstLastPara="1" wrap="square" lIns="121900" tIns="121900" rIns="121900" bIns="121900" anchor="ctr" anchorCtr="0">
              <a:noAutofit/>
            </a:bodyPr>
            <a:lstStyle/>
            <a:p>
              <a:pPr algn="ctr" defTabSz="1219170">
                <a:buClr>
                  <a:srgbClr val="000000"/>
                </a:buClr>
                <a:buSzPts val="1400"/>
              </a:pPr>
              <a:endParaRPr sz="1867" kern="0">
                <a:solidFill>
                  <a:srgbClr val="000000"/>
                </a:solidFill>
                <a:latin typeface="Arial"/>
                <a:ea typeface="Arial"/>
                <a:cs typeface="Arial"/>
                <a:sym typeface="Arial"/>
              </a:endParaRPr>
            </a:p>
          </p:txBody>
        </p:sp>
        <p:sp>
          <p:nvSpPr>
            <p:cNvPr id="169" name="Google Shape;169;p3"/>
            <p:cNvSpPr/>
            <p:nvPr/>
          </p:nvSpPr>
          <p:spPr>
            <a:xfrm rot="1800395">
              <a:off x="4962426" y="3596277"/>
              <a:ext cx="252550" cy="218948"/>
            </a:xfrm>
            <a:prstGeom prst="hexagon">
              <a:avLst>
                <a:gd name="adj" fmla="val 26744"/>
                <a:gd name="vf" fmla="val 115470"/>
              </a:avLst>
            </a:prstGeom>
            <a:solidFill>
              <a:schemeClr val="dk2"/>
            </a:solidFill>
            <a:ln w="9525" cap="flat" cmpd="sng">
              <a:solidFill>
                <a:srgbClr val="FFFFFF"/>
              </a:solidFill>
              <a:prstDash val="solid"/>
              <a:round/>
              <a:headEnd type="none" w="sm" len="sm"/>
              <a:tailEnd type="none" w="sm" len="sm"/>
            </a:ln>
          </p:spPr>
          <p:txBody>
            <a:bodyPr spcFirstLastPara="1" wrap="square" lIns="121900" tIns="121900" rIns="121900" bIns="121900" anchor="ctr" anchorCtr="0">
              <a:noAutofit/>
            </a:bodyPr>
            <a:lstStyle/>
            <a:p>
              <a:pPr algn="ctr" defTabSz="1219170">
                <a:buClr>
                  <a:srgbClr val="000000"/>
                </a:buClr>
                <a:buSzPts val="1400"/>
              </a:pPr>
              <a:endParaRPr sz="1867" kern="0">
                <a:solidFill>
                  <a:srgbClr val="000000"/>
                </a:solidFill>
                <a:latin typeface="Arial"/>
                <a:ea typeface="Arial"/>
                <a:cs typeface="Arial"/>
                <a:sym typeface="Arial"/>
              </a:endParaRPr>
            </a:p>
          </p:txBody>
        </p:sp>
        <p:sp>
          <p:nvSpPr>
            <p:cNvPr id="170" name="Google Shape;170;p3"/>
            <p:cNvSpPr/>
            <p:nvPr/>
          </p:nvSpPr>
          <p:spPr>
            <a:xfrm rot="1800395">
              <a:off x="4702276" y="3596277"/>
              <a:ext cx="252550" cy="218948"/>
            </a:xfrm>
            <a:prstGeom prst="hexagon">
              <a:avLst>
                <a:gd name="adj" fmla="val 26744"/>
                <a:gd name="vf" fmla="val 115470"/>
              </a:avLst>
            </a:prstGeom>
            <a:solidFill>
              <a:schemeClr val="dk2"/>
            </a:solidFill>
            <a:ln w="9525" cap="flat" cmpd="sng">
              <a:solidFill>
                <a:srgbClr val="FFFFFF"/>
              </a:solidFill>
              <a:prstDash val="solid"/>
              <a:round/>
              <a:headEnd type="none" w="sm" len="sm"/>
              <a:tailEnd type="none" w="sm" len="sm"/>
            </a:ln>
          </p:spPr>
          <p:txBody>
            <a:bodyPr spcFirstLastPara="1" wrap="square" lIns="121900" tIns="121900" rIns="121900" bIns="121900" anchor="ctr" anchorCtr="0">
              <a:noAutofit/>
            </a:bodyPr>
            <a:lstStyle/>
            <a:p>
              <a:pPr algn="ctr" defTabSz="1219170">
                <a:buClr>
                  <a:srgbClr val="000000"/>
                </a:buClr>
                <a:buSzPts val="1400"/>
              </a:pPr>
              <a:endParaRPr sz="1867" kern="0">
                <a:solidFill>
                  <a:srgbClr val="000000"/>
                </a:solidFill>
                <a:latin typeface="Arial"/>
                <a:ea typeface="Arial"/>
                <a:cs typeface="Arial"/>
                <a:sym typeface="Arial"/>
              </a:endParaRPr>
            </a:p>
          </p:txBody>
        </p:sp>
      </p:grpSp>
      <p:sp>
        <p:nvSpPr>
          <p:cNvPr id="171" name="Google Shape;171;p3"/>
          <p:cNvSpPr txBox="1"/>
          <p:nvPr/>
        </p:nvSpPr>
        <p:spPr>
          <a:xfrm>
            <a:off x="9156800" y="247800"/>
            <a:ext cx="2272000" cy="464400"/>
          </a:xfrm>
          <a:prstGeom prst="rect">
            <a:avLst/>
          </a:prstGeom>
          <a:noFill/>
          <a:ln>
            <a:noFill/>
          </a:ln>
        </p:spPr>
        <p:txBody>
          <a:bodyPr spcFirstLastPara="1" wrap="square" lIns="121900" tIns="121900" rIns="121900" bIns="121900" anchor="ctr" anchorCtr="0">
            <a:noAutofit/>
          </a:bodyPr>
          <a:lstStyle/>
          <a:p>
            <a:pPr algn="r" defTabSz="1219170">
              <a:lnSpc>
                <a:spcPct val="115000"/>
              </a:lnSpc>
              <a:buClr>
                <a:srgbClr val="000000"/>
              </a:buClr>
              <a:buSzPts val="900"/>
            </a:pPr>
            <a:r>
              <a:rPr lang="en-GB" sz="1200" b="1" kern="0">
                <a:solidFill>
                  <a:srgbClr val="00A695"/>
                </a:solidFill>
                <a:latin typeface="Arial"/>
                <a:ea typeface="Arial"/>
                <a:cs typeface="Arial"/>
                <a:sym typeface="Arial"/>
              </a:rPr>
              <a:t>#GMLiveWell</a:t>
            </a:r>
            <a:endParaRPr sz="1200" b="1" kern="0">
              <a:solidFill>
                <a:srgbClr val="00A695"/>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5A87C-3961-E512-4887-F4B2DADF17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279F40-39AD-163B-0FFD-47DF64FAC1EA}"/>
              </a:ext>
            </a:extLst>
          </p:cNvPr>
          <p:cNvSpPr>
            <a:spLocks noGrp="1"/>
          </p:cNvSpPr>
          <p:nvPr>
            <p:ph type="title"/>
          </p:nvPr>
        </p:nvSpPr>
        <p:spPr>
          <a:xfrm>
            <a:off x="335687" y="322602"/>
            <a:ext cx="10515600" cy="586800"/>
          </a:xfrm>
        </p:spPr>
        <p:txBody>
          <a:bodyPr>
            <a:normAutofit/>
          </a:bodyPr>
          <a:lstStyle/>
          <a:p>
            <a:r>
              <a:rPr lang="en-GB" sz="2800" b="1"/>
              <a:t>GM Live Well Recap</a:t>
            </a:r>
          </a:p>
        </p:txBody>
      </p:sp>
      <p:sp>
        <p:nvSpPr>
          <p:cNvPr id="4" name="TextBox 3">
            <a:extLst>
              <a:ext uri="{FF2B5EF4-FFF2-40B4-BE49-F238E27FC236}">
                <a16:creationId xmlns:a16="http://schemas.microsoft.com/office/drawing/2014/main" id="{3B7AC3C4-64FF-9053-2DF6-75E0822264AA}"/>
              </a:ext>
            </a:extLst>
          </p:cNvPr>
          <p:cNvSpPr txBox="1"/>
          <p:nvPr/>
        </p:nvSpPr>
        <p:spPr>
          <a:xfrm>
            <a:off x="335687" y="1044744"/>
            <a:ext cx="11464427" cy="4801314"/>
          </a:xfrm>
          <a:prstGeom prst="rect">
            <a:avLst/>
          </a:prstGeom>
          <a:noFill/>
        </p:spPr>
        <p:txBody>
          <a:bodyPr wrap="square" rtlCol="0">
            <a:spAutoFit/>
          </a:bodyPr>
          <a:lstStyle/>
          <a:p>
            <a:pPr algn="l">
              <a:buNone/>
            </a:pPr>
            <a:r>
              <a:rPr lang="en-GB" b="0" i="0">
                <a:solidFill>
                  <a:schemeClr val="tx1">
                    <a:lumMod val="65000"/>
                    <a:lumOff val="35000"/>
                  </a:schemeClr>
                </a:solidFill>
                <a:effectLst/>
                <a:latin typeface="Colfax-light"/>
              </a:rPr>
              <a:t>GM Live Well is a city-region-wide commitment to ensuring people get the support they need, at the right time, in the right place through:</a:t>
            </a:r>
          </a:p>
          <a:p>
            <a:pPr algn="l">
              <a:buNone/>
            </a:pPr>
            <a:endParaRPr lang="en-GB" b="0" i="0">
              <a:solidFill>
                <a:schemeClr val="tx1">
                  <a:lumMod val="65000"/>
                  <a:lumOff val="35000"/>
                </a:schemeClr>
              </a:solidFill>
              <a:effectLst/>
              <a:latin typeface="Colfax-light"/>
            </a:endParaRPr>
          </a:p>
          <a:p>
            <a:pPr algn="l">
              <a:buFont typeface="Arial" panose="020B0604020202020204" pitchFamily="34" charset="0"/>
              <a:buChar char="•"/>
            </a:pPr>
            <a:r>
              <a:rPr lang="en-GB" b="0" i="0">
                <a:solidFill>
                  <a:schemeClr val="tx1">
                    <a:lumMod val="65000"/>
                    <a:lumOff val="35000"/>
                  </a:schemeClr>
                </a:solidFill>
                <a:effectLst/>
                <a:latin typeface="Colfax-light"/>
              </a:rPr>
              <a:t>A network of welcoming and empowering </a:t>
            </a:r>
            <a:r>
              <a:rPr lang="en-GB" b="1" i="0">
                <a:solidFill>
                  <a:schemeClr val="tx1">
                    <a:lumMod val="65000"/>
                    <a:lumOff val="35000"/>
                  </a:schemeClr>
                </a:solidFill>
                <a:effectLst/>
                <a:latin typeface="Colfax-medium"/>
              </a:rPr>
              <a:t>Live Well centres and spaces</a:t>
            </a:r>
            <a:r>
              <a:rPr lang="en-GB" b="0" i="0">
                <a:solidFill>
                  <a:schemeClr val="tx1">
                    <a:lumMod val="65000"/>
                    <a:lumOff val="35000"/>
                  </a:schemeClr>
                </a:solidFill>
                <a:effectLst/>
                <a:latin typeface="Colfax-light"/>
              </a:rPr>
              <a:t> offering integrated financial, employment, well-being, health and social support as well as social connection for residents. These will be accessible from any neighbourhood and through our health service.</a:t>
            </a:r>
          </a:p>
          <a:p>
            <a:pPr algn="l">
              <a:buFont typeface="Arial" panose="020B0604020202020204" pitchFamily="34" charset="0"/>
              <a:buChar char="•"/>
            </a:pPr>
            <a:endParaRPr lang="en-GB" b="0" i="0">
              <a:solidFill>
                <a:schemeClr val="tx1">
                  <a:lumMod val="65000"/>
                  <a:lumOff val="35000"/>
                </a:schemeClr>
              </a:solidFill>
              <a:effectLst/>
              <a:latin typeface="Colfax-light"/>
            </a:endParaRPr>
          </a:p>
          <a:p>
            <a:pPr algn="l">
              <a:buFont typeface="Arial" panose="020B0604020202020204" pitchFamily="34" charset="0"/>
              <a:buChar char="•"/>
            </a:pPr>
            <a:r>
              <a:rPr lang="en-GB" b="1" i="0">
                <a:solidFill>
                  <a:schemeClr val="tx1">
                    <a:lumMod val="65000"/>
                    <a:lumOff val="35000"/>
                  </a:schemeClr>
                </a:solidFill>
                <a:effectLst/>
                <a:latin typeface="Colfax-medium"/>
              </a:rPr>
              <a:t>Equal, connected and consistent support offers</a:t>
            </a:r>
            <a:r>
              <a:rPr lang="en-GB" b="0" i="0">
                <a:solidFill>
                  <a:schemeClr val="tx1">
                    <a:lumMod val="65000"/>
                    <a:lumOff val="35000"/>
                  </a:schemeClr>
                </a:solidFill>
                <a:effectLst/>
                <a:latin typeface="Colfax-light"/>
              </a:rPr>
              <a:t> - whether for housing related issues, money advice, employment support, getting connected to community activities or other types of support. They will bring together the best of our public services and be crowded with the local VCSFE groups that already know and serve their local communities so well.</a:t>
            </a:r>
          </a:p>
          <a:p>
            <a:pPr algn="l">
              <a:buFont typeface="Arial" panose="020B0604020202020204" pitchFamily="34" charset="0"/>
              <a:buChar char="•"/>
            </a:pPr>
            <a:endParaRPr lang="en-GB" b="0" i="0">
              <a:solidFill>
                <a:schemeClr val="tx1">
                  <a:lumMod val="65000"/>
                  <a:lumOff val="35000"/>
                </a:schemeClr>
              </a:solidFill>
              <a:effectLst/>
              <a:latin typeface="Colfax-light"/>
            </a:endParaRPr>
          </a:p>
          <a:p>
            <a:pPr algn="l">
              <a:buFont typeface="Arial" panose="020B0604020202020204" pitchFamily="34" charset="0"/>
              <a:buChar char="•"/>
            </a:pPr>
            <a:r>
              <a:rPr lang="en-GB" b="1" i="0">
                <a:solidFill>
                  <a:schemeClr val="tx1">
                    <a:lumMod val="65000"/>
                    <a:lumOff val="35000"/>
                  </a:schemeClr>
                </a:solidFill>
                <a:effectLst/>
                <a:latin typeface="Colfax-medium"/>
              </a:rPr>
              <a:t>A ‘Live Well workforce’ </a:t>
            </a:r>
            <a:r>
              <a:rPr lang="en-GB" b="0" i="0">
                <a:solidFill>
                  <a:schemeClr val="tx1">
                    <a:lumMod val="65000"/>
                    <a:lumOff val="35000"/>
                  </a:schemeClr>
                </a:solidFill>
                <a:effectLst/>
                <a:latin typeface="Colfax-light"/>
              </a:rPr>
              <a:t>with a shared ethos and ability to collectively pull support around individuals, families and communities in a way that responds to their unique needs and builds on strengths.</a:t>
            </a:r>
          </a:p>
          <a:p>
            <a:pPr algn="l"/>
            <a:endParaRPr lang="en-GB" b="0" i="0">
              <a:solidFill>
                <a:schemeClr val="tx1">
                  <a:lumMod val="65000"/>
                  <a:lumOff val="35000"/>
                </a:schemeClr>
              </a:solidFill>
              <a:effectLst/>
              <a:latin typeface="Colfax-light"/>
            </a:endParaRPr>
          </a:p>
          <a:p>
            <a:pPr algn="l">
              <a:buFont typeface="Arial" panose="020B0604020202020204" pitchFamily="34" charset="0"/>
              <a:buChar char="•"/>
            </a:pPr>
            <a:r>
              <a:rPr lang="en-GB" b="0" i="0">
                <a:solidFill>
                  <a:schemeClr val="tx1">
                    <a:lumMod val="65000"/>
                    <a:lumOff val="35000"/>
                  </a:schemeClr>
                </a:solidFill>
                <a:effectLst/>
                <a:latin typeface="Colfax-light"/>
              </a:rPr>
              <a:t>Moving from a fragmented welfare system to a </a:t>
            </a:r>
            <a:r>
              <a:rPr lang="en-GB" b="1" i="0">
                <a:solidFill>
                  <a:schemeClr val="tx1">
                    <a:lumMod val="65000"/>
                    <a:lumOff val="35000"/>
                  </a:schemeClr>
                </a:solidFill>
                <a:effectLst/>
                <a:latin typeface="Colfax-medium"/>
              </a:rPr>
              <a:t>proactive, preventative, community-led model </a:t>
            </a:r>
            <a:r>
              <a:rPr lang="en-GB" b="0" i="0">
                <a:solidFill>
                  <a:schemeClr val="tx1">
                    <a:lumMod val="65000"/>
                    <a:lumOff val="35000"/>
                  </a:schemeClr>
                </a:solidFill>
                <a:effectLst/>
                <a:latin typeface="Colfax-light"/>
              </a:rPr>
              <a:t>- that instead of waiting for people to fall into crisis, will invest in prevention, early intervention and community-led health, care and support.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2850978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g33fb56cb470_0_95"/>
          <p:cNvSpPr txBox="1">
            <a:spLocks noGrp="1"/>
          </p:cNvSpPr>
          <p:nvPr>
            <p:ph type="title" idx="4294967295"/>
          </p:nvPr>
        </p:nvSpPr>
        <p:spPr>
          <a:xfrm>
            <a:off x="222800" y="0"/>
            <a:ext cx="10569600" cy="1693200"/>
          </a:xfrm>
          <a:prstGeom prst="rect">
            <a:avLst/>
          </a:prstGeom>
          <a:noFill/>
          <a:ln>
            <a:noFill/>
          </a:ln>
        </p:spPr>
        <p:txBody>
          <a:bodyPr spcFirstLastPara="1" wrap="square" lIns="0" tIns="0" rIns="0" bIns="0" anchor="ctr" anchorCtr="0">
            <a:noAutofit/>
          </a:bodyPr>
          <a:lstStyle/>
          <a:p>
            <a:pPr>
              <a:lnSpc>
                <a:spcPct val="115000"/>
              </a:lnSpc>
              <a:spcAft>
                <a:spcPts val="1333"/>
              </a:spcAft>
            </a:pPr>
            <a:r>
              <a:rPr lang="en-GB" sz="3067">
                <a:solidFill>
                  <a:schemeClr val="dk2"/>
                </a:solidFill>
              </a:rPr>
              <a:t>GM Live Well as a catalyst for delivering community-led prevention</a:t>
            </a:r>
            <a:endParaRPr sz="4667">
              <a:solidFill>
                <a:schemeClr val="dk2"/>
              </a:solidFill>
            </a:endParaRPr>
          </a:p>
        </p:txBody>
      </p:sp>
      <p:pic>
        <p:nvPicPr>
          <p:cNvPr id="209" name="Google Shape;209;g33fb56cb470_0_95" title="Screenshot 2025-03-13 at 15.38.23.png"/>
          <p:cNvPicPr preferRelativeResize="0"/>
          <p:nvPr/>
        </p:nvPicPr>
        <p:blipFill>
          <a:blip r:embed="rId3">
            <a:alphaModFix/>
          </a:blip>
          <a:stretch>
            <a:fillRect/>
          </a:stretch>
        </p:blipFill>
        <p:spPr>
          <a:xfrm>
            <a:off x="1" y="2259005"/>
            <a:ext cx="12192004" cy="395286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02C3F-C1D1-10B0-31C4-E9B4AF1ACE0F}"/>
              </a:ext>
            </a:extLst>
          </p:cNvPr>
          <p:cNvSpPr>
            <a:spLocks noGrp="1"/>
          </p:cNvSpPr>
          <p:nvPr>
            <p:ph type="title"/>
          </p:nvPr>
        </p:nvSpPr>
        <p:spPr>
          <a:xfrm>
            <a:off x="370685" y="452572"/>
            <a:ext cx="5725315" cy="1116000"/>
          </a:xfrm>
        </p:spPr>
        <p:txBody>
          <a:bodyPr>
            <a:normAutofit/>
          </a:bodyPr>
          <a:lstStyle/>
          <a:p>
            <a:r>
              <a:rPr lang="en-GB" sz="2500" b="1"/>
              <a:t>Supporting Locality Implementation</a:t>
            </a:r>
          </a:p>
        </p:txBody>
      </p:sp>
      <p:sp>
        <p:nvSpPr>
          <p:cNvPr id="6" name="TextBox 5">
            <a:extLst>
              <a:ext uri="{FF2B5EF4-FFF2-40B4-BE49-F238E27FC236}">
                <a16:creationId xmlns:a16="http://schemas.microsoft.com/office/drawing/2014/main" id="{DC64A786-63C0-74FE-71C4-238A185EC213}"/>
              </a:ext>
            </a:extLst>
          </p:cNvPr>
          <p:cNvSpPr txBox="1"/>
          <p:nvPr/>
        </p:nvSpPr>
        <p:spPr>
          <a:xfrm>
            <a:off x="251890" y="847789"/>
            <a:ext cx="6142615" cy="538609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endParaRPr lang="en-GB" sz="1600">
              <a:solidFill>
                <a:srgbClr val="5C5B5A"/>
              </a:solidFill>
            </a:endParaRPr>
          </a:p>
          <a:p>
            <a:pPr marL="285750" indent="-285750" algn="l">
              <a:buFont typeface="Arial" panose="020B0604020202020204" pitchFamily="34" charset="0"/>
              <a:buChar char="•"/>
            </a:pPr>
            <a:r>
              <a:rPr lang="en-GB" sz="1600" b="0" i="0">
                <a:solidFill>
                  <a:schemeClr val="tx1">
                    <a:lumMod val="65000"/>
                    <a:lumOff val="35000"/>
                  </a:schemeClr>
                </a:solidFill>
                <a:effectLst/>
              </a:rPr>
              <a:t>Greater Manchester’s leaders support commitment of £10m investment from GMCA and NHS GM to develop GM’s Live Well vision, with at least 50% to go directly to VCSFE partners </a:t>
            </a:r>
          </a:p>
          <a:p>
            <a:pPr marL="285750" indent="-285750" algn="l">
              <a:buFont typeface="Arial" panose="020B0604020202020204" pitchFamily="34" charset="0"/>
              <a:buChar char="•"/>
            </a:pPr>
            <a:endParaRPr lang="en-GB" sz="1600" b="0" i="0">
              <a:solidFill>
                <a:schemeClr val="tx1">
                  <a:lumMod val="65000"/>
                  <a:lumOff val="35000"/>
                </a:schemeClr>
              </a:solidFill>
              <a:effectLst/>
            </a:endParaRPr>
          </a:p>
          <a:p>
            <a:pPr marL="285750" indent="-285750" algn="l">
              <a:buFont typeface="Arial" panose="020B0604020202020204" pitchFamily="34" charset="0"/>
              <a:buChar char="•"/>
            </a:pPr>
            <a:r>
              <a:rPr lang="en-GB" sz="1600" b="0" i="0">
                <a:solidFill>
                  <a:schemeClr val="tx1">
                    <a:lumMod val="65000"/>
                    <a:lumOff val="35000"/>
                  </a:schemeClr>
                </a:solidFill>
                <a:effectLst/>
              </a:rPr>
              <a:t>Will sit alongside £10m government funding to reform employment support, helping people back into work with tailored help and advice</a:t>
            </a:r>
          </a:p>
          <a:p>
            <a:pPr marL="285750" indent="-285750" algn="l">
              <a:buFont typeface="Arial" panose="020B0604020202020204" pitchFamily="34" charset="0"/>
              <a:buChar char="•"/>
            </a:pPr>
            <a:endParaRPr lang="en-GB" sz="1600" b="0" i="0">
              <a:solidFill>
                <a:schemeClr val="tx1">
                  <a:lumMod val="65000"/>
                  <a:lumOff val="35000"/>
                </a:schemeClr>
              </a:solidFill>
              <a:effectLst/>
            </a:endParaRPr>
          </a:p>
          <a:p>
            <a:pPr marL="285750" indent="-285750" algn="l">
              <a:buFont typeface="Arial" panose="020B0604020202020204" pitchFamily="34" charset="0"/>
              <a:buChar char="•"/>
            </a:pPr>
            <a:r>
              <a:rPr lang="en-GB" sz="1600" b="0" i="0">
                <a:solidFill>
                  <a:schemeClr val="tx1">
                    <a:lumMod val="65000"/>
                    <a:lumOff val="35000"/>
                  </a:schemeClr>
                </a:solidFill>
                <a:effectLst/>
              </a:rPr>
              <a:t>Live Well Communities Fund launched, growing investment in the region’s community groups and organisations</a:t>
            </a:r>
          </a:p>
          <a:p>
            <a:pPr marL="285750" indent="-285750" algn="l">
              <a:buFont typeface="Arial" panose="020B0604020202020204" pitchFamily="34" charset="0"/>
              <a:buChar char="•"/>
            </a:pPr>
            <a:endParaRPr lang="en-GB" sz="1600" b="0" i="0">
              <a:solidFill>
                <a:schemeClr val="tx1">
                  <a:lumMod val="65000"/>
                  <a:lumOff val="35000"/>
                </a:schemeClr>
              </a:solidFill>
              <a:effectLst/>
            </a:endParaRPr>
          </a:p>
          <a:p>
            <a:pPr marL="285750" indent="-285750" algn="l">
              <a:buFont typeface="Arial" panose="020B0604020202020204" pitchFamily="34" charset="0"/>
              <a:buChar char="•"/>
            </a:pPr>
            <a:r>
              <a:rPr lang="en-GB" sz="1600" b="0" i="0">
                <a:solidFill>
                  <a:schemeClr val="tx1">
                    <a:lumMod val="65000"/>
                    <a:lumOff val="35000"/>
                  </a:schemeClr>
                </a:solidFill>
                <a:effectLst/>
              </a:rPr>
              <a:t>Live Well will improve outcomes for people and public services, laying the groundwork for more devolution that will go even further to reimagine social support from the ground up</a:t>
            </a:r>
          </a:p>
          <a:p>
            <a:pPr algn="l"/>
            <a:endParaRPr lang="en-GB" sz="1600" b="0" i="0">
              <a:solidFill>
                <a:schemeClr val="tx1">
                  <a:lumMod val="65000"/>
                  <a:lumOff val="35000"/>
                </a:schemeClr>
              </a:solidFill>
              <a:effectLst/>
            </a:endParaRPr>
          </a:p>
          <a:p>
            <a:r>
              <a:rPr lang="en-GB" sz="1600">
                <a:solidFill>
                  <a:schemeClr val="tx1">
                    <a:lumMod val="65000"/>
                    <a:lumOff val="35000"/>
                  </a:schemeClr>
                </a:solidFill>
              </a:rPr>
              <a:t>For more: </a:t>
            </a:r>
            <a:r>
              <a:rPr lang="en-GB" sz="1600">
                <a:solidFill>
                  <a:schemeClr val="tx1">
                    <a:lumMod val="65000"/>
                    <a:lumOff val="35000"/>
                  </a:schemeClr>
                </a:solidFill>
                <a:hlinkClick r:id="rId2">
                  <a:extLst>
                    <a:ext uri="{A12FA001-AC4F-418D-AE19-62706E023703}">
                      <ahyp:hlinkClr xmlns:ahyp="http://schemas.microsoft.com/office/drawing/2018/hyperlinkcolor" val="tx"/>
                    </a:ext>
                  </a:extLst>
                </a:hlinkClick>
              </a:rPr>
              <a:t>Greater Manchester invests £10m to support Greater Manchester residents to live well - Greater Manchester Combined Authority</a:t>
            </a:r>
            <a:endParaRPr lang="en-GB" sz="1600">
              <a:solidFill>
                <a:schemeClr val="tx1">
                  <a:lumMod val="65000"/>
                  <a:lumOff val="35000"/>
                </a:schemeClr>
              </a:solidFill>
            </a:endParaRPr>
          </a:p>
          <a:p>
            <a:pPr marL="285750" indent="-285750" algn="l">
              <a:buFont typeface="Arial" panose="020B0604020202020204" pitchFamily="34" charset="0"/>
              <a:buChar char="•"/>
            </a:pPr>
            <a:endParaRPr lang="en-GB" sz="1600" b="0" i="0">
              <a:solidFill>
                <a:schemeClr val="tx1">
                  <a:lumMod val="65000"/>
                  <a:lumOff val="35000"/>
                </a:schemeClr>
              </a:solidFill>
              <a:effectLst/>
            </a:endParaRP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endParaRPr kumimoji="0" lang="en-GB" sz="1400" b="0" i="0" u="none" strike="noStrike" kern="1200" cap="none" spc="0" normalizeH="0" baseline="0" noProof="0">
              <a:ln>
                <a:noFill/>
              </a:ln>
              <a:solidFill>
                <a:srgbClr val="5C5B5A"/>
              </a:solidFill>
              <a:effectLst/>
              <a:uLnTx/>
              <a:uFillTx/>
              <a:latin typeface="Arial" panose="020B0604020202020204"/>
              <a:ea typeface="+mn-ea"/>
              <a:cs typeface="+mn-cs"/>
            </a:endParaRPr>
          </a:p>
        </p:txBody>
      </p:sp>
      <p:pic>
        <p:nvPicPr>
          <p:cNvPr id="9" name="Picture Placeholder 8">
            <a:extLst>
              <a:ext uri="{FF2B5EF4-FFF2-40B4-BE49-F238E27FC236}">
                <a16:creationId xmlns:a16="http://schemas.microsoft.com/office/drawing/2014/main" id="{35B59293-2A24-0FA5-DD6F-62E13E593B7E}"/>
              </a:ext>
            </a:extLst>
          </p:cNvPr>
          <p:cNvPicPr>
            <a:picLocks noGrp="1" noChangeAspect="1"/>
          </p:cNvPicPr>
          <p:nvPr>
            <p:ph type="pic" sz="quarter" idx="10"/>
          </p:nvPr>
        </p:nvPicPr>
        <p:blipFill>
          <a:blip r:embed="rId3"/>
          <a:srcRect l="15750" r="15750"/>
          <a:stretch>
            <a:fillRect/>
          </a:stretch>
        </p:blipFill>
        <p:spPr>
          <a:xfrm>
            <a:off x="6707188" y="847789"/>
            <a:ext cx="4895850" cy="4895850"/>
          </a:xfrm>
          <a:prstGeom prst="rect">
            <a:avLst/>
          </a:prstGeom>
        </p:spPr>
      </p:pic>
    </p:spTree>
    <p:extLst>
      <p:ext uri="{BB962C8B-B14F-4D97-AF65-F5344CB8AC3E}">
        <p14:creationId xmlns:p14="http://schemas.microsoft.com/office/powerpoint/2010/main" val="1015259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D23EC-C00A-6B5A-CA1E-41782DDCE885}"/>
              </a:ext>
            </a:extLst>
          </p:cNvPr>
          <p:cNvSpPr>
            <a:spLocks noGrp="1"/>
          </p:cNvSpPr>
          <p:nvPr>
            <p:ph type="title"/>
          </p:nvPr>
        </p:nvSpPr>
        <p:spPr/>
        <p:txBody>
          <a:bodyPr>
            <a:normAutofit/>
          </a:bodyPr>
          <a:lstStyle/>
          <a:p>
            <a:r>
              <a:rPr lang="en-GB" sz="2800" b="1"/>
              <a:t>What would the proposed Live Well Implementation Support Fund be used for…</a:t>
            </a:r>
          </a:p>
        </p:txBody>
      </p:sp>
      <p:sp>
        <p:nvSpPr>
          <p:cNvPr id="5" name="TextBox 4">
            <a:extLst>
              <a:ext uri="{FF2B5EF4-FFF2-40B4-BE49-F238E27FC236}">
                <a16:creationId xmlns:a16="http://schemas.microsoft.com/office/drawing/2014/main" id="{F7C9E5D1-2FA5-64C1-C2B8-F9CE6E6017A7}"/>
              </a:ext>
            </a:extLst>
          </p:cNvPr>
          <p:cNvSpPr txBox="1"/>
          <p:nvPr/>
        </p:nvSpPr>
        <p:spPr>
          <a:xfrm>
            <a:off x="288183" y="1699200"/>
            <a:ext cx="11615057" cy="3847207"/>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To </a:t>
            </a:r>
            <a:r>
              <a:rPr kumimoji="0" lang="en-GB" sz="1600" b="1"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establish at least one ‘Live Well Centre’ </a:t>
            </a:r>
            <a:r>
              <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to serve as the local flagship/vanguard for developing and delivering Live Well support.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To </a:t>
            </a:r>
            <a:r>
              <a:rPr kumimoji="0" lang="en-GB" sz="1600" b="1"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enhance an existing local setting</a:t>
            </a:r>
            <a:r>
              <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 or it may be used to accelerate the integration of a number of different points for joined up support.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To </a:t>
            </a:r>
            <a:r>
              <a:rPr kumimoji="0" lang="en-GB" sz="1600" b="1"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enable the co-location of staff to form cross-sector teams (i.e. all relevant public services and VCSFE sector)</a:t>
            </a:r>
            <a:r>
              <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To </a:t>
            </a:r>
            <a:r>
              <a:rPr kumimoji="0" lang="en-GB" sz="1600" b="1"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better align the neighbourhood model with the flagship Live Well centre</a:t>
            </a:r>
            <a:r>
              <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50% of the funding would be used to directly support the local VCFSE sector’s contribution to Live Well </a:t>
            </a:r>
            <a:r>
              <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ensuring they can contribute to the local roll-out.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To </a:t>
            </a:r>
            <a:r>
              <a:rPr kumimoji="0" lang="en-GB" sz="1600" b="1"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build on existing model and contribute to the development of Live Well workers or navigators</a:t>
            </a:r>
            <a:r>
              <a:rPr kumimoji="0" lang="en-GB" sz="1600" b="0" i="0" u="none" strike="noStrike" kern="1200" cap="none" spc="0" normalizeH="0" baseline="0" noProof="0">
                <a:ln>
                  <a:noFill/>
                </a:ln>
                <a:solidFill>
                  <a:prstClr val="white"/>
                </a:solidFill>
                <a:effectLst/>
                <a:uLnTx/>
                <a:uFillTx/>
                <a:latin typeface="Arial" panose="020B0604020202020204"/>
                <a:ea typeface="+mn-ea"/>
                <a:cs typeface="Arial" panose="020B0604020202020204" pitchFamily="34" charset="0"/>
              </a:rPr>
              <a:t> operating from and between Live Well Centres and Live Well Spaces.</a:t>
            </a:r>
          </a:p>
        </p:txBody>
      </p:sp>
    </p:spTree>
    <p:extLst>
      <p:ext uri="{BB962C8B-B14F-4D97-AF65-F5344CB8AC3E}">
        <p14:creationId xmlns:p14="http://schemas.microsoft.com/office/powerpoint/2010/main" val="2008633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80A7E-978A-F4C8-8524-33596100792A}"/>
              </a:ext>
            </a:extLst>
          </p:cNvPr>
          <p:cNvSpPr>
            <a:spLocks noGrp="1"/>
          </p:cNvSpPr>
          <p:nvPr>
            <p:ph type="title"/>
          </p:nvPr>
        </p:nvSpPr>
        <p:spPr/>
        <p:txBody>
          <a:bodyPr>
            <a:normAutofit fontScale="90000"/>
          </a:bodyPr>
          <a:lstStyle/>
          <a:p>
            <a:r>
              <a:rPr lang="en-GB"/>
              <a:t>Co-designing Live Well Centres </a:t>
            </a:r>
            <a:br>
              <a:rPr lang="en-GB"/>
            </a:br>
            <a:r>
              <a:rPr lang="en-GB" i="1"/>
              <a:t>(&amp; Spaces and Offers)</a:t>
            </a:r>
          </a:p>
        </p:txBody>
      </p:sp>
      <p:sp>
        <p:nvSpPr>
          <p:cNvPr id="4" name="TextBox 3">
            <a:extLst>
              <a:ext uri="{FF2B5EF4-FFF2-40B4-BE49-F238E27FC236}">
                <a16:creationId xmlns:a16="http://schemas.microsoft.com/office/drawing/2014/main" id="{5E0B0CEC-F112-E895-3E9F-2306ECF35A94}"/>
              </a:ext>
            </a:extLst>
          </p:cNvPr>
          <p:cNvSpPr txBox="1"/>
          <p:nvPr/>
        </p:nvSpPr>
        <p:spPr>
          <a:xfrm>
            <a:off x="10363653" y="3429000"/>
            <a:ext cx="2481943" cy="923330"/>
          </a:xfrm>
          <a:prstGeom prst="rect">
            <a:avLst/>
          </a:prstGeom>
          <a:noFill/>
        </p:spPr>
        <p:txBody>
          <a:bodyPr wrap="square" rtlCol="0">
            <a:spAutoFit/>
          </a:bodyPr>
          <a:lstStyle/>
          <a:p>
            <a:r>
              <a:rPr lang="en-GB">
                <a:solidFill>
                  <a:schemeClr val="bg1"/>
                </a:solidFill>
              </a:rPr>
              <a:t>The ‘how’ is as important as the ‘what’…</a:t>
            </a:r>
          </a:p>
        </p:txBody>
      </p:sp>
    </p:spTree>
    <p:extLst>
      <p:ext uri="{BB962C8B-B14F-4D97-AF65-F5344CB8AC3E}">
        <p14:creationId xmlns:p14="http://schemas.microsoft.com/office/powerpoint/2010/main" val="1145579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2" name="Google Shape;202;g33fb56cb470_0_0"/>
          <p:cNvSpPr/>
          <p:nvPr/>
        </p:nvSpPr>
        <p:spPr>
          <a:xfrm>
            <a:off x="492267" y="84867"/>
            <a:ext cx="5075600" cy="1612800"/>
          </a:xfrm>
          <a:prstGeom prst="rect">
            <a:avLst/>
          </a:prstGeom>
          <a:solidFill>
            <a:schemeClr val="lt2"/>
          </a:solidFill>
          <a:ln>
            <a:noFill/>
          </a:ln>
        </p:spPr>
        <p:txBody>
          <a:bodyPr spcFirstLastPara="1" wrap="square" lIns="121900" tIns="121900" rIns="121900" bIns="121900" anchor="ctr" anchorCtr="0">
            <a:noAutofit/>
          </a:bodyPr>
          <a:lstStyle/>
          <a:p>
            <a:pPr algn="ctr" defTabSz="1219170">
              <a:buClr>
                <a:srgbClr val="000000"/>
              </a:buClr>
            </a:pPr>
            <a:endParaRPr sz="1867" kern="0">
              <a:solidFill>
                <a:srgbClr val="000000"/>
              </a:solidFill>
              <a:latin typeface="Arial"/>
              <a:cs typeface="Arial"/>
              <a:sym typeface="Arial"/>
            </a:endParaRPr>
          </a:p>
        </p:txBody>
      </p:sp>
      <p:sp>
        <p:nvSpPr>
          <p:cNvPr id="203" name="Google Shape;203;g33fb56cb470_0_0"/>
          <p:cNvSpPr txBox="1">
            <a:spLocks noGrp="1"/>
          </p:cNvSpPr>
          <p:nvPr>
            <p:ph type="title" idx="4294967295"/>
          </p:nvPr>
        </p:nvSpPr>
        <p:spPr>
          <a:xfrm>
            <a:off x="492267" y="322533"/>
            <a:ext cx="10055990" cy="850800"/>
          </a:xfrm>
          <a:prstGeom prst="rect">
            <a:avLst/>
          </a:prstGeom>
          <a:noFill/>
          <a:ln>
            <a:noFill/>
          </a:ln>
        </p:spPr>
        <p:txBody>
          <a:bodyPr spcFirstLastPara="1" wrap="square" lIns="0" tIns="0" rIns="0" bIns="0" anchor="ctr" anchorCtr="0">
            <a:noAutofit/>
          </a:bodyPr>
          <a:lstStyle/>
          <a:p>
            <a:pPr>
              <a:lnSpc>
                <a:spcPct val="115000"/>
              </a:lnSpc>
              <a:spcAft>
                <a:spcPts val="1333"/>
              </a:spcAft>
            </a:pPr>
            <a:r>
              <a:rPr lang="en-GB" sz="2800">
                <a:solidFill>
                  <a:schemeClr val="dk2"/>
                </a:solidFill>
              </a:rPr>
              <a:t>What have people told us a Live Well Centre needs to be? </a:t>
            </a:r>
            <a:endParaRPr sz="4400">
              <a:solidFill>
                <a:schemeClr val="dk2"/>
              </a:solidFill>
            </a:endParaRPr>
          </a:p>
        </p:txBody>
      </p:sp>
      <p:sp>
        <p:nvSpPr>
          <p:cNvPr id="5" name="TextBox 4">
            <a:extLst>
              <a:ext uri="{FF2B5EF4-FFF2-40B4-BE49-F238E27FC236}">
                <a16:creationId xmlns:a16="http://schemas.microsoft.com/office/drawing/2014/main" id="{DACB2AE8-E170-365A-402C-7CADEA1DAD68}"/>
              </a:ext>
            </a:extLst>
          </p:cNvPr>
          <p:cNvSpPr txBox="1"/>
          <p:nvPr/>
        </p:nvSpPr>
        <p:spPr>
          <a:xfrm>
            <a:off x="398883" y="1305736"/>
            <a:ext cx="8530513" cy="5386090"/>
          </a:xfrm>
          <a:prstGeom prst="rect">
            <a:avLst/>
          </a:prstGeom>
          <a:noFill/>
        </p:spPr>
        <p:txBody>
          <a:bodyPr wrap="square">
            <a:spAutoFit/>
          </a:bodyPr>
          <a:lstStyle/>
          <a:p>
            <a:pPr algn="l">
              <a:spcAft>
                <a:spcPts val="600"/>
              </a:spcAft>
            </a:pPr>
            <a:r>
              <a:rPr lang="en-GB" sz="1300" b="1" i="0">
                <a:solidFill>
                  <a:srgbClr val="000000"/>
                </a:solidFill>
                <a:effectLst/>
                <a:latin typeface="inherit"/>
              </a:rPr>
              <a:t>Accessible, Community-Centred Spaces: </a:t>
            </a:r>
            <a:r>
              <a:rPr lang="en-GB" sz="1300" b="0" i="0">
                <a:solidFill>
                  <a:srgbClr val="000000"/>
                </a:solidFill>
                <a:effectLst/>
                <a:latin typeface="inherit"/>
              </a:rPr>
              <a:t>Live Well Centres are visible, welcoming hubs that are part of the community. They offer safe, informal spaces where people can access support, connect, and thrive—without stigma.</a:t>
            </a:r>
            <a:endParaRPr lang="en-GB" sz="1300" b="1" i="0">
              <a:solidFill>
                <a:srgbClr val="000000"/>
              </a:solidFill>
              <a:effectLst/>
              <a:latin typeface="inherit"/>
            </a:endParaRPr>
          </a:p>
          <a:p>
            <a:pPr algn="l">
              <a:spcAft>
                <a:spcPts val="600"/>
              </a:spcAft>
            </a:pPr>
            <a:r>
              <a:rPr lang="en-GB" sz="1300" b="1" i="0">
                <a:solidFill>
                  <a:srgbClr val="000000"/>
                </a:solidFill>
                <a:effectLst/>
                <a:latin typeface="inherit"/>
              </a:rPr>
              <a:t>Offering Strength-Based Support: </a:t>
            </a:r>
            <a:r>
              <a:rPr lang="en-GB" sz="1300" b="0" i="0">
                <a:solidFill>
                  <a:srgbClr val="000000"/>
                </a:solidFill>
                <a:effectLst/>
                <a:latin typeface="inherit"/>
              </a:rPr>
              <a:t>We start with people’s strengths, not their deficits. By focusing on assets, we build trust, hope, and recovery. Everyone deserves time and space to grow, and when set up for success, most people will thrive.</a:t>
            </a:r>
            <a:endParaRPr lang="en-GB" sz="1300" b="0" i="0">
              <a:solidFill>
                <a:srgbClr val="242424"/>
              </a:solidFill>
              <a:effectLst/>
              <a:latin typeface="Segoe UI" panose="020B0502040204020203" pitchFamily="34" charset="0"/>
            </a:endParaRPr>
          </a:p>
          <a:p>
            <a:pPr algn="l">
              <a:spcAft>
                <a:spcPts val="600"/>
              </a:spcAft>
            </a:pPr>
            <a:r>
              <a:rPr lang="en-GB" sz="1300" b="1" i="0">
                <a:solidFill>
                  <a:srgbClr val="000000"/>
                </a:solidFill>
                <a:effectLst/>
                <a:latin typeface="inherit"/>
              </a:rPr>
              <a:t>And Personalised, Holistic Care:</a:t>
            </a:r>
            <a:r>
              <a:rPr lang="en-GB" sz="1300">
                <a:solidFill>
                  <a:srgbClr val="242424"/>
                </a:solidFill>
                <a:latin typeface="Segoe UI" panose="020B0502040204020203" pitchFamily="34" charset="0"/>
              </a:rPr>
              <a:t> </a:t>
            </a:r>
            <a:r>
              <a:rPr lang="en-GB" sz="1300" b="0" i="0">
                <a:solidFill>
                  <a:srgbClr val="000000"/>
                </a:solidFill>
                <a:effectLst/>
                <a:latin typeface="inherit"/>
              </a:rPr>
              <a:t>Support is tailored to each individual, prioritising mental health, wellbeing, and skills development. We provide the tools people need to navigate life’s challenges, while offering practical help and fostering personal growth.</a:t>
            </a:r>
            <a:endParaRPr lang="en-GB" sz="1300" b="1">
              <a:solidFill>
                <a:srgbClr val="000000"/>
              </a:solidFill>
              <a:latin typeface="inherit"/>
            </a:endParaRPr>
          </a:p>
          <a:p>
            <a:pPr algn="l">
              <a:spcAft>
                <a:spcPts val="600"/>
              </a:spcAft>
            </a:pPr>
            <a:r>
              <a:rPr lang="en-GB" sz="1300" b="1">
                <a:solidFill>
                  <a:srgbClr val="000000"/>
                </a:solidFill>
                <a:latin typeface="inherit"/>
              </a:rPr>
              <a:t>Where you can develop </a:t>
            </a:r>
            <a:r>
              <a:rPr lang="en-GB" sz="1300" b="1" i="0">
                <a:solidFill>
                  <a:srgbClr val="000000"/>
                </a:solidFill>
                <a:effectLst/>
                <a:latin typeface="inherit"/>
              </a:rPr>
              <a:t>Authentic Relationships:</a:t>
            </a:r>
            <a:r>
              <a:rPr lang="en-GB" sz="1300">
                <a:solidFill>
                  <a:srgbClr val="242424"/>
                </a:solidFill>
                <a:latin typeface="Segoe UI" panose="020B0502040204020203" pitchFamily="34" charset="0"/>
              </a:rPr>
              <a:t> </a:t>
            </a:r>
            <a:r>
              <a:rPr lang="en-GB" sz="1300" b="0" i="0">
                <a:solidFill>
                  <a:srgbClr val="000000"/>
                </a:solidFill>
                <a:effectLst/>
                <a:latin typeface="inherit"/>
              </a:rPr>
              <a:t>Building trust through consistent, visible, and relatable helpers is key. People are known by name, creating a sense of belonging and safety, and our helpers lead with authenticity and vulnerability.</a:t>
            </a:r>
            <a:endParaRPr lang="en-GB" sz="1300" b="1" i="0">
              <a:solidFill>
                <a:srgbClr val="000000"/>
              </a:solidFill>
              <a:effectLst/>
              <a:latin typeface="inherit"/>
            </a:endParaRPr>
          </a:p>
          <a:p>
            <a:pPr algn="l">
              <a:spcAft>
                <a:spcPts val="600"/>
              </a:spcAft>
            </a:pPr>
            <a:r>
              <a:rPr lang="en-GB" sz="1300" b="1" i="0">
                <a:solidFill>
                  <a:srgbClr val="000000"/>
                </a:solidFill>
                <a:effectLst/>
                <a:latin typeface="inherit"/>
              </a:rPr>
              <a:t>Build Community Power &amp; Participation:</a:t>
            </a:r>
            <a:r>
              <a:rPr lang="en-GB" sz="1300">
                <a:solidFill>
                  <a:srgbClr val="242424"/>
                </a:solidFill>
                <a:latin typeface="Segoe UI" panose="020B0502040204020203" pitchFamily="34" charset="0"/>
              </a:rPr>
              <a:t> </a:t>
            </a:r>
            <a:r>
              <a:rPr lang="en-GB" sz="1300" b="0" i="0">
                <a:solidFill>
                  <a:srgbClr val="000000"/>
                </a:solidFill>
                <a:effectLst/>
                <a:latin typeface="inherit"/>
              </a:rPr>
              <a:t>Live Well Centres empower communities to take ownership and shape the services around them. Through local leadership and active participation, we create a sense of collective responsibility and solidarity.</a:t>
            </a:r>
            <a:endParaRPr lang="en-GB" sz="1300" b="1" i="0">
              <a:solidFill>
                <a:srgbClr val="000000"/>
              </a:solidFill>
              <a:effectLst/>
              <a:latin typeface="inherit"/>
            </a:endParaRPr>
          </a:p>
          <a:p>
            <a:pPr algn="l">
              <a:spcAft>
                <a:spcPts val="600"/>
              </a:spcAft>
            </a:pPr>
            <a:r>
              <a:rPr lang="en-GB" sz="1300" b="1" i="0">
                <a:solidFill>
                  <a:srgbClr val="000000"/>
                </a:solidFill>
                <a:effectLst/>
                <a:latin typeface="inherit"/>
              </a:rPr>
              <a:t>Find Social Connection &amp; Joy:</a:t>
            </a:r>
            <a:r>
              <a:rPr lang="en-GB" sz="1300">
                <a:solidFill>
                  <a:srgbClr val="242424"/>
                </a:solidFill>
                <a:latin typeface="Segoe UI" panose="020B0502040204020203" pitchFamily="34" charset="0"/>
              </a:rPr>
              <a:t> </a:t>
            </a:r>
            <a:r>
              <a:rPr lang="en-GB" sz="1300" b="0" i="0">
                <a:solidFill>
                  <a:srgbClr val="000000"/>
                </a:solidFill>
                <a:effectLst/>
                <a:latin typeface="inherit"/>
              </a:rPr>
              <a:t>We focus on building relationships through shared activities that foster fun, confidence, and a sense of belonging. It’s about creating joyful, sustainable connections, not just support.</a:t>
            </a:r>
            <a:endParaRPr lang="en-GB" sz="1300" b="1" i="0">
              <a:solidFill>
                <a:srgbClr val="000000"/>
              </a:solidFill>
              <a:effectLst/>
              <a:latin typeface="inherit"/>
            </a:endParaRPr>
          </a:p>
          <a:p>
            <a:pPr algn="l">
              <a:spcAft>
                <a:spcPts val="600"/>
              </a:spcAft>
            </a:pPr>
            <a:r>
              <a:rPr lang="en-GB" sz="1300" b="1" i="0">
                <a:solidFill>
                  <a:srgbClr val="000000"/>
                </a:solidFill>
                <a:effectLst/>
                <a:latin typeface="inherit"/>
              </a:rPr>
              <a:t>Seek Fair, Sustainable Employment:</a:t>
            </a:r>
            <a:r>
              <a:rPr lang="en-GB" sz="1300">
                <a:solidFill>
                  <a:srgbClr val="242424"/>
                </a:solidFill>
                <a:latin typeface="Segoe UI" panose="020B0502040204020203" pitchFamily="34" charset="0"/>
              </a:rPr>
              <a:t> </a:t>
            </a:r>
            <a:r>
              <a:rPr lang="en-GB" sz="1300" b="0" i="0">
                <a:solidFill>
                  <a:srgbClr val="000000"/>
                </a:solidFill>
                <a:effectLst/>
                <a:latin typeface="inherit"/>
              </a:rPr>
              <a:t>We engage with local businesses and institutions to create fair, green job opportunities. Our focus is on good work that uplifts communities and supports long-term economic health.</a:t>
            </a:r>
            <a:endParaRPr lang="en-GB" sz="1300" b="1" i="0">
              <a:solidFill>
                <a:srgbClr val="000000"/>
              </a:solidFill>
              <a:effectLst/>
              <a:latin typeface="inherit"/>
            </a:endParaRPr>
          </a:p>
          <a:p>
            <a:pPr algn="l">
              <a:spcAft>
                <a:spcPts val="600"/>
              </a:spcAft>
            </a:pPr>
            <a:r>
              <a:rPr lang="en-GB" sz="1300" b="1" i="0">
                <a:solidFill>
                  <a:srgbClr val="000000"/>
                </a:solidFill>
                <a:effectLst/>
                <a:latin typeface="inherit"/>
              </a:rPr>
              <a:t>And Challenge Stereotypes:</a:t>
            </a:r>
            <a:r>
              <a:rPr lang="en-GB" sz="1300">
                <a:solidFill>
                  <a:srgbClr val="242424"/>
                </a:solidFill>
                <a:latin typeface="Segoe UI" panose="020B0502040204020203" pitchFamily="34" charset="0"/>
              </a:rPr>
              <a:t> </a:t>
            </a:r>
            <a:r>
              <a:rPr lang="en-GB" sz="1300" b="0" i="0">
                <a:solidFill>
                  <a:srgbClr val="000000"/>
                </a:solidFill>
                <a:effectLst/>
                <a:latin typeface="inherit"/>
              </a:rPr>
              <a:t>We break down stereotypes, offering everyone the chance to take on new roles and grow. Personal development and social mobility are central to helping people navigate different settings and achieve their goals.</a:t>
            </a:r>
            <a:endParaRPr lang="en-GB" sz="1300" b="1" i="0">
              <a:solidFill>
                <a:srgbClr val="000000"/>
              </a:solidFill>
              <a:effectLst/>
              <a:latin typeface="inherit"/>
            </a:endParaRPr>
          </a:p>
          <a:p>
            <a:pPr algn="l">
              <a:spcAft>
                <a:spcPts val="600"/>
              </a:spcAft>
            </a:pPr>
            <a:r>
              <a:rPr lang="en-GB" sz="1300" b="1">
                <a:solidFill>
                  <a:srgbClr val="000000"/>
                </a:solidFill>
                <a:latin typeface="inherit"/>
              </a:rPr>
              <a:t>Where </a:t>
            </a:r>
            <a:r>
              <a:rPr lang="en-GB" sz="1300" b="1" i="0">
                <a:solidFill>
                  <a:srgbClr val="000000"/>
                </a:solidFill>
                <a:effectLst/>
                <a:latin typeface="inherit"/>
              </a:rPr>
              <a:t>Connections Matter:</a:t>
            </a:r>
            <a:r>
              <a:rPr lang="en-GB" sz="1300" b="1">
                <a:solidFill>
                  <a:srgbClr val="000000"/>
                </a:solidFill>
                <a:latin typeface="inherit"/>
              </a:rPr>
              <a:t> </a:t>
            </a:r>
            <a:r>
              <a:rPr lang="en-GB" sz="1300" b="0" i="0">
                <a:solidFill>
                  <a:srgbClr val="000000"/>
                </a:solidFill>
                <a:effectLst/>
                <a:latin typeface="inherit"/>
              </a:rPr>
              <a:t>"It’s who you know" is key to success. We help people build meaningful networks and supportive relationships that open doors to new opportunities.</a:t>
            </a:r>
            <a:endParaRPr lang="en-GB" sz="1300" b="0" i="0">
              <a:solidFill>
                <a:srgbClr val="242424"/>
              </a:solidFill>
              <a:effectLst/>
              <a:latin typeface="Segoe UI" panose="020B0502040204020203" pitchFamily="34" charset="0"/>
            </a:endParaRPr>
          </a:p>
          <a:p>
            <a:pPr algn="l">
              <a:spcAft>
                <a:spcPts val="600"/>
              </a:spcAft>
            </a:pPr>
            <a:r>
              <a:rPr lang="en-GB" sz="1300" b="1" i="0">
                <a:solidFill>
                  <a:srgbClr val="000000"/>
                </a:solidFill>
                <a:effectLst/>
                <a:latin typeface="inherit"/>
              </a:rPr>
              <a:t>And you will encounter Inclusive, Empowered Staffing:</a:t>
            </a:r>
            <a:r>
              <a:rPr lang="en-GB" sz="1300" b="1">
                <a:solidFill>
                  <a:srgbClr val="000000"/>
                </a:solidFill>
                <a:latin typeface="inherit"/>
              </a:rPr>
              <a:t> </a:t>
            </a:r>
            <a:r>
              <a:rPr lang="en-GB" sz="1300" b="0" i="0">
                <a:solidFill>
                  <a:srgbClr val="000000"/>
                </a:solidFill>
                <a:effectLst/>
                <a:latin typeface="inherit"/>
              </a:rPr>
              <a:t>Our staff reflect the communities they serve, bringing lived experience and diverse backgrounds to foster trust, representation, and relatability.</a:t>
            </a:r>
            <a:endParaRPr lang="en-GB" sz="1300" b="0" i="0">
              <a:solidFill>
                <a:srgbClr val="242424"/>
              </a:solidFill>
              <a:effectLst/>
              <a:latin typeface="Segoe UI" panose="020B0502040204020203" pitchFamily="34" charset="0"/>
            </a:endParaRPr>
          </a:p>
        </p:txBody>
      </p:sp>
      <p:pic>
        <p:nvPicPr>
          <p:cNvPr id="6" name="Picture 5" descr="A group of people on a stage">
            <a:extLst>
              <a:ext uri="{FF2B5EF4-FFF2-40B4-BE49-F238E27FC236}">
                <a16:creationId xmlns:a16="http://schemas.microsoft.com/office/drawing/2014/main" id="{932906A7-2ABD-76FC-3FA3-19A6F765E2B5}"/>
              </a:ext>
            </a:extLst>
          </p:cNvPr>
          <p:cNvPicPr>
            <a:picLocks noChangeAspect="1"/>
          </p:cNvPicPr>
          <p:nvPr/>
        </p:nvPicPr>
        <p:blipFill>
          <a:blip r:embed="rId3" cstate="hqprint">
            <a:extLst>
              <a:ext uri="{28A0092B-C50C-407E-A947-70E740481C1C}">
                <a14:useLocalDpi xmlns:a14="http://schemas.microsoft.com/office/drawing/2010/main" val="0"/>
              </a:ext>
            </a:extLst>
          </a:blip>
          <a:srcRect t="11257" r="20213" b="7587"/>
          <a:stretch/>
        </p:blipFill>
        <p:spPr>
          <a:xfrm>
            <a:off x="9108576" y="1305736"/>
            <a:ext cx="2922847" cy="1680200"/>
          </a:xfrm>
          <a:prstGeom prst="rect">
            <a:avLst/>
          </a:prstGeom>
          <a:effectLst>
            <a:outerShdw blurRad="50800" dist="50800" dir="5400000" algn="ctr" rotWithShape="0">
              <a:srgbClr val="000000">
                <a:alpha val="96000"/>
              </a:srgbClr>
            </a:outerShdw>
          </a:effectLst>
        </p:spPr>
      </p:pic>
      <p:pic>
        <p:nvPicPr>
          <p:cNvPr id="7" name="Google Shape;289;p59" title="Screenshot 2025-04-03 at 12.30.48.png">
            <a:extLst>
              <a:ext uri="{FF2B5EF4-FFF2-40B4-BE49-F238E27FC236}">
                <a16:creationId xmlns:a16="http://schemas.microsoft.com/office/drawing/2014/main" id="{5ABB5530-290F-F35C-E371-119FAC071D6C}"/>
              </a:ext>
            </a:extLst>
          </p:cNvPr>
          <p:cNvPicPr preferRelativeResize="0"/>
          <p:nvPr/>
        </p:nvPicPr>
        <p:blipFill>
          <a:blip r:embed="rId4">
            <a:alphaModFix/>
          </a:blip>
          <a:stretch>
            <a:fillRect/>
          </a:stretch>
        </p:blipFill>
        <p:spPr>
          <a:xfrm>
            <a:off x="9249455" y="5094514"/>
            <a:ext cx="2781968" cy="1523634"/>
          </a:xfrm>
          <a:prstGeom prst="rect">
            <a:avLst/>
          </a:prstGeom>
          <a:noFill/>
          <a:ln>
            <a:noFill/>
          </a:ln>
          <a:effectLst>
            <a:outerShdw blurRad="50800" dist="38100" dir="2700000" algn="tl" rotWithShape="0">
              <a:prstClr val="black">
                <a:alpha val="40000"/>
              </a:prstClr>
            </a:outerShdw>
          </a:effectLst>
        </p:spPr>
      </p:pic>
      <p:pic>
        <p:nvPicPr>
          <p:cNvPr id="8" name="Google Shape;290;p59" title="Screenshot 2025-04-03 at 12.31.04.png">
            <a:extLst>
              <a:ext uri="{FF2B5EF4-FFF2-40B4-BE49-F238E27FC236}">
                <a16:creationId xmlns:a16="http://schemas.microsoft.com/office/drawing/2014/main" id="{977BB3B0-9292-48B9-BA99-0F72C363F78C}"/>
              </a:ext>
            </a:extLst>
          </p:cNvPr>
          <p:cNvPicPr preferRelativeResize="0"/>
          <p:nvPr/>
        </p:nvPicPr>
        <p:blipFill>
          <a:blip r:embed="rId5">
            <a:alphaModFix/>
          </a:blip>
          <a:stretch>
            <a:fillRect/>
          </a:stretch>
        </p:blipFill>
        <p:spPr>
          <a:xfrm>
            <a:off x="9108525" y="3104769"/>
            <a:ext cx="2955556" cy="1925522"/>
          </a:xfrm>
          <a:prstGeom prst="rect">
            <a:avLst/>
          </a:prstGeom>
          <a:noFill/>
          <a:ln>
            <a:noFill/>
          </a:ln>
          <a:effectLst>
            <a:outerShdw blurRad="50800" dist="38100" dir="2700000" algn="tl" rotWithShape="0">
              <a:prstClr val="black">
                <a:alpha val="40000"/>
              </a:prst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7209A6-7DC7-9F62-810B-A43B78285D84}"/>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22FCE57A-1CC9-426D-8D71-2E7E217D586B}"/>
              </a:ext>
            </a:extLst>
          </p:cNvPr>
          <p:cNvSpPr>
            <a:spLocks noGrp="1"/>
          </p:cNvSpPr>
          <p:nvPr>
            <p:ph type="title"/>
          </p:nvPr>
        </p:nvSpPr>
        <p:spPr>
          <a:xfrm>
            <a:off x="641444" y="344129"/>
            <a:ext cx="10554876" cy="855029"/>
          </a:xfrm>
        </p:spPr>
        <p:txBody>
          <a:bodyPr>
            <a:normAutofit fontScale="90000"/>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br>
              <a:rPr lang="en-US"/>
            </a:br>
            <a:br>
              <a:rPr lang="en-US"/>
            </a:br>
            <a:r>
              <a:rPr lang="en-US" sz="2400" b="1"/>
              <a:t>What? </a:t>
            </a:r>
            <a:r>
              <a:rPr kumimoji="0" lang="en-GB" sz="2400" b="1" i="0" u="none" strike="noStrike" kern="0" cap="none" spc="0" normalizeH="0" baseline="0" noProof="0">
                <a:ln>
                  <a:noFill/>
                </a:ln>
                <a:solidFill>
                  <a:srgbClr val="E6007E"/>
                </a:solidFill>
                <a:effectLst/>
                <a:uLnTx/>
                <a:uFillTx/>
                <a:latin typeface="Gotham Rounded Medium"/>
                <a:ea typeface="+mn-ea"/>
                <a:cs typeface="Arial"/>
                <a:sym typeface="Arial"/>
              </a:rPr>
              <a:t>A strong, connected neighbourhood</a:t>
            </a:r>
            <a:br>
              <a:rPr kumimoji="0" lang="en-GB" sz="2400" b="1" i="0" u="none" strike="noStrike" kern="0" cap="none" spc="0" normalizeH="0" baseline="0" noProof="0">
                <a:ln>
                  <a:noFill/>
                </a:ln>
                <a:solidFill>
                  <a:srgbClr val="E6007E"/>
                </a:solidFill>
                <a:effectLst/>
                <a:uLnTx/>
                <a:uFillTx/>
                <a:latin typeface="Gotham Rounded Medium"/>
                <a:ea typeface="+mn-ea"/>
                <a:cs typeface="Arial"/>
                <a:sym typeface="Arial"/>
              </a:rPr>
            </a:br>
            <a:r>
              <a:rPr kumimoji="0" lang="en-GB" sz="2400" b="1" i="0" u="none" strike="noStrike" kern="0" cap="none" spc="0" normalizeH="0" baseline="0" noProof="0">
                <a:ln>
                  <a:noFill/>
                </a:ln>
                <a:solidFill>
                  <a:srgbClr val="E6007E"/>
                </a:solidFill>
                <a:effectLst/>
                <a:uLnTx/>
                <a:uFillTx/>
                <a:latin typeface="Gotham Rounded Medium"/>
                <a:ea typeface="+mn-ea"/>
                <a:cs typeface="Arial"/>
                <a:sym typeface="Arial"/>
              </a:rPr>
              <a:t>Every place and person has a role to play</a:t>
            </a:r>
            <a:br>
              <a:rPr kumimoji="0" lang="en-GB" sz="3600" b="1" i="0" u="none" strike="noStrike" kern="0" cap="none" spc="0" normalizeH="0" baseline="0" noProof="0">
                <a:ln>
                  <a:noFill/>
                </a:ln>
                <a:solidFill>
                  <a:srgbClr val="E6007E"/>
                </a:solidFill>
                <a:effectLst/>
                <a:uLnTx/>
                <a:uFillTx/>
                <a:latin typeface="Gotham Rounded Medium"/>
                <a:ea typeface="+mn-ea"/>
                <a:cs typeface="Arial"/>
                <a:sym typeface="Arial"/>
              </a:rPr>
            </a:br>
            <a:br>
              <a:rPr lang="en-US" b="1"/>
            </a:br>
            <a:endParaRPr lang="en-US" b="1"/>
          </a:p>
        </p:txBody>
      </p:sp>
      <p:sp>
        <p:nvSpPr>
          <p:cNvPr id="14" name="Content Placeholder 2">
            <a:extLst>
              <a:ext uri="{FF2B5EF4-FFF2-40B4-BE49-F238E27FC236}">
                <a16:creationId xmlns:a16="http://schemas.microsoft.com/office/drawing/2014/main" id="{23CFAC32-B6C9-8C91-A6DB-3B33D4A0D667}"/>
              </a:ext>
            </a:extLst>
          </p:cNvPr>
          <p:cNvSpPr>
            <a:spLocks noGrp="1"/>
          </p:cNvSpPr>
          <p:nvPr>
            <p:ph sz="half" idx="1"/>
          </p:nvPr>
        </p:nvSpPr>
        <p:spPr>
          <a:xfrm>
            <a:off x="255148" y="1199157"/>
            <a:ext cx="6177772" cy="5408119"/>
          </a:xfrm>
        </p:spPr>
        <p:txBody>
          <a:bodyPr>
            <a:normAutofit fontScale="32500" lnSpcReduction="20000"/>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endParaRPr kumimoji="0" lang="en-GB" sz="3800" b="1" i="0" u="none" strike="noStrike" kern="0" cap="none" spc="0" normalizeH="0" baseline="0" noProof="0">
              <a:ln>
                <a:noFill/>
              </a:ln>
              <a:solidFill>
                <a:srgbClr val="E6007E"/>
              </a:solidFill>
              <a:effectLst/>
              <a:uLnTx/>
              <a:uFillTx/>
              <a:latin typeface="Gotham Rounded Medium"/>
              <a:ea typeface="+mn-ea"/>
              <a:cs typeface="Arial"/>
            </a:endParaRPr>
          </a:p>
          <a:p>
            <a:pPr marL="0" marR="0" lvl="0" indent="0" defTabSz="914400" rtl="0" eaLnBrk="1" fontAlgn="auto" latinLnBrk="0" hangingPunct="1">
              <a:lnSpc>
                <a:spcPct val="100000"/>
              </a:lnSpc>
              <a:spcBef>
                <a:spcPts val="0"/>
              </a:spcBef>
              <a:spcAft>
                <a:spcPts val="0"/>
              </a:spcAft>
              <a:buClr>
                <a:srgbClr val="000000"/>
              </a:buClr>
              <a:buSzTx/>
              <a:buNone/>
              <a:tabLst/>
              <a:defRPr/>
            </a:pPr>
            <a:endParaRPr lang="en-US" sz="4000" b="1"/>
          </a:p>
          <a:p>
            <a:pPr marR="0" lvl="0"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ü"/>
              <a:tabLst/>
              <a:defRPr/>
            </a:pPr>
            <a:r>
              <a:rPr lang="en-US" sz="6200" b="1"/>
              <a:t>Live Well centres and spaces</a:t>
            </a:r>
            <a:br>
              <a:rPr lang="en-US" sz="6200" b="1"/>
            </a:br>
            <a:endParaRPr lang="en-US" sz="6200" b="1"/>
          </a:p>
          <a:p>
            <a:pPr marR="0" lvl="0"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ü"/>
              <a:tabLst/>
              <a:defRPr/>
            </a:pPr>
            <a:r>
              <a:rPr lang="en-US" sz="6200" b="1"/>
              <a:t>Equal, connected and consistent support offers</a:t>
            </a:r>
            <a:br>
              <a:rPr lang="en-US" sz="6200" b="1"/>
            </a:br>
            <a:endParaRPr lang="en-US" sz="6200" b="1"/>
          </a:p>
          <a:p>
            <a:pPr marR="0" lvl="0"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ü"/>
              <a:tabLst/>
              <a:defRPr/>
            </a:pPr>
            <a:r>
              <a:rPr lang="en-US" sz="6200" b="1"/>
              <a:t>A Live Well workforce</a:t>
            </a:r>
            <a:endParaRPr kumimoji="0" lang="en-GB" sz="6200" b="1" i="0" u="none" strike="noStrike" kern="0" cap="none" spc="0" normalizeH="0" baseline="0" noProof="0">
              <a:ln>
                <a:noFill/>
              </a:ln>
              <a:solidFill>
                <a:srgbClr val="E6007E"/>
              </a:solidFill>
              <a:effectLst/>
              <a:uLnTx/>
              <a:uFillTx/>
              <a:latin typeface="Gotham Rounded Medium"/>
              <a:ea typeface="+mn-ea"/>
              <a:cs typeface="Arial"/>
            </a:endParaRPr>
          </a:p>
          <a:p>
            <a:pPr marL="0" indent="0">
              <a:lnSpc>
                <a:spcPct val="170000"/>
              </a:lnSpc>
              <a:buNone/>
            </a:pPr>
            <a:r>
              <a:rPr lang="en-US" sz="4500" i="1"/>
              <a:t>Accessible, inclusive, parks, open spaces, leisure centres, community venues, youth clubs, community centres, walking routes, cycle ways. </a:t>
            </a:r>
          </a:p>
          <a:p>
            <a:pPr marL="0" indent="0">
              <a:lnSpc>
                <a:spcPct val="170000"/>
              </a:lnSpc>
              <a:buNone/>
            </a:pPr>
            <a:r>
              <a:rPr lang="en-US" sz="4500" i="1"/>
              <a:t>Affordable, accessible buses, bikes, trains and trams. </a:t>
            </a:r>
          </a:p>
          <a:p>
            <a:pPr marL="0" indent="0">
              <a:lnSpc>
                <a:spcPct val="170000"/>
              </a:lnSpc>
              <a:buNone/>
            </a:pPr>
            <a:r>
              <a:rPr lang="en-US" sz="4500" i="1"/>
              <a:t>Safe streets. </a:t>
            </a:r>
          </a:p>
          <a:p>
            <a:pPr marL="0" indent="0">
              <a:lnSpc>
                <a:spcPct val="170000"/>
              </a:lnSpc>
              <a:buNone/>
            </a:pPr>
            <a:r>
              <a:rPr lang="en-US" sz="4500" i="1"/>
              <a:t>Active Schools and education settings. </a:t>
            </a:r>
          </a:p>
          <a:p>
            <a:pPr marL="0" indent="0">
              <a:lnSpc>
                <a:spcPct val="170000"/>
              </a:lnSpc>
              <a:buNone/>
            </a:pPr>
            <a:r>
              <a:rPr lang="en-US" sz="4500" i="1"/>
              <a:t>Active health and care settings. </a:t>
            </a:r>
          </a:p>
          <a:p>
            <a:pPr marL="0" indent="0">
              <a:lnSpc>
                <a:spcPct val="170000"/>
              </a:lnSpc>
              <a:buNone/>
            </a:pPr>
            <a:r>
              <a:rPr lang="en-US" sz="4500" i="1"/>
              <a:t>Active workplaces.</a:t>
            </a:r>
          </a:p>
          <a:p>
            <a:pPr marL="0" indent="0">
              <a:lnSpc>
                <a:spcPct val="170000"/>
              </a:lnSpc>
              <a:buNone/>
            </a:pPr>
            <a:r>
              <a:rPr lang="en-US" sz="4500" i="1"/>
              <a:t>Healthy high streets- shops, cafes</a:t>
            </a:r>
          </a:p>
          <a:p>
            <a:pPr marL="0" indent="0">
              <a:buNone/>
            </a:pPr>
            <a:endParaRPr lang="en-US"/>
          </a:p>
        </p:txBody>
      </p:sp>
      <p:pic>
        <p:nvPicPr>
          <p:cNvPr id="9" name="Picture 8" descr="A map of active wellbeing&#10;&#10;AI-generated content may be incorrect.">
            <a:extLst>
              <a:ext uri="{FF2B5EF4-FFF2-40B4-BE49-F238E27FC236}">
                <a16:creationId xmlns:a16="http://schemas.microsoft.com/office/drawing/2014/main" id="{7479B08C-E3B1-B6AD-D7CD-2C9884C0A689}"/>
              </a:ext>
            </a:extLst>
          </p:cNvPr>
          <p:cNvPicPr>
            <a:picLocks noChangeAspect="1"/>
          </p:cNvPicPr>
          <p:nvPr/>
        </p:nvPicPr>
        <p:blipFill>
          <a:blip r:embed="rId2">
            <a:extLst>
              <a:ext uri="{28A0092B-C50C-407E-A947-70E740481C1C}">
                <a14:useLocalDpi xmlns:a14="http://schemas.microsoft.com/office/drawing/2010/main" val="0"/>
              </a:ext>
            </a:extLst>
          </a:blip>
          <a:srcRect l="3338" t="2546" r="3828"/>
          <a:stretch/>
        </p:blipFill>
        <p:spPr>
          <a:xfrm>
            <a:off x="6295122" y="1768244"/>
            <a:ext cx="5849790" cy="4348877"/>
          </a:xfrm>
          <a:prstGeom prst="rect">
            <a:avLst/>
          </a:prstGeom>
        </p:spPr>
      </p:pic>
    </p:spTree>
    <p:extLst>
      <p:ext uri="{BB962C8B-B14F-4D97-AF65-F5344CB8AC3E}">
        <p14:creationId xmlns:p14="http://schemas.microsoft.com/office/powerpoint/2010/main" val="3851626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66B78-C363-36E1-2523-FCDD133A7037}"/>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25A44A35-880B-CC4E-BA0E-E74B00A91045}"/>
              </a:ext>
            </a:extLst>
          </p:cNvPr>
          <p:cNvSpPr>
            <a:spLocks noGrp="1"/>
          </p:cNvSpPr>
          <p:nvPr>
            <p:ph type="title"/>
          </p:nvPr>
        </p:nvSpPr>
        <p:spPr>
          <a:xfrm>
            <a:off x="641444" y="268271"/>
            <a:ext cx="10554876" cy="675249"/>
          </a:xfrm>
        </p:spPr>
        <p:txBody>
          <a:bodyPr/>
          <a:lstStyle/>
          <a:p>
            <a:pPr marL="0" indent="0">
              <a:buNone/>
            </a:pPr>
            <a:r>
              <a:rPr lang="en-GB" sz="3600" b="1">
                <a:solidFill>
                  <a:schemeClr val="accent1"/>
                </a:solidFill>
              </a:rPr>
              <a:t>How? People, connections and relationships</a:t>
            </a:r>
          </a:p>
        </p:txBody>
      </p:sp>
      <p:graphicFrame>
        <p:nvGraphicFramePr>
          <p:cNvPr id="8" name="Table 7">
            <a:extLst>
              <a:ext uri="{FF2B5EF4-FFF2-40B4-BE49-F238E27FC236}">
                <a16:creationId xmlns:a16="http://schemas.microsoft.com/office/drawing/2014/main" id="{BDEEB0FC-6D45-F38D-3CCC-2E39B9085B87}"/>
              </a:ext>
            </a:extLst>
          </p:cNvPr>
          <p:cNvGraphicFramePr>
            <a:graphicFrameLocks noGrp="1"/>
          </p:cNvGraphicFramePr>
          <p:nvPr/>
        </p:nvGraphicFramePr>
        <p:xfrm>
          <a:off x="493278" y="1508792"/>
          <a:ext cx="5298877" cy="4483994"/>
        </p:xfrm>
        <a:graphic>
          <a:graphicData uri="http://schemas.openxmlformats.org/drawingml/2006/table">
            <a:tbl>
              <a:tblPr/>
              <a:tblGrid>
                <a:gridCol w="5298877">
                  <a:extLst>
                    <a:ext uri="{9D8B030D-6E8A-4147-A177-3AD203B41FA5}">
                      <a16:colId xmlns:a16="http://schemas.microsoft.com/office/drawing/2014/main" val="183944107"/>
                    </a:ext>
                  </a:extLst>
                </a:gridCol>
              </a:tblGrid>
              <a:tr h="462117">
                <a:tc>
                  <a:txBody>
                    <a:bodyPr/>
                    <a:lstStyle/>
                    <a:p>
                      <a:pPr algn="l" fontAlgn="base">
                        <a:lnSpc>
                          <a:spcPts val="2175"/>
                        </a:lnSpc>
                        <a:buNone/>
                      </a:pPr>
                      <a:r>
                        <a:rPr lang="en-GB" b="0" i="0">
                          <a:solidFill>
                            <a:srgbClr val="000000"/>
                          </a:solidFill>
                          <a:effectLst/>
                        </a:rPr>
                        <a:t>Trust, relationships, connectivity in community system</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21466"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292309131"/>
                  </a:ext>
                </a:extLst>
              </a:tr>
              <a:tr h="462935">
                <a:tc>
                  <a:txBody>
                    <a:bodyPr/>
                    <a:lstStyle/>
                    <a:p>
                      <a:pPr marL="0" marR="0" lvl="0" indent="0" algn="l" defTabSz="914400" rtl="0" eaLnBrk="1" fontAlgn="base" latinLnBrk="0" hangingPunct="1">
                        <a:lnSpc>
                          <a:spcPts val="2175"/>
                        </a:lnSpc>
                        <a:spcBef>
                          <a:spcPts val="0"/>
                        </a:spcBef>
                        <a:spcAft>
                          <a:spcPts val="0"/>
                        </a:spcAft>
                        <a:buClrTx/>
                        <a:buSzTx/>
                        <a:buFontTx/>
                        <a:buNone/>
                        <a:tabLst/>
                        <a:defRPr/>
                      </a:pPr>
                      <a:r>
                        <a:rPr lang="en-US"/>
                        <a:t>Social capital</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2745515302"/>
                  </a:ext>
                </a:extLst>
              </a:tr>
              <a:tr h="576484">
                <a:tc>
                  <a:txBody>
                    <a:bodyPr/>
                    <a:lstStyle/>
                    <a:p>
                      <a:pPr marL="0" indent="0">
                        <a:buNone/>
                      </a:pPr>
                      <a:r>
                        <a:rPr lang="en-US"/>
                        <a:t>Community power and leadership</a:t>
                      </a:r>
                    </a:p>
                    <a:p>
                      <a:pPr algn="l" fontAlgn="base">
                        <a:lnSpc>
                          <a:spcPts val="2175"/>
                        </a:lnSpc>
                        <a:buNone/>
                      </a:pP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1728369764"/>
                  </a:ext>
                </a:extLst>
              </a:tr>
              <a:tr h="454199">
                <a:tc>
                  <a:txBody>
                    <a:bodyPr/>
                    <a:lstStyle/>
                    <a:p>
                      <a:pPr algn="l" fontAlgn="base">
                        <a:lnSpc>
                          <a:spcPts val="2175"/>
                        </a:lnSpc>
                        <a:buNone/>
                      </a:pPr>
                      <a:r>
                        <a:rPr lang="en-GB" b="0" i="0">
                          <a:solidFill>
                            <a:srgbClr val="000000"/>
                          </a:solidFill>
                          <a:effectLst/>
                        </a:rPr>
                        <a:t>Mindsets, behaviours, ways of being and working</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640927658"/>
                  </a:ext>
                </a:extLst>
              </a:tr>
              <a:tr h="611423">
                <a:tc>
                  <a:txBody>
                    <a:bodyPr/>
                    <a:lstStyle/>
                    <a:p>
                      <a:pPr rtl="0" fontAlgn="base"/>
                      <a:r>
                        <a:rPr lang="en-GB" sz="1800" b="1" i="0" u="none" strike="noStrike" kern="1200">
                          <a:solidFill>
                            <a:schemeClr val="tx1"/>
                          </a:solidFill>
                          <a:effectLst/>
                          <a:latin typeface="+mn-lt"/>
                          <a:ea typeface="+mn-ea"/>
                          <a:cs typeface="+mn-cs"/>
                        </a:rPr>
                        <a:t>Values and mindsets</a:t>
                      </a:r>
                      <a:r>
                        <a:rPr lang="en-US" sz="1800" b="0" i="0" kern="1200">
                          <a:solidFill>
                            <a:schemeClr val="tx1"/>
                          </a:solidFill>
                          <a:effectLst/>
                          <a:latin typeface="+mn-lt"/>
                          <a:ea typeface="+mn-ea"/>
                          <a:cs typeface="+mn-cs"/>
                        </a:rPr>
                        <a:t>​: </a:t>
                      </a:r>
                      <a:r>
                        <a:rPr lang="en-GB" sz="1800" b="0" i="0" u="none" strike="noStrike" kern="1200">
                          <a:solidFill>
                            <a:schemeClr val="tx1"/>
                          </a:solidFill>
                          <a:effectLst/>
                          <a:latin typeface="+mn-lt"/>
                          <a:ea typeface="+mn-ea"/>
                          <a:cs typeface="+mn-cs"/>
                        </a:rPr>
                        <a:t>Optimistic, passionate, empathetic, inclusive, open, relationship building</a:t>
                      </a:r>
                      <a:r>
                        <a:rPr lang="en-US" sz="1800" b="0" i="0" kern="1200">
                          <a:solidFill>
                            <a:schemeClr val="tx1"/>
                          </a:solidFill>
                          <a:effectLst/>
                          <a:latin typeface="+mn-lt"/>
                          <a:ea typeface="+mn-ea"/>
                          <a:cs typeface="+mn-cs"/>
                        </a:rPr>
                        <a:t>​</a:t>
                      </a:r>
                    </a:p>
                    <a:p>
                      <a:pPr rtl="0" fontAlgn="base"/>
                      <a:r>
                        <a:rPr lang="en-GB" sz="1800" b="0" i="0" kern="1200">
                          <a:solidFill>
                            <a:schemeClr val="tx1"/>
                          </a:solidFill>
                          <a:effectLst/>
                          <a:latin typeface="+mn-lt"/>
                          <a:ea typeface="+mn-ea"/>
                          <a:cs typeface="+mn-cs"/>
                        </a:rPr>
                        <a:t>​</a:t>
                      </a:r>
                      <a:r>
                        <a:rPr lang="en-GB" sz="1800" b="0" i="0" u="none" strike="noStrike" kern="1200">
                          <a:solidFill>
                            <a:schemeClr val="tx1"/>
                          </a:solidFill>
                          <a:effectLst/>
                          <a:latin typeface="+mn-lt"/>
                          <a:ea typeface="+mn-ea"/>
                          <a:cs typeface="+mn-cs"/>
                        </a:rPr>
                        <a:t>Curious, reflective, brave, willing to change the status quo, thinking in systems not projects or programmes, comfortable with uncertainty, commitment to tackling inactivity, inequality and discriminatory processes, resilient.</a:t>
                      </a:r>
                      <a:r>
                        <a:rPr lang="en-US" sz="1800" b="0" i="0" kern="1200">
                          <a:solidFill>
                            <a:schemeClr val="tx1"/>
                          </a:solidFill>
                          <a:effectLst/>
                          <a:latin typeface="+mn-lt"/>
                          <a:ea typeface="+mn-ea"/>
                          <a:cs typeface="+mn-cs"/>
                        </a:rPr>
                        <a:t>​</a:t>
                      </a:r>
                    </a:p>
                    <a:p>
                      <a:pPr algn="l" fontAlgn="base">
                        <a:lnSpc>
                          <a:spcPts val="2175"/>
                        </a:lnSpc>
                        <a:buNone/>
                      </a:pP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2678213425"/>
                  </a:ext>
                </a:extLst>
              </a:tr>
            </a:tbl>
          </a:graphicData>
        </a:graphic>
      </p:graphicFrame>
      <p:sp>
        <p:nvSpPr>
          <p:cNvPr id="3" name="TextBox 2">
            <a:extLst>
              <a:ext uri="{FF2B5EF4-FFF2-40B4-BE49-F238E27FC236}">
                <a16:creationId xmlns:a16="http://schemas.microsoft.com/office/drawing/2014/main" id="{BF866D41-F90B-6D67-46D5-56FAA96CAC50}"/>
              </a:ext>
            </a:extLst>
          </p:cNvPr>
          <p:cNvSpPr txBox="1"/>
          <p:nvPr/>
        </p:nvSpPr>
        <p:spPr>
          <a:xfrm>
            <a:off x="6096000" y="1102466"/>
            <a:ext cx="5602722" cy="5109091"/>
          </a:xfrm>
          <a:prstGeom prst="rect">
            <a:avLst/>
          </a:prstGeom>
          <a:noFill/>
        </p:spPr>
        <p:txBody>
          <a:bodyPr wrap="square" lIns="91440" tIns="45720" rIns="91440" bIns="45720" anchor="t">
            <a:spAutoFit/>
          </a:bodyPr>
          <a:lstStyle/>
          <a:p>
            <a:pPr algn="l"/>
            <a:endParaRPr lang="en-GB" b="0" i="0" u="none" strike="noStrike" baseline="0">
              <a:solidFill>
                <a:srgbClr val="000000"/>
              </a:solidFill>
              <a:latin typeface="Poppins" panose="00000500000000000000" pitchFamily="2" charset="0"/>
            </a:endParaRPr>
          </a:p>
          <a:p>
            <a:r>
              <a:rPr lang="en-GB" sz="1400" b="1" i="0" u="none" strike="noStrike" baseline="0">
                <a:solidFill>
                  <a:srgbClr val="000000"/>
                </a:solidFill>
                <a:latin typeface="Poppins"/>
                <a:cs typeface="Poppins"/>
              </a:rPr>
              <a:t>Working in a whole system place-based way requires a focus on values, mindsets and behaviours </a:t>
            </a:r>
            <a:r>
              <a:rPr lang="en-GB" sz="1400" b="0" i="0" u="none" strike="noStrike" baseline="0">
                <a:solidFill>
                  <a:srgbClr val="000000"/>
                </a:solidFill>
                <a:latin typeface="Poppins"/>
                <a:cs typeface="Poppins"/>
              </a:rPr>
              <a:t>- to fully embrace the approach and create change. This needs to grow and become the norm across systems in order to secure long term buy in and value to the way of working. </a:t>
            </a:r>
          </a:p>
          <a:p>
            <a:r>
              <a:rPr lang="en-GB" sz="1400" b="0" i="0" u="none" strike="noStrike" baseline="0">
                <a:solidFill>
                  <a:srgbClr val="000000"/>
                </a:solidFill>
                <a:latin typeface="Poppins"/>
                <a:cs typeface="Poppins"/>
              </a:rPr>
              <a:t>• </a:t>
            </a:r>
            <a:r>
              <a:rPr lang="en-GB" sz="1400" b="1" i="0" u="none" strike="noStrike" baseline="0">
                <a:solidFill>
                  <a:srgbClr val="000000"/>
                </a:solidFill>
                <a:latin typeface="Poppins"/>
                <a:cs typeface="Poppins"/>
              </a:rPr>
              <a:t>To do this, you need </a:t>
            </a:r>
            <a:r>
              <a:rPr lang="en-GB" sz="1400" b="0" i="0" u="none" strike="noStrike" baseline="0">
                <a:solidFill>
                  <a:srgbClr val="000000"/>
                </a:solidFill>
                <a:latin typeface="Poppins"/>
                <a:cs typeface="Poppins"/>
              </a:rPr>
              <a:t>- leaders at all levels of the system and dedicated capacity. </a:t>
            </a:r>
          </a:p>
          <a:p>
            <a:r>
              <a:rPr lang="en-GB" sz="1400" b="0" i="0" u="none" strike="noStrike" baseline="0">
                <a:solidFill>
                  <a:srgbClr val="000000"/>
                </a:solidFill>
                <a:latin typeface="Poppins"/>
                <a:cs typeface="Poppins"/>
              </a:rPr>
              <a:t>• </a:t>
            </a:r>
            <a:r>
              <a:rPr lang="en-GB" sz="1400" b="1" i="0" u="none" strike="noStrike" baseline="0">
                <a:solidFill>
                  <a:srgbClr val="000000"/>
                </a:solidFill>
                <a:latin typeface="Poppins"/>
                <a:cs typeface="Poppins"/>
              </a:rPr>
              <a:t>Capacity needed often includes </a:t>
            </a:r>
            <a:r>
              <a:rPr lang="en-GB" sz="1400" b="0" i="0" u="none" strike="noStrike" baseline="0">
                <a:solidFill>
                  <a:srgbClr val="000000"/>
                </a:solidFill>
                <a:latin typeface="Poppins"/>
                <a:cs typeface="Poppins"/>
              </a:rPr>
              <a:t>- time and space at a strategic level to convene and influence and engage in the value of taking a systems-based approach to tackling inactivity and the associated underpinning inequalities. This capacity can be embedded in organisations through diverting current work priorities and sometimes additional capacity through secondments/recruitment. Overtime the ambition should be to influence mainstream services/approaches/priorities so that taking a systems-based approach becomes business as usual. </a:t>
            </a:r>
          </a:p>
          <a:p>
            <a:r>
              <a:rPr lang="en-GB" sz="1400" b="0" i="0" u="none" strike="noStrike" baseline="0">
                <a:solidFill>
                  <a:srgbClr val="000000"/>
                </a:solidFill>
                <a:latin typeface="Poppins"/>
                <a:cs typeface="Poppins"/>
              </a:rPr>
              <a:t>• </a:t>
            </a:r>
            <a:r>
              <a:rPr lang="en-GB" sz="1400" b="1" i="0" u="none" strike="noStrike" baseline="0">
                <a:solidFill>
                  <a:srgbClr val="000000"/>
                </a:solidFill>
                <a:latin typeface="Poppins"/>
                <a:cs typeface="Poppins"/>
              </a:rPr>
              <a:t>The capacity tends to be a medium-term commitment </a:t>
            </a:r>
            <a:r>
              <a:rPr lang="en-GB" sz="1400" b="0" i="0" u="none" strike="noStrike" baseline="0">
                <a:solidFill>
                  <a:srgbClr val="000000"/>
                </a:solidFill>
                <a:latin typeface="Poppins"/>
                <a:cs typeface="Poppins"/>
              </a:rPr>
              <a:t>- to enable the building of relationships and ensure that physical activity is integrated into the infrastructure and culture of the various organisations and people working across a local system. </a:t>
            </a:r>
          </a:p>
        </p:txBody>
      </p:sp>
      <p:sp>
        <p:nvSpPr>
          <p:cNvPr id="4" name="TextBox 3">
            <a:extLst>
              <a:ext uri="{FF2B5EF4-FFF2-40B4-BE49-F238E27FC236}">
                <a16:creationId xmlns:a16="http://schemas.microsoft.com/office/drawing/2014/main" id="{EACBA163-543F-62FD-D748-65D2F204D0EA}"/>
              </a:ext>
            </a:extLst>
          </p:cNvPr>
          <p:cNvSpPr txBox="1"/>
          <p:nvPr/>
        </p:nvSpPr>
        <p:spPr>
          <a:xfrm>
            <a:off x="4562168" y="6351639"/>
            <a:ext cx="7511845" cy="369332"/>
          </a:xfrm>
          <a:prstGeom prst="rect">
            <a:avLst/>
          </a:prstGeom>
          <a:noFill/>
        </p:spPr>
        <p:txBody>
          <a:bodyPr wrap="square" rtlCol="0">
            <a:spAutoFit/>
          </a:bodyPr>
          <a:lstStyle/>
          <a:p>
            <a:r>
              <a:rPr lang="en-GB"/>
              <a:t>Source: Sport England and National Evaluation and Learning Partnership</a:t>
            </a:r>
          </a:p>
        </p:txBody>
      </p:sp>
    </p:spTree>
    <p:extLst>
      <p:ext uri="{BB962C8B-B14F-4D97-AF65-F5344CB8AC3E}">
        <p14:creationId xmlns:p14="http://schemas.microsoft.com/office/powerpoint/2010/main" val="15294941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76D53-DAE5-19D3-362D-D8CF5C33DE2F}"/>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183581B9-6C4B-F4DC-68E4-95821695EEE9}"/>
              </a:ext>
            </a:extLst>
          </p:cNvPr>
          <p:cNvSpPr>
            <a:spLocks noGrp="1"/>
          </p:cNvSpPr>
          <p:nvPr>
            <p:ph type="title"/>
          </p:nvPr>
        </p:nvSpPr>
        <p:spPr>
          <a:xfrm>
            <a:off x="641444" y="268271"/>
            <a:ext cx="10554876" cy="675249"/>
          </a:xfrm>
        </p:spPr>
        <p:txBody>
          <a:bodyPr/>
          <a:lstStyle/>
          <a:p>
            <a:r>
              <a:rPr lang="en-GB" sz="3600" b="1"/>
              <a:t>How</a:t>
            </a:r>
            <a:r>
              <a:rPr lang="en-GB" sz="3600" b="1">
                <a:solidFill>
                  <a:schemeClr val="accent1"/>
                </a:solidFill>
              </a:rPr>
              <a:t>? Conditions and enablers</a:t>
            </a:r>
            <a:endParaRPr lang="en-US" b="1">
              <a:solidFill>
                <a:srgbClr val="7030A0"/>
              </a:solidFill>
            </a:endParaRPr>
          </a:p>
        </p:txBody>
      </p:sp>
      <p:graphicFrame>
        <p:nvGraphicFramePr>
          <p:cNvPr id="2" name="Table 1">
            <a:extLst>
              <a:ext uri="{FF2B5EF4-FFF2-40B4-BE49-F238E27FC236}">
                <a16:creationId xmlns:a16="http://schemas.microsoft.com/office/drawing/2014/main" id="{C7A33F4D-7EAB-3B1B-E62E-3898F6D3B27B}"/>
              </a:ext>
            </a:extLst>
          </p:cNvPr>
          <p:cNvGraphicFramePr>
            <a:graphicFrameLocks noGrp="1"/>
          </p:cNvGraphicFramePr>
          <p:nvPr>
            <p:extLst>
              <p:ext uri="{D42A27DB-BD31-4B8C-83A1-F6EECF244321}">
                <p14:modId xmlns:p14="http://schemas.microsoft.com/office/powerpoint/2010/main" val="1529264789"/>
              </p:ext>
            </p:extLst>
          </p:nvPr>
        </p:nvGraphicFramePr>
        <p:xfrm>
          <a:off x="481019" y="830029"/>
          <a:ext cx="5822738" cy="6027971"/>
        </p:xfrm>
        <a:graphic>
          <a:graphicData uri="http://schemas.openxmlformats.org/drawingml/2006/table">
            <a:tbl>
              <a:tblPr/>
              <a:tblGrid>
                <a:gridCol w="5822738">
                  <a:extLst>
                    <a:ext uri="{9D8B030D-6E8A-4147-A177-3AD203B41FA5}">
                      <a16:colId xmlns:a16="http://schemas.microsoft.com/office/drawing/2014/main" val="183944107"/>
                    </a:ext>
                  </a:extLst>
                </a:gridCol>
              </a:tblGrid>
              <a:tr h="559421">
                <a:tc>
                  <a:txBody>
                    <a:bodyPr/>
                    <a:lstStyle/>
                    <a:p>
                      <a:pPr algn="ctr" fontAlgn="base">
                        <a:lnSpc>
                          <a:spcPts val="2175"/>
                        </a:lnSpc>
                        <a:buNone/>
                      </a:pPr>
                      <a:r>
                        <a:rPr lang="en-GB" b="1" i="1">
                          <a:solidFill>
                            <a:srgbClr val="000000"/>
                          </a:solidFill>
                          <a:effectLst/>
                        </a:rPr>
                        <a:t>National Evaluation and Learning Partnership</a:t>
                      </a:r>
                    </a:p>
                    <a:p>
                      <a:pPr algn="ctr" fontAlgn="base">
                        <a:lnSpc>
                          <a:spcPts val="2175"/>
                        </a:lnSpc>
                        <a:buNone/>
                      </a:pPr>
                      <a:r>
                        <a:rPr lang="en-GB" b="1" i="1">
                          <a:solidFill>
                            <a:srgbClr val="000000"/>
                          </a:solidFill>
                          <a:effectLst/>
                        </a:rPr>
                        <a:t>Conditions for Change</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21466"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4244613343"/>
                  </a:ext>
                </a:extLst>
              </a:tr>
              <a:tr h="559421">
                <a:tc>
                  <a:txBody>
                    <a:bodyPr/>
                    <a:lstStyle/>
                    <a:p>
                      <a:pPr algn="ctr" fontAlgn="base">
                        <a:lnSpc>
                          <a:spcPts val="2175"/>
                        </a:lnSpc>
                        <a:buNone/>
                      </a:pPr>
                      <a:r>
                        <a:rPr lang="en-GB" b="1" i="1">
                          <a:solidFill>
                            <a:srgbClr val="000000"/>
                          </a:solidFill>
                          <a:effectLst/>
                        </a:rPr>
                        <a:t>National Evaluation and Learning Partnership</a:t>
                      </a:r>
                    </a:p>
                    <a:p>
                      <a:pPr algn="ctr" fontAlgn="base">
                        <a:lnSpc>
                          <a:spcPts val="2175"/>
                        </a:lnSpc>
                        <a:buNone/>
                      </a:pPr>
                      <a:r>
                        <a:rPr lang="en-GB" b="1" i="1">
                          <a:solidFill>
                            <a:srgbClr val="000000"/>
                          </a:solidFill>
                          <a:effectLst/>
                        </a:rPr>
                        <a:t>Conditions for Change</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2902625508"/>
                  </a:ext>
                </a:extLst>
              </a:tr>
              <a:tr h="559421">
                <a:tc>
                  <a:txBody>
                    <a:bodyPr/>
                    <a:lstStyle/>
                    <a:p>
                      <a:pPr algn="l" fontAlgn="base">
                        <a:lnSpc>
                          <a:spcPts val="2175"/>
                        </a:lnSpc>
                        <a:buNone/>
                      </a:pPr>
                      <a:r>
                        <a:rPr lang="en-GB" sz="1800" b="0" i="0">
                          <a:solidFill>
                            <a:srgbClr val="000000"/>
                          </a:solidFill>
                          <a:effectLst/>
                          <a:latin typeface="Calibri" panose="020F0502020204030204" pitchFamily="34" charset="0"/>
                        </a:rPr>
                        <a:t>Culture and practices for physical activity​</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292309131"/>
                  </a:ext>
                </a:extLst>
              </a:tr>
              <a:tr h="618766">
                <a:tc>
                  <a:txBody>
                    <a:bodyPr/>
                    <a:lstStyle/>
                    <a:p>
                      <a:pPr algn="l" fontAlgn="base">
                        <a:lnSpc>
                          <a:spcPts val="2175"/>
                        </a:lnSpc>
                        <a:buNone/>
                      </a:pPr>
                      <a:r>
                        <a:rPr lang="en-GB" sz="1800" b="0" i="0">
                          <a:solidFill>
                            <a:srgbClr val="000000"/>
                          </a:solidFill>
                          <a:effectLst/>
                          <a:latin typeface="Calibri" panose="020F0502020204030204" pitchFamily="34" charset="0"/>
                        </a:rPr>
                        <a:t>Physical environments that enable physical activity​</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2745515302"/>
                  </a:ext>
                </a:extLst>
              </a:tr>
              <a:tr h="820106">
                <a:tc>
                  <a:txBody>
                    <a:bodyPr/>
                    <a:lstStyle/>
                    <a:p>
                      <a:pPr algn="l" fontAlgn="base">
                        <a:lnSpc>
                          <a:spcPts val="2175"/>
                        </a:lnSpc>
                        <a:buNone/>
                      </a:pPr>
                      <a:r>
                        <a:rPr lang="en-GB" sz="1800" b="0" i="0">
                          <a:solidFill>
                            <a:srgbClr val="000000"/>
                          </a:solidFill>
                          <a:effectLst/>
                          <a:latin typeface="Calibri" panose="020F0502020204030204" pitchFamily="34" charset="0"/>
                        </a:rPr>
                        <a:t>Processes for identifying the barriers and enablers of physical activity​</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1728369764"/>
                  </a:ext>
                </a:extLst>
              </a:tr>
              <a:tr h="820106">
                <a:tc>
                  <a:txBody>
                    <a:bodyPr/>
                    <a:lstStyle/>
                    <a:p>
                      <a:pPr algn="l" fontAlgn="base">
                        <a:lnSpc>
                          <a:spcPts val="2175"/>
                        </a:lnSpc>
                        <a:buNone/>
                      </a:pPr>
                      <a:r>
                        <a:rPr lang="en-GB" sz="1800" b="0" i="0">
                          <a:solidFill>
                            <a:srgbClr val="000000"/>
                          </a:solidFill>
                          <a:effectLst/>
                          <a:latin typeface="Calibri" panose="020F0502020204030204" pitchFamily="34" charset="0"/>
                        </a:rPr>
                        <a:t>Organisational policies, processes and structures that enable </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640927658"/>
                  </a:ext>
                </a:extLst>
              </a:tr>
              <a:tr h="820106">
                <a:tc>
                  <a:txBody>
                    <a:bodyPr/>
                    <a:lstStyle/>
                    <a:p>
                      <a:pPr algn="l" fontAlgn="base">
                        <a:lnSpc>
                          <a:spcPts val="2175"/>
                        </a:lnSpc>
                        <a:buNone/>
                      </a:pPr>
                      <a:r>
                        <a:rPr lang="en-GB" sz="1800" b="0" i="0">
                          <a:solidFill>
                            <a:srgbClr val="000000"/>
                          </a:solidFill>
                          <a:effectLst/>
                          <a:latin typeface="Calibri" panose="020F0502020204030204" pitchFamily="34" charset="0"/>
                        </a:rPr>
                        <a:t>Capacity and capability across the community, volunteers and workforce ​</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2678213425"/>
                  </a:ext>
                </a:extLst>
              </a:tr>
              <a:tr h="551033">
                <a:tc>
                  <a:txBody>
                    <a:bodyPr/>
                    <a:lstStyle/>
                    <a:p>
                      <a:pPr algn="l" fontAlgn="base">
                        <a:lnSpc>
                          <a:spcPts val="2175"/>
                        </a:lnSpc>
                        <a:buNone/>
                      </a:pPr>
                      <a:r>
                        <a:rPr lang="en-GB" sz="1800" b="0" i="0">
                          <a:solidFill>
                            <a:srgbClr val="000000"/>
                          </a:solidFill>
                          <a:effectLst/>
                          <a:latin typeface="Calibri" panose="020F0502020204030204" pitchFamily="34" charset="0"/>
                        </a:rPr>
                        <a:t>Collaboration​, local leadership, community led action</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2084376623"/>
                  </a:ext>
                </a:extLst>
              </a:tr>
              <a:tr h="551033">
                <a:tc>
                  <a:txBody>
                    <a:bodyPr/>
                    <a:lstStyle/>
                    <a:p>
                      <a:pPr algn="l" fontAlgn="base">
                        <a:lnSpc>
                          <a:spcPts val="2175"/>
                        </a:lnSpc>
                        <a:buNone/>
                      </a:pPr>
                      <a:r>
                        <a:rPr lang="en-GB" sz="1800" b="0" i="0">
                          <a:solidFill>
                            <a:srgbClr val="000000"/>
                          </a:solidFill>
                          <a:effectLst/>
                          <a:latin typeface="Calibri" panose="020F0502020204030204" pitchFamily="34" charset="0"/>
                        </a:rPr>
                        <a:t>Cycles of learning and action​</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30A0">
                        <a:alpha val="50000"/>
                      </a:srgbClr>
                    </a:solidFill>
                  </a:tcPr>
                </a:tc>
                <a:extLst>
                  <a:ext uri="{0D108BD9-81ED-4DB2-BD59-A6C34878D82A}">
                    <a16:rowId xmlns:a16="http://schemas.microsoft.com/office/drawing/2014/main" val="694924291"/>
                  </a:ext>
                </a:extLst>
              </a:tr>
            </a:tbl>
          </a:graphicData>
        </a:graphic>
      </p:graphicFrame>
      <p:sp>
        <p:nvSpPr>
          <p:cNvPr id="3" name="Rectangle 1">
            <a:extLst>
              <a:ext uri="{FF2B5EF4-FFF2-40B4-BE49-F238E27FC236}">
                <a16:creationId xmlns:a16="http://schemas.microsoft.com/office/drawing/2014/main" id="{ED33467D-1A05-F15C-2B51-B7E70DEF8ED0}"/>
              </a:ext>
            </a:extLst>
          </p:cNvPr>
          <p:cNvSpPr>
            <a:spLocks noChangeArrowheads="1"/>
          </p:cNvSpPr>
          <p:nvPr/>
        </p:nvSpPr>
        <p:spPr bwMode="auto">
          <a:xfrm>
            <a:off x="3608388" y="150653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26" name="Picture 2" descr="A green and blue circle with white arrows and a star&#10;&#10;Description automatically generated">
            <a:extLst>
              <a:ext uri="{FF2B5EF4-FFF2-40B4-BE49-F238E27FC236}">
                <a16:creationId xmlns:a16="http://schemas.microsoft.com/office/drawing/2014/main" id="{F0EF36BE-C902-AE21-7D43-41C49F9839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9206" y="382341"/>
            <a:ext cx="2019590" cy="201959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circular logo with a thumb up&#10;&#10;Description automatically generated">
            <a:extLst>
              <a:ext uri="{FF2B5EF4-FFF2-40B4-BE49-F238E27FC236}">
                <a16:creationId xmlns:a16="http://schemas.microsoft.com/office/drawing/2014/main" id="{18BDAF6C-DB53-B8E1-6A6B-AADEFBD36C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1859" y="2536316"/>
            <a:ext cx="2015763" cy="201576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 blue circle with white circles and white text&#10;&#10;Description automatically generated">
            <a:extLst>
              <a:ext uri="{FF2B5EF4-FFF2-40B4-BE49-F238E27FC236}">
                <a16:creationId xmlns:a16="http://schemas.microsoft.com/office/drawing/2014/main" id="{6FE9F8C5-BB0F-4B0A-9A04-53130A0F28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96197" y="4623260"/>
            <a:ext cx="2019590" cy="201576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 purple and yellow circle with white gears&#10;&#10;Description automatically generated">
            <a:extLst>
              <a:ext uri="{FF2B5EF4-FFF2-40B4-BE49-F238E27FC236}">
                <a16:creationId xmlns:a16="http://schemas.microsoft.com/office/drawing/2014/main" id="{73D54C39-3065-A01E-989C-9F6B216E24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73148" y="1245890"/>
            <a:ext cx="2093358" cy="208965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 light bulb with text on it&#10;&#10;Description automatically generated">
            <a:extLst>
              <a:ext uri="{FF2B5EF4-FFF2-40B4-BE49-F238E27FC236}">
                <a16:creationId xmlns:a16="http://schemas.microsoft.com/office/drawing/2014/main" id="{DE257BAD-A33B-FA4F-49C3-94A20EA1919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72889" y="3637917"/>
            <a:ext cx="2093618" cy="20896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69538-5B4E-1FF6-CFCB-E36A3208D1F4}"/>
              </a:ext>
            </a:extLst>
          </p:cNvPr>
          <p:cNvSpPr txBox="1"/>
          <p:nvPr/>
        </p:nvSpPr>
        <p:spPr>
          <a:xfrm>
            <a:off x="9153833" y="5889975"/>
            <a:ext cx="2910348" cy="923330"/>
          </a:xfrm>
          <a:prstGeom prst="rect">
            <a:avLst/>
          </a:prstGeom>
          <a:noFill/>
        </p:spPr>
        <p:txBody>
          <a:bodyPr wrap="square" rtlCol="0">
            <a:spAutoFit/>
          </a:bodyPr>
          <a:lstStyle/>
          <a:p>
            <a:r>
              <a:rPr lang="en-GB"/>
              <a:t>Source: GM Moving Enablers of Change (Substance Consortia)</a:t>
            </a:r>
          </a:p>
        </p:txBody>
      </p:sp>
    </p:spTree>
    <p:extLst>
      <p:ext uri="{BB962C8B-B14F-4D97-AF65-F5344CB8AC3E}">
        <p14:creationId xmlns:p14="http://schemas.microsoft.com/office/powerpoint/2010/main" val="2788908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grass, tree, outdoor, child&#10;&#10;Description automatically generated">
            <a:extLst>
              <a:ext uri="{FF2B5EF4-FFF2-40B4-BE49-F238E27FC236}">
                <a16:creationId xmlns:a16="http://schemas.microsoft.com/office/drawing/2014/main" id="{93AEB60F-3F80-60FF-1798-C7795E41AFAA}"/>
              </a:ext>
            </a:extLst>
          </p:cNvPr>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5606074" y="667122"/>
            <a:ext cx="2581988" cy="1721325"/>
          </a:xfrm>
          <a:prstGeom prst="rect">
            <a:avLst/>
          </a:prstGeom>
        </p:spPr>
      </p:pic>
      <p:pic>
        <p:nvPicPr>
          <p:cNvPr id="7" name="Picture 6" descr="A person pushing a child in a wheelchair&#10;&#10;Description automatically generated with medium confidence">
            <a:extLst>
              <a:ext uri="{FF2B5EF4-FFF2-40B4-BE49-F238E27FC236}">
                <a16:creationId xmlns:a16="http://schemas.microsoft.com/office/drawing/2014/main" id="{CD67A3C1-A6C7-C7B1-80B4-C856A6D29F44}"/>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07226" y="1052233"/>
            <a:ext cx="2363180" cy="1572315"/>
          </a:xfrm>
          <a:prstGeom prst="rect">
            <a:avLst/>
          </a:prstGeom>
        </p:spPr>
      </p:pic>
      <p:pic>
        <p:nvPicPr>
          <p:cNvPr id="9" name="Picture 8" descr="A picture containing floor, indoor, sport, ceiling&#10;&#10;Description automatically generated">
            <a:extLst>
              <a:ext uri="{FF2B5EF4-FFF2-40B4-BE49-F238E27FC236}">
                <a16:creationId xmlns:a16="http://schemas.microsoft.com/office/drawing/2014/main" id="{F90A15F9-BAB4-A924-E75D-799D6774D4E0}"/>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2715409" y="3527392"/>
            <a:ext cx="2103297" cy="1381192"/>
          </a:xfrm>
          <a:prstGeom prst="rect">
            <a:avLst/>
          </a:prstGeom>
        </p:spPr>
      </p:pic>
      <p:pic>
        <p:nvPicPr>
          <p:cNvPr id="13" name="Picture 12" descr="A picture containing floor, indoor, building&#10;&#10;Description automatically generated">
            <a:extLst>
              <a:ext uri="{FF2B5EF4-FFF2-40B4-BE49-F238E27FC236}">
                <a16:creationId xmlns:a16="http://schemas.microsoft.com/office/drawing/2014/main" id="{34353189-6F71-F105-ED9C-F529BFF962F3}"/>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10615108" y="82062"/>
            <a:ext cx="1345324" cy="2017986"/>
          </a:xfrm>
          <a:prstGeom prst="rect">
            <a:avLst/>
          </a:prstGeom>
        </p:spPr>
      </p:pic>
      <p:pic>
        <p:nvPicPr>
          <p:cNvPr id="15" name="Picture 14" descr="A group of men playing football&#10;&#10;Description automatically generated">
            <a:extLst>
              <a:ext uri="{FF2B5EF4-FFF2-40B4-BE49-F238E27FC236}">
                <a16:creationId xmlns:a16="http://schemas.microsoft.com/office/drawing/2014/main" id="{F12D3C27-8AEE-BFA7-B03F-C3AF3FC21407}"/>
              </a:ext>
            </a:extLst>
          </p:cNvPr>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2600050" y="1707676"/>
            <a:ext cx="2623014" cy="1748854"/>
          </a:xfrm>
          <a:prstGeom prst="rect">
            <a:avLst/>
          </a:prstGeom>
        </p:spPr>
      </p:pic>
      <p:pic>
        <p:nvPicPr>
          <p:cNvPr id="17" name="Picture 16" descr="A picture containing tree, outdoor, grass, person&#10;&#10;Description automatically generated">
            <a:extLst>
              <a:ext uri="{FF2B5EF4-FFF2-40B4-BE49-F238E27FC236}">
                <a16:creationId xmlns:a16="http://schemas.microsoft.com/office/drawing/2014/main" id="{2989FD77-E0FA-1A11-6F8B-4317F2707B25}"/>
              </a:ext>
            </a:extLst>
          </p:cNvPr>
          <p:cNvPicPr>
            <a:picLocks noChangeAspect="1"/>
          </p:cNvPicPr>
          <p:nvPr/>
        </p:nvPicPr>
        <p:blipFill>
          <a:blip r:embed="rId7" cstate="screen">
            <a:extLst>
              <a:ext uri="{28A0092B-C50C-407E-A947-70E740481C1C}">
                <a14:useLocalDpi xmlns:a14="http://schemas.microsoft.com/office/drawing/2010/main" val="0"/>
              </a:ext>
            </a:extLst>
          </a:blip>
          <a:stretch>
            <a:fillRect/>
          </a:stretch>
        </p:blipFill>
        <p:spPr>
          <a:xfrm>
            <a:off x="8368024" y="294232"/>
            <a:ext cx="2211207" cy="1471449"/>
          </a:xfrm>
          <a:prstGeom prst="rect">
            <a:avLst/>
          </a:prstGeom>
        </p:spPr>
      </p:pic>
      <p:pic>
        <p:nvPicPr>
          <p:cNvPr id="19" name="Picture 18" descr="A picture containing person, person&#10;&#10;Description automatically generated">
            <a:extLst>
              <a:ext uri="{FF2B5EF4-FFF2-40B4-BE49-F238E27FC236}">
                <a16:creationId xmlns:a16="http://schemas.microsoft.com/office/drawing/2014/main" id="{44AC0639-72EC-3FA6-7A44-BB0C2F554AC0}"/>
              </a:ext>
            </a:extLst>
          </p:cNvPr>
          <p:cNvPicPr>
            <a:picLocks noChangeAspect="1"/>
          </p:cNvPicPr>
          <p:nvPr/>
        </p:nvPicPr>
        <p:blipFill>
          <a:blip r:embed="rId8" cstate="screen">
            <a:extLst>
              <a:ext uri="{28A0092B-C50C-407E-A947-70E740481C1C}">
                <a14:useLocalDpi xmlns:a14="http://schemas.microsoft.com/office/drawing/2010/main" val="0"/>
              </a:ext>
            </a:extLst>
          </a:blip>
          <a:stretch>
            <a:fillRect/>
          </a:stretch>
        </p:blipFill>
        <p:spPr>
          <a:xfrm>
            <a:off x="199365" y="4979528"/>
            <a:ext cx="2623012" cy="1748854"/>
          </a:xfrm>
          <a:prstGeom prst="rect">
            <a:avLst/>
          </a:prstGeom>
        </p:spPr>
      </p:pic>
      <p:pic>
        <p:nvPicPr>
          <p:cNvPr id="21" name="Picture 20" descr="A picture containing sport&#10;&#10;Description automatically generated">
            <a:extLst>
              <a:ext uri="{FF2B5EF4-FFF2-40B4-BE49-F238E27FC236}">
                <a16:creationId xmlns:a16="http://schemas.microsoft.com/office/drawing/2014/main" id="{C354C44B-7678-BEC4-4961-B4A60392396C}"/>
              </a:ext>
            </a:extLst>
          </p:cNvPr>
          <p:cNvPicPr>
            <a:picLocks noChangeAspect="1"/>
          </p:cNvPicPr>
          <p:nvPr/>
        </p:nvPicPr>
        <p:blipFill>
          <a:blip r:embed="rId9" cstate="screen">
            <a:extLst>
              <a:ext uri="{28A0092B-C50C-407E-A947-70E740481C1C}">
                <a14:useLocalDpi xmlns:a14="http://schemas.microsoft.com/office/drawing/2010/main" val="0"/>
              </a:ext>
            </a:extLst>
          </a:blip>
          <a:stretch>
            <a:fillRect/>
          </a:stretch>
        </p:blipFill>
        <p:spPr>
          <a:xfrm>
            <a:off x="8424943" y="2319157"/>
            <a:ext cx="3150072" cy="2100048"/>
          </a:xfrm>
          <a:prstGeom prst="rect">
            <a:avLst/>
          </a:prstGeom>
        </p:spPr>
      </p:pic>
      <p:pic>
        <p:nvPicPr>
          <p:cNvPr id="25" name="Picture 24" descr="A group of people on paddle boards&#10;&#10;Description automatically generated with low confidence">
            <a:extLst>
              <a:ext uri="{FF2B5EF4-FFF2-40B4-BE49-F238E27FC236}">
                <a16:creationId xmlns:a16="http://schemas.microsoft.com/office/drawing/2014/main" id="{5DA9D88A-1082-1014-0ECB-FC9EFFD02D63}"/>
              </a:ext>
            </a:extLst>
          </p:cNvPr>
          <p:cNvPicPr>
            <a:picLocks noChangeAspect="1"/>
          </p:cNvPicPr>
          <p:nvPr/>
        </p:nvPicPr>
        <p:blipFill>
          <a:blip r:embed="rId10" cstate="screen">
            <a:extLst>
              <a:ext uri="{28A0092B-C50C-407E-A947-70E740481C1C}">
                <a14:useLocalDpi xmlns:a14="http://schemas.microsoft.com/office/drawing/2010/main" val="0"/>
              </a:ext>
            </a:extLst>
          </a:blip>
          <a:stretch>
            <a:fillRect/>
          </a:stretch>
        </p:blipFill>
        <p:spPr>
          <a:xfrm>
            <a:off x="2961423" y="5011252"/>
            <a:ext cx="2582618" cy="1721325"/>
          </a:xfrm>
          <a:prstGeom prst="rect">
            <a:avLst/>
          </a:prstGeom>
        </p:spPr>
      </p:pic>
      <p:pic>
        <p:nvPicPr>
          <p:cNvPr id="27" name="Picture 26" descr="A group of women walking on a path&#10;&#10;Description automatically generated with low confidence">
            <a:extLst>
              <a:ext uri="{FF2B5EF4-FFF2-40B4-BE49-F238E27FC236}">
                <a16:creationId xmlns:a16="http://schemas.microsoft.com/office/drawing/2014/main" id="{FCAD07A8-DCE9-DD19-0B4F-79A4F7AEA8E7}"/>
              </a:ext>
            </a:extLst>
          </p:cNvPr>
          <p:cNvPicPr>
            <a:picLocks noChangeAspect="1"/>
          </p:cNvPicPr>
          <p:nvPr/>
        </p:nvPicPr>
        <p:blipFill>
          <a:blip r:embed="rId11" cstate="screen">
            <a:extLst>
              <a:ext uri="{28A0092B-C50C-407E-A947-70E740481C1C}">
                <a14:useLocalDpi xmlns:a14="http://schemas.microsoft.com/office/drawing/2010/main" val="0"/>
              </a:ext>
            </a:extLst>
          </a:blip>
          <a:stretch>
            <a:fillRect/>
          </a:stretch>
        </p:blipFill>
        <p:spPr>
          <a:xfrm>
            <a:off x="9398780" y="4907080"/>
            <a:ext cx="2527438" cy="1681885"/>
          </a:xfrm>
          <a:prstGeom prst="rect">
            <a:avLst/>
          </a:prstGeom>
        </p:spPr>
      </p:pic>
      <p:pic>
        <p:nvPicPr>
          <p:cNvPr id="31" name="Picture 30" descr="A picture containing tree, outdoor, sky, sport&#10;&#10;Description automatically generated">
            <a:extLst>
              <a:ext uri="{FF2B5EF4-FFF2-40B4-BE49-F238E27FC236}">
                <a16:creationId xmlns:a16="http://schemas.microsoft.com/office/drawing/2014/main" id="{34B88DF3-DB9D-2925-5E85-2E9A4407758B}"/>
              </a:ext>
            </a:extLst>
          </p:cNvPr>
          <p:cNvPicPr>
            <a:picLocks noChangeAspect="1"/>
          </p:cNvPicPr>
          <p:nvPr/>
        </p:nvPicPr>
        <p:blipFill>
          <a:blip r:embed="rId12" cstate="screen">
            <a:extLst>
              <a:ext uri="{28A0092B-C50C-407E-A947-70E740481C1C}">
                <a14:useLocalDpi xmlns:a14="http://schemas.microsoft.com/office/drawing/2010/main" val="0"/>
              </a:ext>
            </a:extLst>
          </a:blip>
          <a:stretch>
            <a:fillRect/>
          </a:stretch>
        </p:blipFill>
        <p:spPr>
          <a:xfrm>
            <a:off x="5953530" y="4506945"/>
            <a:ext cx="3150072" cy="2221437"/>
          </a:xfrm>
          <a:prstGeom prst="rect">
            <a:avLst/>
          </a:prstGeom>
        </p:spPr>
      </p:pic>
      <p:pic>
        <p:nvPicPr>
          <p:cNvPr id="33" name="Picture 32" descr="A picture containing person, outdoor, arm&#10;&#10;Description automatically generated">
            <a:extLst>
              <a:ext uri="{FF2B5EF4-FFF2-40B4-BE49-F238E27FC236}">
                <a16:creationId xmlns:a16="http://schemas.microsoft.com/office/drawing/2014/main" id="{A1E13B2B-BF9E-9C0F-9199-7164B8D3AF15}"/>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5536843" y="2472509"/>
            <a:ext cx="2799467" cy="1866312"/>
          </a:xfrm>
          <a:prstGeom prst="rect">
            <a:avLst/>
          </a:prstGeom>
        </p:spPr>
      </p:pic>
      <p:pic>
        <p:nvPicPr>
          <p:cNvPr id="35" name="Picture 34" descr="A group of people riding bikes&#10;&#10;Description automatically generated with medium confidence">
            <a:extLst>
              <a:ext uri="{FF2B5EF4-FFF2-40B4-BE49-F238E27FC236}">
                <a16:creationId xmlns:a16="http://schemas.microsoft.com/office/drawing/2014/main" id="{7A59AA50-D075-4C60-81F5-B72AD1509FCC}"/>
              </a:ext>
            </a:extLst>
          </p:cNvPr>
          <p:cNvPicPr>
            <a:picLocks noChangeAspect="1"/>
          </p:cNvPicPr>
          <p:nvPr/>
        </p:nvPicPr>
        <p:blipFill>
          <a:blip r:embed="rId14" cstate="screen">
            <a:extLst>
              <a:ext uri="{28A0092B-C50C-407E-A947-70E740481C1C}">
                <a14:useLocalDpi xmlns:a14="http://schemas.microsoft.com/office/drawing/2010/main" val="0"/>
              </a:ext>
            </a:extLst>
          </a:blip>
          <a:stretch>
            <a:fillRect/>
          </a:stretch>
        </p:blipFill>
        <p:spPr>
          <a:xfrm>
            <a:off x="199365" y="2963619"/>
            <a:ext cx="2301766" cy="1726325"/>
          </a:xfrm>
          <a:prstGeom prst="rect">
            <a:avLst/>
          </a:prstGeom>
        </p:spPr>
      </p:pic>
      <p:sp>
        <p:nvSpPr>
          <p:cNvPr id="6" name="TextBox 5">
            <a:extLst>
              <a:ext uri="{FF2B5EF4-FFF2-40B4-BE49-F238E27FC236}">
                <a16:creationId xmlns:a16="http://schemas.microsoft.com/office/drawing/2014/main" id="{C06C8167-A8C4-B143-3591-301360712090}"/>
              </a:ext>
            </a:extLst>
          </p:cNvPr>
          <p:cNvSpPr txBox="1"/>
          <p:nvPr/>
        </p:nvSpPr>
        <p:spPr>
          <a:xfrm>
            <a:off x="648929" y="294657"/>
            <a:ext cx="6096000" cy="369332"/>
          </a:xfrm>
          <a:prstGeom prst="rect">
            <a:avLst/>
          </a:prstGeom>
          <a:noFill/>
        </p:spPr>
        <p:txBody>
          <a:bodyPr wrap="square">
            <a:spAutoFit/>
          </a:bodyPr>
          <a:lstStyle/>
          <a:p>
            <a:pPr marL="0" indent="0">
              <a:buNone/>
            </a:pPr>
            <a:r>
              <a:rPr lang="en-GB" b="1">
                <a:solidFill>
                  <a:srgbClr val="002060"/>
                </a:solidFill>
              </a:rPr>
              <a:t>In Action: many, many examples</a:t>
            </a:r>
            <a:endParaRPr lang="en-GB" sz="1800" b="1">
              <a:solidFill>
                <a:srgbClr val="002060"/>
              </a:solidFill>
            </a:endParaRPr>
          </a:p>
        </p:txBody>
      </p:sp>
    </p:spTree>
    <p:extLst>
      <p:ext uri="{BB962C8B-B14F-4D97-AF65-F5344CB8AC3E}">
        <p14:creationId xmlns:p14="http://schemas.microsoft.com/office/powerpoint/2010/main" val="34549008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8329F34A-C3E1-9A6D-3F9C-416E6714401C}"/>
              </a:ext>
            </a:extLst>
          </p:cNvPr>
          <p:cNvSpPr>
            <a:spLocks noGrp="1"/>
          </p:cNvSpPr>
          <p:nvPr>
            <p:ph type="body" sz="quarter" idx="19"/>
          </p:nvPr>
        </p:nvSpPr>
        <p:spPr>
          <a:xfrm>
            <a:off x="650032" y="1849575"/>
            <a:ext cx="5918719" cy="4817902"/>
          </a:xfrm>
        </p:spPr>
        <p:txBody>
          <a:bodyP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rPr>
              <a:t>Attendees can access the centre via active travel and are given knowledge of movement opportunities around the place.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endParaRPr lang="en-GB" sz="2400" b="1" kern="0">
              <a:solidFill>
                <a:schemeClr val="accent3"/>
              </a:solidFill>
              <a:latin typeface="Gotham Rounded Medium"/>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endPar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lang="en-GB" sz="2400" b="1" kern="0">
                <a:solidFill>
                  <a:schemeClr val="accent3"/>
                </a:solidFill>
                <a:latin typeface="Gotham Rounded Medium"/>
                <a:cs typeface="Arial"/>
                <a:sym typeface="Arial"/>
              </a:rPr>
              <a:t>Carole Pollard – GM Moving and Cancer Patient Representative </a:t>
            </a:r>
            <a:r>
              <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rPr>
              <a:t> </a:t>
            </a:r>
          </a:p>
          <a:p>
            <a:endParaRPr lang="en-GB"/>
          </a:p>
        </p:txBody>
      </p:sp>
      <p:sp>
        <p:nvSpPr>
          <p:cNvPr id="3" name="Title 2">
            <a:extLst>
              <a:ext uri="{FF2B5EF4-FFF2-40B4-BE49-F238E27FC236}">
                <a16:creationId xmlns:a16="http://schemas.microsoft.com/office/drawing/2014/main" id="{54574CED-DB58-2822-C937-B819D997E4A3}"/>
              </a:ext>
            </a:extLst>
          </p:cNvPr>
          <p:cNvSpPr>
            <a:spLocks noGrp="1"/>
          </p:cNvSpPr>
          <p:nvPr>
            <p:ph type="title"/>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GB" sz="3200" b="1" kern="0">
                <a:solidFill>
                  <a:schemeClr val="accent3"/>
                </a:solidFill>
                <a:latin typeface="Gotham Rounded Medium"/>
                <a:cs typeface="Arial"/>
                <a:sym typeface="Arial"/>
              </a:rPr>
              <a:t>Example one: </a:t>
            </a:r>
            <a:r>
              <a:rPr kumimoji="0" lang="en-GB" sz="3200" b="1" i="0" u="none" strike="noStrike" kern="0" cap="none" spc="0" normalizeH="0" baseline="0" noProof="0">
                <a:ln>
                  <a:noFill/>
                </a:ln>
                <a:solidFill>
                  <a:schemeClr val="accent3"/>
                </a:solidFill>
                <a:effectLst/>
                <a:uLnTx/>
                <a:uFillTx/>
                <a:latin typeface="Gotham Rounded Medium"/>
                <a:ea typeface="+mn-ea"/>
                <a:cs typeface="Arial"/>
                <a:sym typeface="Arial"/>
              </a:rPr>
              <a:t> </a:t>
            </a:r>
          </a:p>
        </p:txBody>
      </p:sp>
    </p:spTree>
    <p:extLst>
      <p:ext uri="{BB962C8B-B14F-4D97-AF65-F5344CB8AC3E}">
        <p14:creationId xmlns:p14="http://schemas.microsoft.com/office/powerpoint/2010/main" val="3350638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92D62-28AF-A003-EF64-0D78474D0445}"/>
            </a:ext>
          </a:extLst>
        </p:cNvPr>
        <p:cNvGrpSpPr/>
        <p:nvPr/>
      </p:nvGrpSpPr>
      <p:grpSpPr>
        <a:xfrm>
          <a:off x="0" y="0"/>
          <a:ext cx="0" cy="0"/>
          <a:chOff x="0" y="0"/>
          <a:chExt cx="0" cy="0"/>
        </a:xfrm>
      </p:grpSpPr>
      <p:sp>
        <p:nvSpPr>
          <p:cNvPr id="2" name="AutoShape 2" descr="“I don’t do anything”: It’s time to place more emphasis on strength training in later life">
            <a:extLst>
              <a:ext uri="{FF2B5EF4-FFF2-40B4-BE49-F238E27FC236}">
                <a16:creationId xmlns:a16="http://schemas.microsoft.com/office/drawing/2014/main" id="{7176AB16-7C82-167E-4104-3D499149D1A6}"/>
              </a:ext>
            </a:extLst>
          </p:cNvPr>
          <p:cNvSpPr>
            <a:spLocks noChangeAspect="1" noChangeArrowheads="1"/>
          </p:cNvSpPr>
          <p:nvPr/>
        </p:nvSpPr>
        <p:spPr bwMode="auto">
          <a:xfrm>
            <a:off x="5943600" y="3276600"/>
            <a:ext cx="2959100" cy="29591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a:extLst>
              <a:ext uri="{FF2B5EF4-FFF2-40B4-BE49-F238E27FC236}">
                <a16:creationId xmlns:a16="http://schemas.microsoft.com/office/drawing/2014/main" id="{53FC192B-0995-0309-A013-6E2159D42E0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a:extLst>
              <a:ext uri="{FF2B5EF4-FFF2-40B4-BE49-F238E27FC236}">
                <a16:creationId xmlns:a16="http://schemas.microsoft.com/office/drawing/2014/main" id="{8CD09813-D293-9955-AC86-751850ED838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descr="A sign on a table&#10;&#10;AI-generated content may be incorrect.">
            <a:extLst>
              <a:ext uri="{FF2B5EF4-FFF2-40B4-BE49-F238E27FC236}">
                <a16:creationId xmlns:a16="http://schemas.microsoft.com/office/drawing/2014/main" id="{1231FBFC-F3CB-8D31-937B-B87D3BFEB9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063" y="228600"/>
            <a:ext cx="4581525" cy="6096000"/>
          </a:xfrm>
          <a:prstGeom prst="rect">
            <a:avLst/>
          </a:prstGeom>
        </p:spPr>
      </p:pic>
      <p:pic>
        <p:nvPicPr>
          <p:cNvPr id="2050" name="Picture 2">
            <a:extLst>
              <a:ext uri="{FF2B5EF4-FFF2-40B4-BE49-F238E27FC236}">
                <a16:creationId xmlns:a16="http://schemas.microsoft.com/office/drawing/2014/main" id="{29566293-9977-9CB2-1687-202924477D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6936" y="-7144"/>
            <a:ext cx="4581525" cy="343614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301565FE-1A0C-6548-4905-2E6AC5488D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86399" y="3458368"/>
            <a:ext cx="4532841" cy="3399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1118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85B9F62-562E-AD31-4583-94A2894905F8}"/>
              </a:ext>
            </a:extLst>
          </p:cNvPr>
          <p:cNvSpPr>
            <a:spLocks noGrp="1"/>
          </p:cNvSpPr>
          <p:nvPr>
            <p:ph type="body" sz="quarter" idx="19"/>
          </p:nvPr>
        </p:nvSpPr>
        <p:spPr/>
        <p:txBody>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rPr>
              <a:t>Opportunities to move more are integrated within the provision.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endParaRPr lang="en-GB" sz="2400" b="1" kern="0">
              <a:solidFill>
                <a:schemeClr val="accent3"/>
              </a:solidFill>
              <a:latin typeface="Gotham Rounded Medium"/>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endPar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lang="en-GB" sz="2400" b="1" kern="0">
                <a:solidFill>
                  <a:schemeClr val="accent3"/>
                </a:solidFill>
                <a:latin typeface="Gotham Rounded Medium"/>
                <a:cs typeface="Arial"/>
                <a:sym typeface="Arial"/>
              </a:rPr>
              <a:t>Sean Coombes –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lang="en-GB" sz="2400" b="1" kern="0">
                <a:solidFill>
                  <a:schemeClr val="accent3"/>
                </a:solidFill>
                <a:latin typeface="Gotham Rounded Medium"/>
                <a:cs typeface="Arial"/>
                <a:sym typeface="Arial"/>
              </a:rPr>
              <a:t>Manchester MIND</a:t>
            </a:r>
            <a:endPar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endParaRPr>
          </a:p>
          <a:p>
            <a:endParaRPr lang="en-US"/>
          </a:p>
        </p:txBody>
      </p:sp>
      <p:sp>
        <p:nvSpPr>
          <p:cNvPr id="4" name="Title 3">
            <a:extLst>
              <a:ext uri="{FF2B5EF4-FFF2-40B4-BE49-F238E27FC236}">
                <a16:creationId xmlns:a16="http://schemas.microsoft.com/office/drawing/2014/main" id="{916EE73D-3B61-7592-A413-8BE87EA7EC2D}"/>
              </a:ext>
            </a:extLst>
          </p:cNvPr>
          <p:cNvSpPr>
            <a:spLocks noGrp="1"/>
          </p:cNvSpPr>
          <p:nvPr>
            <p:ph type="title"/>
          </p:nvPr>
        </p:nvSpPr>
        <p:spPr/>
        <p:txBody>
          <a:bodyPr>
            <a:normAutofit fontScale="90000"/>
          </a:bodyPr>
          <a:lstStyle/>
          <a:p>
            <a:r>
              <a:rPr lang="en-GB" sz="4400" b="1" kern="0">
                <a:solidFill>
                  <a:schemeClr val="accent3"/>
                </a:solidFill>
                <a:latin typeface="Gotham Rounded Medium"/>
                <a:cs typeface="Arial"/>
                <a:sym typeface="Arial"/>
              </a:rPr>
              <a:t>Example two: </a:t>
            </a:r>
            <a:r>
              <a:rPr kumimoji="0" lang="en-GB" sz="4400" b="1" i="0" u="none" strike="noStrike" kern="0" cap="none" spc="0" normalizeH="0" baseline="0" noProof="0">
                <a:ln>
                  <a:noFill/>
                </a:ln>
                <a:solidFill>
                  <a:schemeClr val="accent3"/>
                </a:solidFill>
                <a:effectLst/>
                <a:uLnTx/>
                <a:uFillTx/>
                <a:latin typeface="Gotham Rounded Medium"/>
                <a:ea typeface="+mn-ea"/>
                <a:cs typeface="Arial"/>
                <a:sym typeface="Arial"/>
              </a:rPr>
              <a:t> </a:t>
            </a:r>
            <a:br>
              <a:rPr kumimoji="0" lang="en-GB" sz="4400" b="1" i="0" u="none" strike="noStrike" kern="0" cap="none" spc="0" normalizeH="0" baseline="0" noProof="0">
                <a:ln>
                  <a:noFill/>
                </a:ln>
                <a:solidFill>
                  <a:schemeClr val="accent3"/>
                </a:solidFill>
                <a:effectLst/>
                <a:uLnTx/>
                <a:uFillTx/>
                <a:latin typeface="Gotham Rounded Medium"/>
                <a:ea typeface="+mn-ea"/>
                <a:cs typeface="Arial"/>
                <a:sym typeface="Arial"/>
              </a:rPr>
            </a:br>
            <a:endParaRPr lang="en-US"/>
          </a:p>
        </p:txBody>
      </p:sp>
    </p:spTree>
    <p:extLst>
      <p:ext uri="{BB962C8B-B14F-4D97-AF65-F5344CB8AC3E}">
        <p14:creationId xmlns:p14="http://schemas.microsoft.com/office/powerpoint/2010/main" val="13069142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E46A10A-7A86-7703-1FCD-605365BC4876}"/>
              </a:ext>
            </a:extLst>
          </p:cNvPr>
          <p:cNvSpPr>
            <a:spLocks noGrp="1"/>
          </p:cNvSpPr>
          <p:nvPr>
            <p:ph type="body" sz="quarter" idx="19"/>
          </p:nvPr>
        </p:nvSpPr>
        <p:spPr/>
        <p:txBody>
          <a:bodyPr vert="horz" lIns="91440" tIns="45720" rIns="91440" bIns="45720" numCol="1" spcCol="720000" rtlCol="0" anchor="t">
            <a:normAutofit/>
          </a:bodyPr>
          <a:lstStyle/>
          <a:p>
            <a:pPr algn="ctr">
              <a:buClr>
                <a:srgbClr val="000000"/>
              </a:buClr>
              <a:defRPr/>
            </a:pPr>
            <a:r>
              <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rPr>
              <a:t>Opportunities to move more are co-designed and </a:t>
            </a:r>
            <a:r>
              <a:rPr lang="en-GB" sz="2400" b="1" kern="0">
                <a:solidFill>
                  <a:schemeClr val="accent3"/>
                </a:solidFill>
                <a:latin typeface="Gotham Rounded Medium"/>
                <a:cs typeface="Arial"/>
                <a:sym typeface="Arial"/>
              </a:rPr>
              <a:t>community-led.</a:t>
            </a:r>
            <a:endParaRPr lang="en-GB" sz="2400" b="1" i="0" u="none" strike="noStrike" kern="0" cap="none" spc="0" normalizeH="0" baseline="0" noProof="0">
              <a:ln>
                <a:noFill/>
              </a:ln>
              <a:solidFill>
                <a:schemeClr val="accent3"/>
              </a:solidFill>
              <a:effectLst/>
              <a:uLnTx/>
              <a:uFillTx/>
              <a:latin typeface="Gotham Rounded Medium"/>
              <a:cs typeface="Arial"/>
            </a:endParaRP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endParaRPr lang="en-GB" sz="2400" b="1" kern="0">
              <a:solidFill>
                <a:schemeClr val="accent3"/>
              </a:solidFill>
              <a:latin typeface="Gotham Rounded Medium"/>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endPar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lang="en-GB" sz="2400" b="1" kern="0">
                <a:solidFill>
                  <a:schemeClr val="accent3"/>
                </a:solidFill>
                <a:latin typeface="Gotham Rounded Medium"/>
                <a:cs typeface="Arial"/>
                <a:sym typeface="Arial"/>
              </a:rPr>
              <a:t>Razia Shaikh–Patel – Women’s Empowerment Through Art (WETA)</a:t>
            </a:r>
            <a:endParaRPr lang="en-GB" sz="2400" b="1" i="0" u="none" strike="noStrike" kern="0" cap="none" spc="0" normalizeH="0" baseline="0" noProof="0">
              <a:ln>
                <a:noFill/>
              </a:ln>
              <a:solidFill>
                <a:schemeClr val="accent3"/>
              </a:solidFill>
              <a:effectLst/>
              <a:uLnTx/>
              <a:uFillTx/>
              <a:latin typeface="Gotham Rounded Medium"/>
              <a:cs typeface="Arial"/>
            </a:endParaRPr>
          </a:p>
          <a:p>
            <a:endParaRPr lang="en-US"/>
          </a:p>
        </p:txBody>
      </p:sp>
      <p:sp>
        <p:nvSpPr>
          <p:cNvPr id="4" name="Title 3">
            <a:extLst>
              <a:ext uri="{FF2B5EF4-FFF2-40B4-BE49-F238E27FC236}">
                <a16:creationId xmlns:a16="http://schemas.microsoft.com/office/drawing/2014/main" id="{EF8C500F-90D8-E120-551D-77C22C5F8032}"/>
              </a:ext>
            </a:extLst>
          </p:cNvPr>
          <p:cNvSpPr>
            <a:spLocks noGrp="1"/>
          </p:cNvSpPr>
          <p:nvPr>
            <p:ph type="title"/>
          </p:nvPr>
        </p:nvSpPr>
        <p:spPr/>
        <p:txBody>
          <a:bodyPr>
            <a:normAutofit fontScale="90000"/>
          </a:bodyPr>
          <a:lstStyle/>
          <a:p>
            <a:r>
              <a:rPr lang="en-GB" sz="4400" b="1" kern="0">
                <a:solidFill>
                  <a:schemeClr val="accent3"/>
                </a:solidFill>
                <a:latin typeface="Gotham Rounded Medium"/>
                <a:cs typeface="Arial"/>
                <a:sym typeface="Arial"/>
              </a:rPr>
              <a:t>Example three: </a:t>
            </a:r>
            <a:r>
              <a:rPr kumimoji="0" lang="en-GB" sz="4400" b="1" i="0" u="none" strike="noStrike" kern="0" cap="none" spc="0" normalizeH="0" baseline="0" noProof="0">
                <a:ln>
                  <a:noFill/>
                </a:ln>
                <a:solidFill>
                  <a:schemeClr val="accent3"/>
                </a:solidFill>
                <a:effectLst/>
                <a:uLnTx/>
                <a:uFillTx/>
                <a:latin typeface="Gotham Rounded Medium"/>
                <a:ea typeface="+mn-ea"/>
                <a:cs typeface="Arial"/>
                <a:sym typeface="Arial"/>
              </a:rPr>
              <a:t> </a:t>
            </a:r>
            <a:br>
              <a:rPr kumimoji="0" lang="en-GB" sz="4400" b="1" i="0" u="none" strike="noStrike" kern="0" cap="none" spc="0" normalizeH="0" baseline="0" noProof="0">
                <a:ln>
                  <a:noFill/>
                </a:ln>
                <a:solidFill>
                  <a:schemeClr val="accent3"/>
                </a:solidFill>
                <a:effectLst/>
                <a:uLnTx/>
                <a:uFillTx/>
                <a:latin typeface="Gotham Rounded Medium"/>
                <a:ea typeface="+mn-ea"/>
                <a:cs typeface="Arial"/>
                <a:sym typeface="Arial"/>
              </a:rPr>
            </a:br>
            <a:endParaRPr lang="en-US"/>
          </a:p>
        </p:txBody>
      </p:sp>
    </p:spTree>
    <p:extLst>
      <p:ext uri="{BB962C8B-B14F-4D97-AF65-F5344CB8AC3E}">
        <p14:creationId xmlns:p14="http://schemas.microsoft.com/office/powerpoint/2010/main" val="40980851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31" descr="A group of people standing in a line&#10;&#10;Description automatically generated">
            <a:extLst>
              <a:ext uri="{FF2B5EF4-FFF2-40B4-BE49-F238E27FC236}">
                <a16:creationId xmlns:a16="http://schemas.microsoft.com/office/drawing/2014/main" id="{A13B56BD-C730-4408-B3E0-C39749AB49F3}"/>
              </a:ext>
            </a:extLst>
          </p:cNvPr>
          <p:cNvPicPr>
            <a:picLocks noChangeAspect="1"/>
          </p:cNvPicPr>
          <p:nvPr/>
        </p:nvPicPr>
        <p:blipFill rotWithShape="1">
          <a:blip r:embed="rId3">
            <a:alphaModFix amt="85000"/>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rcRect l="1162" t="12868" r="1162" b="16124"/>
          <a:stretch/>
        </p:blipFill>
        <p:spPr>
          <a:xfrm>
            <a:off x="0" y="105229"/>
            <a:ext cx="12192000" cy="6647543"/>
          </a:xfrm>
          <a:prstGeom prst="rect">
            <a:avLst/>
          </a:prstGeom>
        </p:spPr>
      </p:pic>
      <p:sp>
        <p:nvSpPr>
          <p:cNvPr id="36" name="Rectangle: Rounded Corners 35">
            <a:extLst>
              <a:ext uri="{FF2B5EF4-FFF2-40B4-BE49-F238E27FC236}">
                <a16:creationId xmlns:a16="http://schemas.microsoft.com/office/drawing/2014/main" id="{747807E2-FA20-4DA1-BF35-B598D65D4979}"/>
              </a:ext>
            </a:extLst>
          </p:cNvPr>
          <p:cNvSpPr/>
          <p:nvPr/>
        </p:nvSpPr>
        <p:spPr>
          <a:xfrm>
            <a:off x="290286" y="4183743"/>
            <a:ext cx="8186057" cy="2205547"/>
          </a:xfrm>
          <a:prstGeom prst="roundRect">
            <a:avLst/>
          </a:prstGeom>
          <a:solidFill>
            <a:srgbClr val="4F31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71" err="1">
                <a:solidFill>
                  <a:srgbClr val="DAC2AE"/>
                </a:solidFill>
              </a:rPr>
              <a:t>i</a:t>
            </a:r>
            <a:endParaRPr lang="en-GB" sz="1371">
              <a:solidFill>
                <a:srgbClr val="DAC2AE"/>
              </a:solidFill>
            </a:endParaRPr>
          </a:p>
        </p:txBody>
      </p:sp>
      <p:sp>
        <p:nvSpPr>
          <p:cNvPr id="29" name="Title 28">
            <a:extLst>
              <a:ext uri="{FF2B5EF4-FFF2-40B4-BE49-F238E27FC236}">
                <a16:creationId xmlns:a16="http://schemas.microsoft.com/office/drawing/2014/main" id="{7352371A-C900-4CDB-8D6E-12CEEB81DE2B}"/>
              </a:ext>
            </a:extLst>
          </p:cNvPr>
          <p:cNvSpPr>
            <a:spLocks noGrp="1"/>
          </p:cNvSpPr>
          <p:nvPr>
            <p:ph type="title"/>
          </p:nvPr>
        </p:nvSpPr>
        <p:spPr>
          <a:xfrm>
            <a:off x="646985" y="5026918"/>
            <a:ext cx="7472661" cy="2391864"/>
          </a:xfrm>
        </p:spPr>
        <p:txBody>
          <a:bodyPr/>
          <a:lstStyle/>
          <a:p>
            <a:r>
              <a:rPr lang="en-GB" sz="4114" i="1">
                <a:solidFill>
                  <a:srgbClr val="DAC2AE"/>
                </a:solidFill>
                <a:latin typeface="Garamond" panose="02020404030301010803" pitchFamily="18" charset="0"/>
              </a:rPr>
              <a:t>Hikes &amp; Physical Activities To Accelerate Action </a:t>
            </a:r>
            <a:br>
              <a:rPr lang="en-GB" sz="7314" i="1">
                <a:solidFill>
                  <a:srgbClr val="DAC2AE"/>
                </a:solidFill>
                <a:latin typeface="Garamond" panose="02020404030301010803" pitchFamily="18" charset="0"/>
              </a:rPr>
            </a:br>
            <a:endParaRPr lang="en-GB" sz="7314">
              <a:solidFill>
                <a:srgbClr val="DAC2AE"/>
              </a:solidFill>
              <a:latin typeface="Garamond" panose="02020404030301010803" pitchFamily="18" charset="0"/>
              <a:cs typeface="Cordia New" panose="020B0502040204020203" pitchFamily="34" charset="-34"/>
            </a:endParaRPr>
          </a:p>
        </p:txBody>
      </p:sp>
      <p:pic>
        <p:nvPicPr>
          <p:cNvPr id="34" name="object 29">
            <a:extLst>
              <a:ext uri="{FF2B5EF4-FFF2-40B4-BE49-F238E27FC236}">
                <a16:creationId xmlns:a16="http://schemas.microsoft.com/office/drawing/2014/main" id="{352B129F-B338-4069-8304-82E5DD0537FE}"/>
              </a:ext>
            </a:extLst>
          </p:cNvPr>
          <p:cNvPicPr/>
          <p:nvPr/>
        </p:nvPicPr>
        <p:blipFill>
          <a:blip r:embed="rId5" cstate="print"/>
          <a:stretch>
            <a:fillRect/>
          </a:stretch>
        </p:blipFill>
        <p:spPr>
          <a:xfrm>
            <a:off x="10972800" y="410029"/>
            <a:ext cx="796089" cy="796089"/>
          </a:xfrm>
          <a:prstGeom prst="rect">
            <a:avLst/>
          </a:prstGeom>
        </p:spPr>
      </p:pic>
      <p:sp>
        <p:nvSpPr>
          <p:cNvPr id="35" name="Rectangle 34">
            <a:extLst>
              <a:ext uri="{FF2B5EF4-FFF2-40B4-BE49-F238E27FC236}">
                <a16:creationId xmlns:a16="http://schemas.microsoft.com/office/drawing/2014/main" id="{1019B2A7-DE74-46B9-85FE-EAE7DBF60EB5}"/>
              </a:ext>
            </a:extLst>
          </p:cNvPr>
          <p:cNvSpPr/>
          <p:nvPr/>
        </p:nvSpPr>
        <p:spPr>
          <a:xfrm>
            <a:off x="821156" y="4440677"/>
            <a:ext cx="8302171" cy="608180"/>
          </a:xfrm>
          <a:prstGeom prst="rect">
            <a:avLst/>
          </a:prstGeom>
        </p:spPr>
        <p:txBody>
          <a:bodyPr wrap="square">
            <a:spAutoFit/>
          </a:bodyPr>
          <a:lstStyle/>
          <a:p>
            <a:r>
              <a:rPr lang="en-GB" sz="3352" b="1" i="1">
                <a:solidFill>
                  <a:srgbClr val="DAC2AE"/>
                </a:solidFill>
                <a:latin typeface="Garamond" panose="02020404030301010803" pitchFamily="18" charset="0"/>
                <a:cs typeface="Cordia New" panose="020B0502040204020203" pitchFamily="34" charset="-34"/>
              </a:rPr>
              <a:t>Turning Struggles into Strengths</a:t>
            </a:r>
            <a:endParaRPr lang="en-GB" sz="3352" b="1" i="1">
              <a:solidFill>
                <a:srgbClr val="DAC2AE"/>
              </a:solidFill>
              <a:latin typeface="Garamond" panose="02020404030301010803" pitchFamily="18" charset="0"/>
            </a:endParaRPr>
          </a:p>
        </p:txBody>
      </p:sp>
    </p:spTree>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95FB1D-7BCF-9015-9AA6-ED3EA789D0CD}"/>
              </a:ext>
            </a:extLst>
          </p:cNvPr>
          <p:cNvSpPr txBox="1"/>
          <p:nvPr/>
        </p:nvSpPr>
        <p:spPr>
          <a:xfrm>
            <a:off x="3048000" y="3286532"/>
            <a:ext cx="6096000" cy="303288"/>
          </a:xfrm>
          <a:prstGeom prst="rect">
            <a:avLst/>
          </a:prstGeom>
          <a:noFill/>
        </p:spPr>
        <p:txBody>
          <a:bodyPr wrap="square">
            <a:spAutoFit/>
          </a:bodyPr>
          <a:lstStyle/>
          <a:p>
            <a:r>
              <a:rPr lang="en-GB" sz="1371"/>
              <a:t> </a:t>
            </a:r>
          </a:p>
        </p:txBody>
      </p:sp>
      <p:sp>
        <p:nvSpPr>
          <p:cNvPr id="4" name="TextBox 3">
            <a:extLst>
              <a:ext uri="{FF2B5EF4-FFF2-40B4-BE49-F238E27FC236}">
                <a16:creationId xmlns:a16="http://schemas.microsoft.com/office/drawing/2014/main" id="{FB0A5E3A-4346-9AEB-F53D-6EB274CE199D}"/>
              </a:ext>
            </a:extLst>
          </p:cNvPr>
          <p:cNvSpPr txBox="1"/>
          <p:nvPr/>
        </p:nvSpPr>
        <p:spPr>
          <a:xfrm>
            <a:off x="0" y="1048658"/>
            <a:ext cx="6560457" cy="5673861"/>
          </a:xfrm>
          <a:prstGeom prst="rect">
            <a:avLst/>
          </a:prstGeom>
          <a:noFill/>
        </p:spPr>
        <p:txBody>
          <a:bodyPr wrap="square" rtlCol="0">
            <a:spAutoFit/>
          </a:bodyPr>
          <a:lstStyle/>
          <a:p>
            <a:r>
              <a:rPr lang="en-US" sz="3048" b="1">
                <a:solidFill>
                  <a:srgbClr val="4F3121"/>
                </a:solidFill>
                <a:latin typeface="Garamond" panose="02020404030301010803" pitchFamily="18" charset="0"/>
                <a:cs typeface="Cordia New" panose="020B0304020202020204" pitchFamily="34" charset="-34"/>
              </a:rPr>
              <a:t>“WETA is a community that curate and celebrates real-life journeys of resilience — stories shaped by struggle, strengthened by emotion, uplifted by laughter, and woven together with creativity and sisterhood.”</a:t>
            </a:r>
            <a:br>
              <a:rPr lang="en-US" sz="3048" b="1">
                <a:solidFill>
                  <a:srgbClr val="2F3A3C"/>
                </a:solidFill>
                <a:latin typeface="Garamond" panose="02020404030301010803" pitchFamily="18" charset="0"/>
              </a:rPr>
            </a:br>
            <a:r>
              <a:rPr lang="en-US" sz="3048" b="1">
                <a:solidFill>
                  <a:srgbClr val="2F3A3C"/>
                </a:solidFill>
                <a:latin typeface="Garamond" panose="02020404030301010803" pitchFamily="18" charset="0"/>
              </a:rPr>
              <a:t> </a:t>
            </a:r>
          </a:p>
          <a:p>
            <a:r>
              <a:rPr lang="en-US" sz="3048" b="1" i="1">
                <a:solidFill>
                  <a:srgbClr val="4F3121"/>
                </a:solidFill>
                <a:latin typeface="Garamond" panose="02020404030301010803" pitchFamily="18" charset="0"/>
                <a:cs typeface="Cordia New" panose="020B0304020202020204" pitchFamily="34" charset="-34"/>
              </a:rPr>
              <a:t>Empowering You to Thrive in Every Aspect of Life Through Creativity Approach</a:t>
            </a:r>
            <a:br>
              <a:rPr lang="en-US" sz="2743">
                <a:latin typeface="Plus Jakarta Sans"/>
              </a:rPr>
            </a:br>
            <a:endParaRPr lang="en-GB" sz="2743"/>
          </a:p>
        </p:txBody>
      </p:sp>
      <p:sp>
        <p:nvSpPr>
          <p:cNvPr id="8" name="TextBox 7">
            <a:extLst>
              <a:ext uri="{FF2B5EF4-FFF2-40B4-BE49-F238E27FC236}">
                <a16:creationId xmlns:a16="http://schemas.microsoft.com/office/drawing/2014/main" id="{C7738F41-9BA5-D019-744C-4A1310E80830}"/>
              </a:ext>
            </a:extLst>
          </p:cNvPr>
          <p:cNvSpPr txBox="1"/>
          <p:nvPr/>
        </p:nvSpPr>
        <p:spPr>
          <a:xfrm>
            <a:off x="1277257" y="177800"/>
            <a:ext cx="4344582" cy="725455"/>
          </a:xfrm>
          <a:prstGeom prst="rect">
            <a:avLst/>
          </a:prstGeom>
          <a:noFill/>
        </p:spPr>
        <p:txBody>
          <a:bodyPr wrap="square" rtlCol="0">
            <a:spAutoFit/>
          </a:bodyPr>
          <a:lstStyle/>
          <a:p>
            <a:pPr algn="ctr"/>
            <a:r>
              <a:rPr lang="en-US" sz="4114" b="1">
                <a:solidFill>
                  <a:srgbClr val="4F3121"/>
                </a:solidFill>
                <a:latin typeface="Garamond" panose="02020404030301010803" pitchFamily="18" charset="0"/>
                <a:cs typeface="Cordia New" panose="020B0304020202020204" pitchFamily="34" charset="-34"/>
              </a:rPr>
              <a:t>WHO WE ARE?</a:t>
            </a:r>
            <a:endParaRPr lang="en-GB" sz="4114" b="1">
              <a:solidFill>
                <a:srgbClr val="4F3121"/>
              </a:solidFill>
              <a:latin typeface="Garamond" panose="02020404030301010803" pitchFamily="18" charset="0"/>
              <a:cs typeface="Cordia New" panose="020B0304020202020204" pitchFamily="34" charset="-34"/>
            </a:endParaRPr>
          </a:p>
        </p:txBody>
      </p:sp>
      <p:pic>
        <p:nvPicPr>
          <p:cNvPr id="10" name="Picture 9" descr="A group of women standing around a table with a cake&#10;&#10;AI-generated content may be incorrect.">
            <a:extLst>
              <a:ext uri="{FF2B5EF4-FFF2-40B4-BE49-F238E27FC236}">
                <a16:creationId xmlns:a16="http://schemas.microsoft.com/office/drawing/2014/main" id="{F7D36F72-6805-8E4A-F85D-2A203B196D0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60457" y="105229"/>
            <a:ext cx="6097807" cy="3886942"/>
          </a:xfrm>
          <a:prstGeom prst="rect">
            <a:avLst/>
          </a:prstGeom>
        </p:spPr>
      </p:pic>
      <p:pic>
        <p:nvPicPr>
          <p:cNvPr id="12" name="Picture 11" descr="A group of women holding up paper&#10;&#10;AI-generated content may be incorrect.">
            <a:extLst>
              <a:ext uri="{FF2B5EF4-FFF2-40B4-BE49-F238E27FC236}">
                <a16:creationId xmlns:a16="http://schemas.microsoft.com/office/drawing/2014/main" id="{BCE9B8A2-9923-EB81-53EE-EE6953D4BD6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560457" y="3972863"/>
            <a:ext cx="5979885" cy="2831712"/>
          </a:xfrm>
          <a:prstGeom prst="rect">
            <a:avLst/>
          </a:prstGeom>
        </p:spPr>
      </p:pic>
    </p:spTree>
    <p:extLst>
      <p:ext uri="{BB962C8B-B14F-4D97-AF65-F5344CB8AC3E}">
        <p14:creationId xmlns:p14="http://schemas.microsoft.com/office/powerpoint/2010/main" val="536920252"/>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56E4F67-84AB-42F2-A475-906228B92276}"/>
              </a:ext>
            </a:extLst>
          </p:cNvPr>
          <p:cNvSpPr/>
          <p:nvPr/>
        </p:nvSpPr>
        <p:spPr>
          <a:xfrm>
            <a:off x="638628" y="2988872"/>
            <a:ext cx="8998277" cy="3281022"/>
          </a:xfrm>
          <a:prstGeom prst="roundRect">
            <a:avLst/>
          </a:prstGeom>
          <a:solidFill>
            <a:srgbClr val="4F31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71"/>
          </a:p>
        </p:txBody>
      </p:sp>
      <p:sp>
        <p:nvSpPr>
          <p:cNvPr id="2" name="object 2"/>
          <p:cNvSpPr txBox="1"/>
          <p:nvPr/>
        </p:nvSpPr>
        <p:spPr>
          <a:xfrm>
            <a:off x="11464834" y="232984"/>
            <a:ext cx="562670" cy="169612"/>
          </a:xfrm>
          <a:prstGeom prst="rect">
            <a:avLst/>
          </a:prstGeom>
        </p:spPr>
        <p:txBody>
          <a:bodyPr vert="horz" wrap="square" lIns="0" tIns="11127" rIns="0" bIns="0" rtlCol="0">
            <a:spAutoFit/>
          </a:bodyPr>
          <a:lstStyle/>
          <a:p>
            <a:pPr marL="9676">
              <a:spcBef>
                <a:spcPts val="87"/>
              </a:spcBef>
            </a:pPr>
            <a:r>
              <a:rPr sz="1029" spc="-114">
                <a:solidFill>
                  <a:srgbClr val="4F3121"/>
                </a:solidFill>
                <a:latin typeface="Arial Black"/>
                <a:cs typeface="Arial Black"/>
              </a:rPr>
              <a:t>PAGE</a:t>
            </a:r>
            <a:r>
              <a:rPr sz="1029" spc="-80">
                <a:solidFill>
                  <a:srgbClr val="4F3121"/>
                </a:solidFill>
                <a:latin typeface="Arial Black"/>
                <a:cs typeface="Arial Black"/>
              </a:rPr>
              <a:t> </a:t>
            </a:r>
            <a:r>
              <a:rPr sz="1029" spc="-19">
                <a:solidFill>
                  <a:srgbClr val="4F3121"/>
                </a:solidFill>
                <a:latin typeface="Arial Black"/>
                <a:cs typeface="Arial Black"/>
              </a:rPr>
              <a:t>0</a:t>
            </a:r>
            <a:r>
              <a:rPr lang="en-GB" sz="1029" spc="-19">
                <a:solidFill>
                  <a:srgbClr val="4F3121"/>
                </a:solidFill>
                <a:latin typeface="Arial Black"/>
                <a:cs typeface="Arial Black"/>
              </a:rPr>
              <a:t>2</a:t>
            </a:r>
            <a:endParaRPr sz="1029">
              <a:latin typeface="Arial Black"/>
              <a:cs typeface="Arial Black"/>
            </a:endParaRPr>
          </a:p>
        </p:txBody>
      </p:sp>
      <p:pic>
        <p:nvPicPr>
          <p:cNvPr id="3" name="object 3"/>
          <p:cNvPicPr/>
          <p:nvPr/>
        </p:nvPicPr>
        <p:blipFill>
          <a:blip r:embed="rId2" cstate="print"/>
          <a:stretch>
            <a:fillRect/>
          </a:stretch>
        </p:blipFill>
        <p:spPr>
          <a:xfrm flipH="1">
            <a:off x="10454870" y="3979357"/>
            <a:ext cx="1734075" cy="2769595"/>
          </a:xfrm>
          <a:prstGeom prst="rect">
            <a:avLst/>
          </a:prstGeom>
        </p:spPr>
      </p:pic>
      <p:pic>
        <p:nvPicPr>
          <p:cNvPr id="4" name="object 4"/>
          <p:cNvPicPr/>
          <p:nvPr/>
        </p:nvPicPr>
        <p:blipFill>
          <a:blip r:embed="rId3" cstate="print"/>
          <a:stretch>
            <a:fillRect/>
          </a:stretch>
        </p:blipFill>
        <p:spPr>
          <a:xfrm>
            <a:off x="4003296" y="105229"/>
            <a:ext cx="4441342" cy="2551243"/>
          </a:xfrm>
          <a:prstGeom prst="rect">
            <a:avLst/>
          </a:prstGeom>
        </p:spPr>
      </p:pic>
      <p:grpSp>
        <p:nvGrpSpPr>
          <p:cNvPr id="22" name="object 22"/>
          <p:cNvGrpSpPr/>
          <p:nvPr/>
        </p:nvGrpSpPr>
        <p:grpSpPr>
          <a:xfrm>
            <a:off x="813690" y="4532086"/>
            <a:ext cx="322216" cy="59025"/>
            <a:chOff x="1316088" y="6698450"/>
            <a:chExt cx="422909" cy="77470"/>
          </a:xfrm>
        </p:grpSpPr>
        <p:pic>
          <p:nvPicPr>
            <p:cNvPr id="23" name="object 23"/>
            <p:cNvPicPr/>
            <p:nvPr/>
          </p:nvPicPr>
          <p:blipFill>
            <a:blip r:embed="rId4" cstate="print"/>
            <a:stretch>
              <a:fillRect/>
            </a:stretch>
          </p:blipFill>
          <p:spPr>
            <a:xfrm>
              <a:off x="1316088" y="6698450"/>
              <a:ext cx="76962" cy="76949"/>
            </a:xfrm>
            <a:prstGeom prst="rect">
              <a:avLst/>
            </a:prstGeom>
          </p:spPr>
        </p:pic>
        <p:pic>
          <p:nvPicPr>
            <p:cNvPr id="24" name="object 24"/>
            <p:cNvPicPr/>
            <p:nvPr/>
          </p:nvPicPr>
          <p:blipFill>
            <a:blip r:embed="rId5" cstate="print"/>
            <a:stretch>
              <a:fillRect/>
            </a:stretch>
          </p:blipFill>
          <p:spPr>
            <a:xfrm>
              <a:off x="1488897" y="6698450"/>
              <a:ext cx="76962" cy="76949"/>
            </a:xfrm>
            <a:prstGeom prst="rect">
              <a:avLst/>
            </a:prstGeom>
          </p:spPr>
        </p:pic>
        <p:pic>
          <p:nvPicPr>
            <p:cNvPr id="25" name="object 25"/>
            <p:cNvPicPr/>
            <p:nvPr/>
          </p:nvPicPr>
          <p:blipFill>
            <a:blip r:embed="rId6" cstate="print"/>
            <a:stretch>
              <a:fillRect/>
            </a:stretch>
          </p:blipFill>
          <p:spPr>
            <a:xfrm>
              <a:off x="1661706" y="6698450"/>
              <a:ext cx="76962" cy="76949"/>
            </a:xfrm>
            <a:prstGeom prst="rect">
              <a:avLst/>
            </a:prstGeom>
          </p:spPr>
        </p:pic>
      </p:grpSp>
      <p:sp>
        <p:nvSpPr>
          <p:cNvPr id="26" name="object 26"/>
          <p:cNvSpPr/>
          <p:nvPr/>
        </p:nvSpPr>
        <p:spPr>
          <a:xfrm>
            <a:off x="0" y="259032"/>
            <a:ext cx="983101" cy="196910"/>
          </a:xfrm>
          <a:custGeom>
            <a:avLst/>
            <a:gdLst/>
            <a:ahLst/>
            <a:cxnLst/>
            <a:rect l="l" t="t" r="r" b="b"/>
            <a:pathLst>
              <a:path w="1290320" h="258445">
                <a:moveTo>
                  <a:pt x="1157034" y="0"/>
                </a:moveTo>
                <a:lnTo>
                  <a:pt x="0" y="0"/>
                </a:lnTo>
                <a:lnTo>
                  <a:pt x="0" y="258064"/>
                </a:lnTo>
                <a:lnTo>
                  <a:pt x="1161352" y="258064"/>
                </a:lnTo>
                <a:lnTo>
                  <a:pt x="1204199" y="250755"/>
                </a:lnTo>
                <a:lnTo>
                  <a:pt x="1240992" y="230506"/>
                </a:lnTo>
                <a:lnTo>
                  <a:pt x="1269215" y="199825"/>
                </a:lnTo>
                <a:lnTo>
                  <a:pt x="1286349" y="161227"/>
                </a:lnTo>
                <a:lnTo>
                  <a:pt x="1289876" y="117221"/>
                </a:lnTo>
                <a:lnTo>
                  <a:pt x="1276031" y="70508"/>
                </a:lnTo>
                <a:lnTo>
                  <a:pt x="1246458" y="33369"/>
                </a:lnTo>
                <a:lnTo>
                  <a:pt x="1205384" y="8850"/>
                </a:lnTo>
                <a:lnTo>
                  <a:pt x="1157034" y="0"/>
                </a:lnTo>
                <a:close/>
              </a:path>
            </a:pathLst>
          </a:custGeom>
          <a:solidFill>
            <a:srgbClr val="4F3121"/>
          </a:solidFill>
        </p:spPr>
        <p:txBody>
          <a:bodyPr wrap="square" lIns="0" tIns="0" rIns="0" bIns="0" rtlCol="0"/>
          <a:lstStyle/>
          <a:p>
            <a:endParaRPr sz="1371"/>
          </a:p>
        </p:txBody>
      </p:sp>
      <p:sp>
        <p:nvSpPr>
          <p:cNvPr id="27" name="object 27"/>
          <p:cNvSpPr txBox="1"/>
          <p:nvPr/>
        </p:nvSpPr>
        <p:spPr>
          <a:xfrm>
            <a:off x="135873" y="272781"/>
            <a:ext cx="677817" cy="150450"/>
          </a:xfrm>
          <a:prstGeom prst="rect">
            <a:avLst/>
          </a:prstGeom>
        </p:spPr>
        <p:txBody>
          <a:bodyPr vert="horz" wrap="square" lIns="0" tIns="9676" rIns="0" bIns="0" rtlCol="0">
            <a:spAutoFit/>
          </a:bodyPr>
          <a:lstStyle/>
          <a:p>
            <a:pPr marL="9676">
              <a:spcBef>
                <a:spcPts val="76"/>
              </a:spcBef>
            </a:pPr>
            <a:r>
              <a:rPr sz="914" spc="50">
                <a:solidFill>
                  <a:srgbClr val="DDC5B1"/>
                </a:solidFill>
                <a:latin typeface="Lucida Sans Unicode"/>
                <a:cs typeface="Lucida Sans Unicode"/>
              </a:rPr>
              <a:t>BRANING</a:t>
            </a:r>
            <a:endParaRPr sz="914">
              <a:latin typeface="Lucida Sans Unicode"/>
              <a:cs typeface="Lucida Sans Unicode"/>
            </a:endParaRPr>
          </a:p>
        </p:txBody>
      </p:sp>
      <p:sp>
        <p:nvSpPr>
          <p:cNvPr id="28" name="object 28"/>
          <p:cNvSpPr txBox="1">
            <a:spLocks noGrp="1"/>
          </p:cNvSpPr>
          <p:nvPr>
            <p:ph type="ftr" sz="quarter" idx="5"/>
          </p:nvPr>
        </p:nvSpPr>
        <p:spPr>
          <a:xfrm>
            <a:off x="13231876" y="8279735"/>
            <a:ext cx="2564765" cy="181609"/>
          </a:xfrm>
          <a:prstGeom prst="rect">
            <a:avLst/>
          </a:prstGeom>
        </p:spPr>
        <p:txBody>
          <a:bodyPr vert="horz" wrap="square" lIns="0" tIns="0" rIns="0" bIns="0" rtlCol="0">
            <a:spAutoFit/>
          </a:bodyPr>
          <a:lstStyle>
            <a:defPPr>
              <a:defRPr kern="0"/>
            </a:defPPr>
            <a:lvl1pPr>
              <a:defRPr sz="1100" b="0" i="0">
                <a:solidFill>
                  <a:srgbClr val="DDC5B1"/>
                </a:solidFill>
                <a:latin typeface="Arial"/>
                <a:cs typeface="Arial"/>
              </a:defRPr>
            </a:lvl1pPr>
          </a:lstStyle>
          <a:p>
            <a:pPr marL="9676">
              <a:lnSpc>
                <a:spcPts val="983"/>
              </a:lnSpc>
            </a:pPr>
            <a:r>
              <a:rPr lang="en-GB" spc="125"/>
              <a:t>FOLLOW</a:t>
            </a:r>
            <a:r>
              <a:rPr lang="en-GB" spc="155"/>
              <a:t> </a:t>
            </a:r>
            <a:r>
              <a:rPr lang="en-GB" spc="100"/>
              <a:t>US</a:t>
            </a:r>
            <a:r>
              <a:rPr lang="en-GB" spc="160"/>
              <a:t> </a:t>
            </a:r>
            <a:r>
              <a:rPr lang="en-GB" spc="165"/>
              <a:t>ON</a:t>
            </a:r>
            <a:r>
              <a:rPr lang="en-GB" spc="160"/>
              <a:t> </a:t>
            </a:r>
            <a:r>
              <a:rPr lang="en-GB" spc="114"/>
              <a:t>SOCIAL</a:t>
            </a:r>
            <a:r>
              <a:rPr lang="en-GB" spc="160"/>
              <a:t> </a:t>
            </a:r>
            <a:r>
              <a:rPr lang="en-GB" spc="120"/>
              <a:t>MEDIA</a:t>
            </a:r>
            <a:endParaRPr spc="91"/>
          </a:p>
        </p:txBody>
      </p:sp>
      <p:sp>
        <p:nvSpPr>
          <p:cNvPr id="29" name="TextBox 28">
            <a:extLst>
              <a:ext uri="{FF2B5EF4-FFF2-40B4-BE49-F238E27FC236}">
                <a16:creationId xmlns:a16="http://schemas.microsoft.com/office/drawing/2014/main" id="{A19B05B8-8F54-474B-B04E-A5769A02D959}"/>
              </a:ext>
            </a:extLst>
          </p:cNvPr>
          <p:cNvSpPr txBox="1"/>
          <p:nvPr/>
        </p:nvSpPr>
        <p:spPr>
          <a:xfrm>
            <a:off x="862361" y="1338943"/>
            <a:ext cx="6222729" cy="373820"/>
          </a:xfrm>
          <a:prstGeom prst="rect">
            <a:avLst/>
          </a:prstGeom>
          <a:noFill/>
        </p:spPr>
        <p:txBody>
          <a:bodyPr wrap="square" rtlCol="0">
            <a:spAutoFit/>
          </a:bodyPr>
          <a:lstStyle/>
          <a:p>
            <a:r>
              <a:rPr lang="en-GB" sz="1829" b="1" i="1">
                <a:solidFill>
                  <a:srgbClr val="4F3121"/>
                </a:solidFill>
                <a:latin typeface="Garamond" panose="02020404030301010803" pitchFamily="18" charset="0"/>
                <a:cs typeface="Cordia New" panose="020B0304020202020204" pitchFamily="34" charset="-34"/>
              </a:rPr>
              <a:t>Breaking Barriers, Empowering Communities</a:t>
            </a:r>
            <a:endParaRPr lang="en-GB" sz="1829" b="1">
              <a:solidFill>
                <a:srgbClr val="4F3121"/>
              </a:solidFill>
              <a:latin typeface="Garamond" panose="02020404030301010803" pitchFamily="18" charset="0"/>
              <a:cs typeface="Cordia New" panose="020B0304020202020204" pitchFamily="34" charset="-34"/>
            </a:endParaRPr>
          </a:p>
        </p:txBody>
      </p:sp>
      <p:sp>
        <p:nvSpPr>
          <p:cNvPr id="30" name="TextBox 29">
            <a:extLst>
              <a:ext uri="{FF2B5EF4-FFF2-40B4-BE49-F238E27FC236}">
                <a16:creationId xmlns:a16="http://schemas.microsoft.com/office/drawing/2014/main" id="{5037212F-F18B-4BF2-95F9-51F67D2B7FCB}"/>
              </a:ext>
            </a:extLst>
          </p:cNvPr>
          <p:cNvSpPr txBox="1"/>
          <p:nvPr/>
        </p:nvSpPr>
        <p:spPr>
          <a:xfrm>
            <a:off x="1003991" y="2988872"/>
            <a:ext cx="6081099" cy="3093667"/>
          </a:xfrm>
          <a:prstGeom prst="rect">
            <a:avLst/>
          </a:prstGeom>
          <a:noFill/>
        </p:spPr>
        <p:txBody>
          <a:bodyPr wrap="square" rtlCol="0">
            <a:spAutoFit/>
          </a:bodyPr>
          <a:lstStyle/>
          <a:p>
            <a:pPr marL="435426" indent="-435426">
              <a:buFont typeface="Arial" panose="020B0604020202020204" pitchFamily="34" charset="0"/>
              <a:buChar char="•"/>
            </a:pPr>
            <a:r>
              <a:rPr lang="en-US" sz="2438">
                <a:solidFill>
                  <a:srgbClr val="DAC2AE"/>
                </a:solidFill>
                <a:latin typeface="Garamond" panose="02020404030301010803" pitchFamily="18" charset="0"/>
                <a:cs typeface="Cordia New" panose="020B0304020202020204" pitchFamily="34" charset="-34"/>
              </a:rPr>
              <a:t>WETA is dedicated to supporting women’s well-being through holistic approaches.</a:t>
            </a:r>
          </a:p>
          <a:p>
            <a:pPr marL="435426" indent="-435426">
              <a:buFont typeface="Arial" panose="020B0604020202020204" pitchFamily="34" charset="0"/>
              <a:buChar char="•"/>
            </a:pPr>
            <a:r>
              <a:rPr lang="en-US" sz="2438">
                <a:solidFill>
                  <a:srgbClr val="DAC2AE"/>
                </a:solidFill>
                <a:latin typeface="Garamond" panose="02020404030301010803" pitchFamily="18" charset="0"/>
                <a:cs typeface="Cordia New" panose="020B0304020202020204" pitchFamily="34" charset="-34"/>
              </a:rPr>
              <a:t>Creating pathways of progression</a:t>
            </a:r>
          </a:p>
          <a:p>
            <a:pPr marL="435426" indent="-435426">
              <a:buFont typeface="Arial" panose="020B0604020202020204" pitchFamily="34" charset="0"/>
              <a:buChar char="•"/>
            </a:pPr>
            <a:r>
              <a:rPr lang="en-US" sz="2438">
                <a:solidFill>
                  <a:srgbClr val="DAC2AE"/>
                </a:solidFill>
                <a:latin typeface="Garamond" panose="02020404030301010803" pitchFamily="18" charset="0"/>
                <a:cs typeface="Cordia New" panose="020B0304020202020204" pitchFamily="34" charset="-34"/>
              </a:rPr>
              <a:t>Engage – Educate - Empower</a:t>
            </a:r>
          </a:p>
          <a:p>
            <a:pPr marL="435426" indent="-435426">
              <a:buFont typeface="Arial" panose="020B0604020202020204" pitchFamily="34" charset="0"/>
              <a:buChar char="•"/>
            </a:pPr>
            <a:r>
              <a:rPr lang="en-US" sz="2438">
                <a:solidFill>
                  <a:srgbClr val="DAC2AE"/>
                </a:solidFill>
                <a:latin typeface="Garamond" panose="02020404030301010803" pitchFamily="18" charset="0"/>
                <a:cs typeface="Cordia New" panose="020B0304020202020204" pitchFamily="34" charset="-34"/>
              </a:rPr>
              <a:t>Encouraging physical and mental health activities </a:t>
            </a:r>
          </a:p>
          <a:p>
            <a:pPr marL="435426" indent="-435426">
              <a:buFont typeface="Arial" panose="020B0604020202020204" pitchFamily="34" charset="0"/>
              <a:buChar char="•"/>
            </a:pPr>
            <a:r>
              <a:rPr lang="en-US" sz="2438">
                <a:solidFill>
                  <a:srgbClr val="DAC2AE"/>
                </a:solidFill>
                <a:latin typeface="Garamond" panose="02020404030301010803" pitchFamily="18" charset="0"/>
                <a:cs typeface="Cordia New" panose="020B0304020202020204" pitchFamily="34" charset="-34"/>
              </a:rPr>
              <a:t> Providing non-judgmental safe spaces</a:t>
            </a:r>
          </a:p>
          <a:p>
            <a:pPr marL="435426" indent="-435426">
              <a:buFont typeface="Arial" panose="020B0604020202020204" pitchFamily="34" charset="0"/>
              <a:buChar char="•"/>
            </a:pPr>
            <a:r>
              <a:rPr lang="en-US" sz="2438">
                <a:solidFill>
                  <a:srgbClr val="DAC2AE"/>
                </a:solidFill>
                <a:latin typeface="Garamond" panose="02020404030301010803" pitchFamily="18" charset="0"/>
                <a:cs typeface="Cordia New" panose="020B0304020202020204" pitchFamily="34" charset="-34"/>
              </a:rPr>
              <a:t> Promoting outdoor activities </a:t>
            </a:r>
            <a:endParaRPr lang="en-GB" sz="2438">
              <a:solidFill>
                <a:srgbClr val="DAC2AE"/>
              </a:solidFill>
              <a:latin typeface="Garamond" panose="02020404030301010803" pitchFamily="18" charset="0"/>
              <a:cs typeface="Cordia New" panose="020B0304020202020204" pitchFamily="34" charset="-34"/>
            </a:endParaRPr>
          </a:p>
        </p:txBody>
      </p:sp>
      <p:sp>
        <p:nvSpPr>
          <p:cNvPr id="15" name="TextBox 14">
            <a:extLst>
              <a:ext uri="{FF2B5EF4-FFF2-40B4-BE49-F238E27FC236}">
                <a16:creationId xmlns:a16="http://schemas.microsoft.com/office/drawing/2014/main" id="{1A622F3E-E2A7-4C94-8F50-72DEB623E5FE}"/>
              </a:ext>
            </a:extLst>
          </p:cNvPr>
          <p:cNvSpPr txBox="1"/>
          <p:nvPr/>
        </p:nvSpPr>
        <p:spPr>
          <a:xfrm>
            <a:off x="1135655" y="1695499"/>
            <a:ext cx="10690722" cy="1358577"/>
          </a:xfrm>
          <a:prstGeom prst="rect">
            <a:avLst/>
          </a:prstGeom>
          <a:noFill/>
        </p:spPr>
        <p:txBody>
          <a:bodyPr wrap="square" rtlCol="0">
            <a:spAutoFit/>
          </a:bodyPr>
          <a:lstStyle/>
          <a:p>
            <a:r>
              <a:rPr lang="en-GB" sz="4114" b="1" i="1">
                <a:solidFill>
                  <a:srgbClr val="4F3121"/>
                </a:solidFill>
                <a:latin typeface="Garamond" panose="02020404030301010803" pitchFamily="18" charset="0"/>
              </a:rPr>
              <a:t>Introduction to WETA- Women’s Empowerment Through Arts</a:t>
            </a:r>
            <a:endParaRPr lang="en-GB" sz="4114" b="1">
              <a:solidFill>
                <a:srgbClr val="4F3121"/>
              </a:solidFill>
              <a:latin typeface="Garamond" panose="02020404030301010803" pitchFamily="18" charset="0"/>
            </a:endParaRPr>
          </a:p>
        </p:txBody>
      </p:sp>
      <p:pic>
        <p:nvPicPr>
          <p:cNvPr id="20" name="object 17">
            <a:extLst>
              <a:ext uri="{FF2B5EF4-FFF2-40B4-BE49-F238E27FC236}">
                <a16:creationId xmlns:a16="http://schemas.microsoft.com/office/drawing/2014/main" id="{A2AABBAD-2C7A-4EB7-9ADB-F587CEA26A55}"/>
              </a:ext>
            </a:extLst>
          </p:cNvPr>
          <p:cNvPicPr/>
          <p:nvPr/>
        </p:nvPicPr>
        <p:blipFill>
          <a:blip r:embed="rId7" cstate="print"/>
          <a:stretch>
            <a:fillRect/>
          </a:stretch>
        </p:blipFill>
        <p:spPr>
          <a:xfrm>
            <a:off x="8998857" y="561751"/>
            <a:ext cx="2827520" cy="1907586"/>
          </a:xfrm>
          <a:prstGeom prst="rect">
            <a:avLst/>
          </a:prstGeom>
          <a:ln>
            <a:noFill/>
          </a:ln>
          <a:effectLst>
            <a:outerShdw blurRad="50800" dist="50800" dir="5400000" algn="ctr" rotWithShape="0">
              <a:srgbClr val="DAC2AE"/>
            </a:outerShdw>
          </a:effectLst>
        </p:spPr>
      </p:pic>
    </p:spTree>
    <p:extLst>
      <p:ext uri="{BB962C8B-B14F-4D97-AF65-F5344CB8AC3E}">
        <p14:creationId xmlns:p14="http://schemas.microsoft.com/office/powerpoint/2010/main" val="2308378691"/>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DFF93D-B5B2-4EFB-186A-7737BBA7AC13}"/>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3EA50A96-716F-AA56-E3A2-8EA90B812472}"/>
              </a:ext>
            </a:extLst>
          </p:cNvPr>
          <p:cNvSpPr txBox="1"/>
          <p:nvPr/>
        </p:nvSpPr>
        <p:spPr>
          <a:xfrm>
            <a:off x="11464834" y="232984"/>
            <a:ext cx="562670" cy="169612"/>
          </a:xfrm>
          <a:prstGeom prst="rect">
            <a:avLst/>
          </a:prstGeom>
        </p:spPr>
        <p:txBody>
          <a:bodyPr vert="horz" wrap="square" lIns="0" tIns="11127" rIns="0" bIns="0" rtlCol="0">
            <a:spAutoFit/>
          </a:bodyPr>
          <a:lstStyle/>
          <a:p>
            <a:pPr marL="9676">
              <a:spcBef>
                <a:spcPts val="87"/>
              </a:spcBef>
            </a:pPr>
            <a:r>
              <a:rPr sz="1029" spc="-114">
                <a:solidFill>
                  <a:srgbClr val="4F3121"/>
                </a:solidFill>
                <a:latin typeface="Arial Black"/>
                <a:cs typeface="Arial Black"/>
              </a:rPr>
              <a:t>PAGE</a:t>
            </a:r>
            <a:r>
              <a:rPr sz="1029" spc="-80">
                <a:solidFill>
                  <a:srgbClr val="4F3121"/>
                </a:solidFill>
                <a:latin typeface="Arial Black"/>
                <a:cs typeface="Arial Black"/>
              </a:rPr>
              <a:t> </a:t>
            </a:r>
            <a:r>
              <a:rPr sz="1029" spc="-19">
                <a:solidFill>
                  <a:srgbClr val="4F3121"/>
                </a:solidFill>
                <a:latin typeface="Arial Black"/>
                <a:cs typeface="Arial Black"/>
              </a:rPr>
              <a:t>0</a:t>
            </a:r>
            <a:r>
              <a:rPr lang="en-GB" sz="1029" spc="-19">
                <a:solidFill>
                  <a:srgbClr val="4F3121"/>
                </a:solidFill>
                <a:latin typeface="Arial Black"/>
                <a:cs typeface="Arial Black"/>
              </a:rPr>
              <a:t>2</a:t>
            </a:r>
            <a:endParaRPr sz="1029">
              <a:latin typeface="Arial Black"/>
              <a:cs typeface="Arial Black"/>
            </a:endParaRPr>
          </a:p>
        </p:txBody>
      </p:sp>
      <p:pic>
        <p:nvPicPr>
          <p:cNvPr id="3" name="object 3">
            <a:extLst>
              <a:ext uri="{FF2B5EF4-FFF2-40B4-BE49-F238E27FC236}">
                <a16:creationId xmlns:a16="http://schemas.microsoft.com/office/drawing/2014/main" id="{79C1C959-B455-88AB-F583-90A4C88AA4B9}"/>
              </a:ext>
            </a:extLst>
          </p:cNvPr>
          <p:cNvPicPr/>
          <p:nvPr/>
        </p:nvPicPr>
        <p:blipFill>
          <a:blip r:embed="rId2" cstate="print"/>
          <a:stretch>
            <a:fillRect/>
          </a:stretch>
        </p:blipFill>
        <p:spPr>
          <a:xfrm flipH="1">
            <a:off x="10454870" y="3979357"/>
            <a:ext cx="1734075" cy="2769595"/>
          </a:xfrm>
          <a:prstGeom prst="rect">
            <a:avLst/>
          </a:prstGeom>
        </p:spPr>
      </p:pic>
      <p:pic>
        <p:nvPicPr>
          <p:cNvPr id="4" name="object 4">
            <a:extLst>
              <a:ext uri="{FF2B5EF4-FFF2-40B4-BE49-F238E27FC236}">
                <a16:creationId xmlns:a16="http://schemas.microsoft.com/office/drawing/2014/main" id="{273B7E90-44F7-3961-3E2F-BD1B99C7FD21}"/>
              </a:ext>
            </a:extLst>
          </p:cNvPr>
          <p:cNvPicPr/>
          <p:nvPr/>
        </p:nvPicPr>
        <p:blipFill>
          <a:blip r:embed="rId3" cstate="print"/>
          <a:stretch>
            <a:fillRect/>
          </a:stretch>
        </p:blipFill>
        <p:spPr>
          <a:xfrm>
            <a:off x="4003296" y="105229"/>
            <a:ext cx="5227790" cy="1687432"/>
          </a:xfrm>
          <a:prstGeom prst="rect">
            <a:avLst/>
          </a:prstGeom>
        </p:spPr>
      </p:pic>
      <p:grpSp>
        <p:nvGrpSpPr>
          <p:cNvPr id="22" name="object 22">
            <a:extLst>
              <a:ext uri="{FF2B5EF4-FFF2-40B4-BE49-F238E27FC236}">
                <a16:creationId xmlns:a16="http://schemas.microsoft.com/office/drawing/2014/main" id="{BB35A214-F501-2F01-832C-4128E0860F25}"/>
              </a:ext>
            </a:extLst>
          </p:cNvPr>
          <p:cNvGrpSpPr/>
          <p:nvPr/>
        </p:nvGrpSpPr>
        <p:grpSpPr>
          <a:xfrm>
            <a:off x="813690" y="4532086"/>
            <a:ext cx="322216" cy="59025"/>
            <a:chOff x="1316088" y="6698450"/>
            <a:chExt cx="422909" cy="77470"/>
          </a:xfrm>
        </p:grpSpPr>
        <p:pic>
          <p:nvPicPr>
            <p:cNvPr id="23" name="object 23">
              <a:extLst>
                <a:ext uri="{FF2B5EF4-FFF2-40B4-BE49-F238E27FC236}">
                  <a16:creationId xmlns:a16="http://schemas.microsoft.com/office/drawing/2014/main" id="{C4C42B9A-DE36-D210-CB08-21BC758212E3}"/>
                </a:ext>
              </a:extLst>
            </p:cNvPr>
            <p:cNvPicPr/>
            <p:nvPr/>
          </p:nvPicPr>
          <p:blipFill>
            <a:blip r:embed="rId4" cstate="print"/>
            <a:stretch>
              <a:fillRect/>
            </a:stretch>
          </p:blipFill>
          <p:spPr>
            <a:xfrm>
              <a:off x="1316088" y="6698450"/>
              <a:ext cx="76962" cy="76949"/>
            </a:xfrm>
            <a:prstGeom prst="rect">
              <a:avLst/>
            </a:prstGeom>
          </p:spPr>
        </p:pic>
        <p:pic>
          <p:nvPicPr>
            <p:cNvPr id="24" name="object 24">
              <a:extLst>
                <a:ext uri="{FF2B5EF4-FFF2-40B4-BE49-F238E27FC236}">
                  <a16:creationId xmlns:a16="http://schemas.microsoft.com/office/drawing/2014/main" id="{036B589E-C0BA-B3D4-E77C-E57A2105236E}"/>
                </a:ext>
              </a:extLst>
            </p:cNvPr>
            <p:cNvPicPr/>
            <p:nvPr/>
          </p:nvPicPr>
          <p:blipFill>
            <a:blip r:embed="rId5" cstate="print"/>
            <a:stretch>
              <a:fillRect/>
            </a:stretch>
          </p:blipFill>
          <p:spPr>
            <a:xfrm>
              <a:off x="1488897" y="6698450"/>
              <a:ext cx="76962" cy="76949"/>
            </a:xfrm>
            <a:prstGeom prst="rect">
              <a:avLst/>
            </a:prstGeom>
          </p:spPr>
        </p:pic>
        <p:pic>
          <p:nvPicPr>
            <p:cNvPr id="25" name="object 25">
              <a:extLst>
                <a:ext uri="{FF2B5EF4-FFF2-40B4-BE49-F238E27FC236}">
                  <a16:creationId xmlns:a16="http://schemas.microsoft.com/office/drawing/2014/main" id="{A39EB81F-1909-D0B2-9960-C1ED2017C094}"/>
                </a:ext>
              </a:extLst>
            </p:cNvPr>
            <p:cNvPicPr/>
            <p:nvPr/>
          </p:nvPicPr>
          <p:blipFill>
            <a:blip r:embed="rId6" cstate="print"/>
            <a:stretch>
              <a:fillRect/>
            </a:stretch>
          </p:blipFill>
          <p:spPr>
            <a:xfrm>
              <a:off x="1661706" y="6698450"/>
              <a:ext cx="76962" cy="76949"/>
            </a:xfrm>
            <a:prstGeom prst="rect">
              <a:avLst/>
            </a:prstGeom>
          </p:spPr>
        </p:pic>
      </p:grpSp>
      <p:sp>
        <p:nvSpPr>
          <p:cNvPr id="26" name="object 26">
            <a:extLst>
              <a:ext uri="{FF2B5EF4-FFF2-40B4-BE49-F238E27FC236}">
                <a16:creationId xmlns:a16="http://schemas.microsoft.com/office/drawing/2014/main" id="{C933DBE0-37A2-EF3B-C0B9-5104C9E0F6B9}"/>
              </a:ext>
            </a:extLst>
          </p:cNvPr>
          <p:cNvSpPr/>
          <p:nvPr/>
        </p:nvSpPr>
        <p:spPr>
          <a:xfrm>
            <a:off x="0" y="259032"/>
            <a:ext cx="983101" cy="196910"/>
          </a:xfrm>
          <a:custGeom>
            <a:avLst/>
            <a:gdLst/>
            <a:ahLst/>
            <a:cxnLst/>
            <a:rect l="l" t="t" r="r" b="b"/>
            <a:pathLst>
              <a:path w="1290320" h="258445">
                <a:moveTo>
                  <a:pt x="1157034" y="0"/>
                </a:moveTo>
                <a:lnTo>
                  <a:pt x="0" y="0"/>
                </a:lnTo>
                <a:lnTo>
                  <a:pt x="0" y="258064"/>
                </a:lnTo>
                <a:lnTo>
                  <a:pt x="1161352" y="258064"/>
                </a:lnTo>
                <a:lnTo>
                  <a:pt x="1204199" y="250755"/>
                </a:lnTo>
                <a:lnTo>
                  <a:pt x="1240992" y="230506"/>
                </a:lnTo>
                <a:lnTo>
                  <a:pt x="1269215" y="199825"/>
                </a:lnTo>
                <a:lnTo>
                  <a:pt x="1286349" y="161227"/>
                </a:lnTo>
                <a:lnTo>
                  <a:pt x="1289876" y="117221"/>
                </a:lnTo>
                <a:lnTo>
                  <a:pt x="1276031" y="70508"/>
                </a:lnTo>
                <a:lnTo>
                  <a:pt x="1246458" y="33369"/>
                </a:lnTo>
                <a:lnTo>
                  <a:pt x="1205384" y="8850"/>
                </a:lnTo>
                <a:lnTo>
                  <a:pt x="1157034" y="0"/>
                </a:lnTo>
                <a:close/>
              </a:path>
            </a:pathLst>
          </a:custGeom>
          <a:solidFill>
            <a:srgbClr val="4F3121"/>
          </a:solidFill>
        </p:spPr>
        <p:txBody>
          <a:bodyPr wrap="square" lIns="0" tIns="0" rIns="0" bIns="0" rtlCol="0"/>
          <a:lstStyle/>
          <a:p>
            <a:endParaRPr sz="1371"/>
          </a:p>
        </p:txBody>
      </p:sp>
      <p:sp>
        <p:nvSpPr>
          <p:cNvPr id="27" name="object 27">
            <a:extLst>
              <a:ext uri="{FF2B5EF4-FFF2-40B4-BE49-F238E27FC236}">
                <a16:creationId xmlns:a16="http://schemas.microsoft.com/office/drawing/2014/main" id="{EA787EA3-6EEB-93EA-2FEB-2BBD24D283A6}"/>
              </a:ext>
            </a:extLst>
          </p:cNvPr>
          <p:cNvSpPr txBox="1"/>
          <p:nvPr/>
        </p:nvSpPr>
        <p:spPr>
          <a:xfrm>
            <a:off x="135873" y="272781"/>
            <a:ext cx="677817" cy="150450"/>
          </a:xfrm>
          <a:prstGeom prst="rect">
            <a:avLst/>
          </a:prstGeom>
        </p:spPr>
        <p:txBody>
          <a:bodyPr vert="horz" wrap="square" lIns="0" tIns="9676" rIns="0" bIns="0" rtlCol="0">
            <a:spAutoFit/>
          </a:bodyPr>
          <a:lstStyle/>
          <a:p>
            <a:pPr marL="9676">
              <a:spcBef>
                <a:spcPts val="76"/>
              </a:spcBef>
            </a:pPr>
            <a:r>
              <a:rPr sz="914" spc="50">
                <a:solidFill>
                  <a:srgbClr val="DDC5B1"/>
                </a:solidFill>
                <a:latin typeface="Lucida Sans Unicode"/>
                <a:cs typeface="Lucida Sans Unicode"/>
              </a:rPr>
              <a:t>BRANING</a:t>
            </a:r>
            <a:endParaRPr sz="914">
              <a:latin typeface="Lucida Sans Unicode"/>
              <a:cs typeface="Lucida Sans Unicode"/>
            </a:endParaRPr>
          </a:p>
        </p:txBody>
      </p:sp>
      <p:sp>
        <p:nvSpPr>
          <p:cNvPr id="28" name="object 28">
            <a:extLst>
              <a:ext uri="{FF2B5EF4-FFF2-40B4-BE49-F238E27FC236}">
                <a16:creationId xmlns:a16="http://schemas.microsoft.com/office/drawing/2014/main" id="{CAC3E3D0-D019-AA6C-F3FE-E7B6DA12FE5E}"/>
              </a:ext>
            </a:extLst>
          </p:cNvPr>
          <p:cNvSpPr txBox="1">
            <a:spLocks noGrp="1"/>
          </p:cNvSpPr>
          <p:nvPr>
            <p:ph type="ftr" sz="quarter" idx="5"/>
          </p:nvPr>
        </p:nvSpPr>
        <p:spPr>
          <a:xfrm>
            <a:off x="13231876" y="8279735"/>
            <a:ext cx="2564765" cy="181609"/>
          </a:xfrm>
          <a:prstGeom prst="rect">
            <a:avLst/>
          </a:prstGeom>
        </p:spPr>
        <p:txBody>
          <a:bodyPr vert="horz" wrap="square" lIns="0" tIns="0" rIns="0" bIns="0" rtlCol="0">
            <a:spAutoFit/>
          </a:bodyPr>
          <a:lstStyle>
            <a:defPPr>
              <a:defRPr kern="0"/>
            </a:defPPr>
            <a:lvl1pPr>
              <a:defRPr sz="1100" b="0" i="0">
                <a:solidFill>
                  <a:srgbClr val="DDC5B1"/>
                </a:solidFill>
                <a:latin typeface="Arial"/>
                <a:cs typeface="Arial"/>
              </a:defRPr>
            </a:lvl1pPr>
          </a:lstStyle>
          <a:p>
            <a:pPr marL="9676">
              <a:lnSpc>
                <a:spcPts val="983"/>
              </a:lnSpc>
            </a:pPr>
            <a:r>
              <a:rPr lang="en-GB" spc="125"/>
              <a:t>FOLLOW</a:t>
            </a:r>
            <a:r>
              <a:rPr lang="en-GB" spc="155"/>
              <a:t> </a:t>
            </a:r>
            <a:r>
              <a:rPr lang="en-GB" spc="100"/>
              <a:t>US</a:t>
            </a:r>
            <a:r>
              <a:rPr lang="en-GB" spc="160"/>
              <a:t> </a:t>
            </a:r>
            <a:r>
              <a:rPr lang="en-GB" spc="165"/>
              <a:t>ON</a:t>
            </a:r>
            <a:r>
              <a:rPr lang="en-GB" spc="160"/>
              <a:t> </a:t>
            </a:r>
            <a:r>
              <a:rPr lang="en-GB" spc="114"/>
              <a:t>SOCIAL</a:t>
            </a:r>
            <a:r>
              <a:rPr lang="en-GB" spc="160"/>
              <a:t> </a:t>
            </a:r>
            <a:r>
              <a:rPr lang="en-GB" spc="120"/>
              <a:t>MEDIA</a:t>
            </a:r>
            <a:endParaRPr spc="91"/>
          </a:p>
        </p:txBody>
      </p:sp>
      <p:sp>
        <p:nvSpPr>
          <p:cNvPr id="29" name="TextBox 28">
            <a:extLst>
              <a:ext uri="{FF2B5EF4-FFF2-40B4-BE49-F238E27FC236}">
                <a16:creationId xmlns:a16="http://schemas.microsoft.com/office/drawing/2014/main" id="{ADD2C7BB-D07A-80D1-75B2-2AB7989F90FD}"/>
              </a:ext>
            </a:extLst>
          </p:cNvPr>
          <p:cNvSpPr txBox="1"/>
          <p:nvPr/>
        </p:nvSpPr>
        <p:spPr>
          <a:xfrm>
            <a:off x="1" y="1099927"/>
            <a:ext cx="7085090" cy="373820"/>
          </a:xfrm>
          <a:prstGeom prst="rect">
            <a:avLst/>
          </a:prstGeom>
          <a:noFill/>
        </p:spPr>
        <p:txBody>
          <a:bodyPr wrap="square" rtlCol="0">
            <a:spAutoFit/>
          </a:bodyPr>
          <a:lstStyle/>
          <a:p>
            <a:r>
              <a:rPr lang="en-GB" sz="1829" b="1" i="1">
                <a:solidFill>
                  <a:srgbClr val="4F3121"/>
                </a:solidFill>
                <a:latin typeface="Garamond" panose="02020404030301010803" pitchFamily="18" charset="0"/>
                <a:cs typeface="Cordia New" panose="020B0304020202020204" pitchFamily="34" charset="-34"/>
              </a:rPr>
              <a:t>Breaking Barriers, Empowering Communities</a:t>
            </a:r>
            <a:endParaRPr lang="en-GB" sz="1829" b="1">
              <a:solidFill>
                <a:srgbClr val="4F3121"/>
              </a:solidFill>
              <a:latin typeface="Garamond" panose="02020404030301010803" pitchFamily="18" charset="0"/>
              <a:cs typeface="Cordia New" panose="020B0304020202020204" pitchFamily="34" charset="-34"/>
            </a:endParaRPr>
          </a:p>
        </p:txBody>
      </p:sp>
      <p:pic>
        <p:nvPicPr>
          <p:cNvPr id="20" name="object 17">
            <a:extLst>
              <a:ext uri="{FF2B5EF4-FFF2-40B4-BE49-F238E27FC236}">
                <a16:creationId xmlns:a16="http://schemas.microsoft.com/office/drawing/2014/main" id="{AD2500DA-0881-358D-EB7B-019B8735DA4A}"/>
              </a:ext>
            </a:extLst>
          </p:cNvPr>
          <p:cNvPicPr/>
          <p:nvPr/>
        </p:nvPicPr>
        <p:blipFill>
          <a:blip r:embed="rId7" cstate="print"/>
          <a:stretch>
            <a:fillRect/>
          </a:stretch>
        </p:blipFill>
        <p:spPr>
          <a:xfrm>
            <a:off x="9901188" y="108132"/>
            <a:ext cx="2425322" cy="2020069"/>
          </a:xfrm>
          <a:prstGeom prst="rect">
            <a:avLst/>
          </a:prstGeom>
          <a:effectLst>
            <a:outerShdw blurRad="50800" dist="50800" dir="5400000" algn="ctr" rotWithShape="0">
              <a:srgbClr val="DAC2AE"/>
            </a:outerShdw>
          </a:effectLst>
        </p:spPr>
      </p:pic>
      <p:sp>
        <p:nvSpPr>
          <p:cNvPr id="6" name="TextBox 5">
            <a:extLst>
              <a:ext uri="{FF2B5EF4-FFF2-40B4-BE49-F238E27FC236}">
                <a16:creationId xmlns:a16="http://schemas.microsoft.com/office/drawing/2014/main" id="{C66C786A-38DE-C7A0-6E3A-6D55056D2C80}"/>
              </a:ext>
            </a:extLst>
          </p:cNvPr>
          <p:cNvSpPr txBox="1"/>
          <p:nvPr/>
        </p:nvSpPr>
        <p:spPr>
          <a:xfrm flipH="1">
            <a:off x="4787388" y="259031"/>
            <a:ext cx="4205122" cy="936538"/>
          </a:xfrm>
          <a:prstGeom prst="rect">
            <a:avLst/>
          </a:prstGeom>
          <a:noFill/>
        </p:spPr>
        <p:txBody>
          <a:bodyPr wrap="square" rtlCol="0">
            <a:spAutoFit/>
          </a:bodyPr>
          <a:lstStyle/>
          <a:p>
            <a:r>
              <a:rPr lang="en-US" sz="5486" b="1">
                <a:solidFill>
                  <a:srgbClr val="4F3121"/>
                </a:solidFill>
                <a:latin typeface="Garamond" panose="02020404030301010803" pitchFamily="18" charset="0"/>
                <a:cs typeface="Cordia New" panose="020B0304020202020204" pitchFamily="34" charset="-34"/>
              </a:rPr>
              <a:t>Our Services</a:t>
            </a:r>
            <a:endParaRPr lang="en-GB" sz="5486" b="1">
              <a:solidFill>
                <a:srgbClr val="4F3121"/>
              </a:solidFill>
              <a:latin typeface="Garamond" panose="02020404030301010803" pitchFamily="18" charset="0"/>
              <a:cs typeface="Cordia New" panose="020B0304020202020204" pitchFamily="34" charset="-34"/>
            </a:endParaRPr>
          </a:p>
        </p:txBody>
      </p:sp>
      <p:pic>
        <p:nvPicPr>
          <p:cNvPr id="19" name="Picture Placeholder 18" descr="IMG-20241204-WA0030.jpg">
            <a:extLst>
              <a:ext uri="{FF2B5EF4-FFF2-40B4-BE49-F238E27FC236}">
                <a16:creationId xmlns:a16="http://schemas.microsoft.com/office/drawing/2014/main" id="{C8A45DB1-B12C-D0E6-8090-4D73F7C56650}"/>
              </a:ext>
            </a:extLst>
          </p:cNvPr>
          <p:cNvPicPr>
            <a:picLocks noChangeAspect="1"/>
          </p:cNvPicPr>
          <p:nvPr/>
        </p:nvPicPr>
        <p:blipFill>
          <a:blip r:embed="rId8"/>
          <a:srcRect t="12420" b="12420"/>
          <a:stretch>
            <a:fillRect/>
          </a:stretch>
        </p:blipFill>
        <p:spPr>
          <a:xfrm>
            <a:off x="156464" y="2128201"/>
            <a:ext cx="2649575" cy="344082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p:spPr>
      </p:pic>
      <p:sp>
        <p:nvSpPr>
          <p:cNvPr id="7" name="TextBox 6">
            <a:extLst>
              <a:ext uri="{FF2B5EF4-FFF2-40B4-BE49-F238E27FC236}">
                <a16:creationId xmlns:a16="http://schemas.microsoft.com/office/drawing/2014/main" id="{FE75F75B-1A9B-52D8-3FD4-54D2B1D6099E}"/>
              </a:ext>
            </a:extLst>
          </p:cNvPr>
          <p:cNvSpPr txBox="1"/>
          <p:nvPr/>
        </p:nvSpPr>
        <p:spPr>
          <a:xfrm>
            <a:off x="265954" y="5612635"/>
            <a:ext cx="2090057" cy="1217834"/>
          </a:xfrm>
          <a:prstGeom prst="rect">
            <a:avLst/>
          </a:prstGeom>
          <a:noFill/>
        </p:spPr>
        <p:txBody>
          <a:bodyPr wrap="square" rtlCol="0">
            <a:spAutoFit/>
          </a:bodyPr>
          <a:lstStyle/>
          <a:p>
            <a:r>
              <a:rPr lang="en-US" sz="2438" b="1">
                <a:solidFill>
                  <a:srgbClr val="4F3121"/>
                </a:solidFill>
                <a:latin typeface="Garamond" panose="02020404030301010803" pitchFamily="18" charset="0"/>
                <a:cs typeface="Cordia New" panose="020B0304020202020204" pitchFamily="34" charset="-34"/>
              </a:rPr>
              <a:t>Nature For Health Projects</a:t>
            </a:r>
            <a:endParaRPr lang="en-GB" sz="2438" b="1">
              <a:solidFill>
                <a:srgbClr val="4F3121"/>
              </a:solidFill>
              <a:latin typeface="Garamond" panose="02020404030301010803" pitchFamily="18" charset="0"/>
              <a:cs typeface="Cordia New" panose="020B0304020202020204" pitchFamily="34" charset="-34"/>
            </a:endParaRPr>
          </a:p>
        </p:txBody>
      </p:sp>
      <p:pic>
        <p:nvPicPr>
          <p:cNvPr id="8" name="Picture Placeholder 25" descr="A group of people walking on a path&#10;&#10;AI-generated content may be incorrect.">
            <a:extLst>
              <a:ext uri="{FF2B5EF4-FFF2-40B4-BE49-F238E27FC236}">
                <a16:creationId xmlns:a16="http://schemas.microsoft.com/office/drawing/2014/main" id="{46609BD9-3FA3-ADF0-9DE8-440C5D383BA2}"/>
              </a:ext>
            </a:extLst>
          </p:cNvPr>
          <p:cNvPicPr>
            <a:picLocks noChangeAspect="1"/>
          </p:cNvPicPr>
          <p:nvPr/>
        </p:nvPicPr>
        <p:blipFill>
          <a:blip r:embed="rId9"/>
          <a:srcRect t="18809" b="18809"/>
          <a:stretch>
            <a:fillRect/>
          </a:stretch>
        </p:blipFill>
        <p:spPr>
          <a:xfrm>
            <a:off x="2907276" y="2078236"/>
            <a:ext cx="2649575" cy="3440821"/>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p:spPr>
      </p:pic>
      <p:sp>
        <p:nvSpPr>
          <p:cNvPr id="10" name="TextBox 9">
            <a:extLst>
              <a:ext uri="{FF2B5EF4-FFF2-40B4-BE49-F238E27FC236}">
                <a16:creationId xmlns:a16="http://schemas.microsoft.com/office/drawing/2014/main" id="{8C598485-6DD7-F000-F25B-9FA2F4DE97D1}"/>
              </a:ext>
            </a:extLst>
          </p:cNvPr>
          <p:cNvSpPr txBox="1"/>
          <p:nvPr/>
        </p:nvSpPr>
        <p:spPr>
          <a:xfrm>
            <a:off x="3254400" y="5519057"/>
            <a:ext cx="2302450" cy="1429237"/>
          </a:xfrm>
          <a:prstGeom prst="rect">
            <a:avLst/>
          </a:prstGeom>
          <a:noFill/>
        </p:spPr>
        <p:txBody>
          <a:bodyPr wrap="square" rtlCol="0">
            <a:spAutoFit/>
          </a:bodyPr>
          <a:lstStyle/>
          <a:p>
            <a:r>
              <a:rPr lang="en-US" sz="1829" b="1">
                <a:solidFill>
                  <a:srgbClr val="4F3121"/>
                </a:solidFill>
                <a:latin typeface="Garamond" panose="02020404030301010803" pitchFamily="18" charset="0"/>
                <a:cs typeface="Cordia New" panose="020B0304020202020204" pitchFamily="34" charset="-34"/>
              </a:rPr>
              <a:t>Promoting Mental Health &amp; Wellbeing – Hikes &amp; wellbeing walks</a:t>
            </a:r>
            <a:endParaRPr lang="en-GB" sz="1829" b="1">
              <a:solidFill>
                <a:srgbClr val="4F3121"/>
              </a:solidFill>
              <a:latin typeface="Garamond" panose="02020404030301010803" pitchFamily="18" charset="0"/>
              <a:cs typeface="Cordia New" panose="020B0304020202020204" pitchFamily="34" charset="-34"/>
            </a:endParaRPr>
          </a:p>
          <a:p>
            <a:endParaRPr lang="en-GB" sz="1371"/>
          </a:p>
        </p:txBody>
      </p:sp>
      <p:pic>
        <p:nvPicPr>
          <p:cNvPr id="11" name="Picture Placeholder 22" descr="IMG-20241122-WA0027.jpg">
            <a:extLst>
              <a:ext uri="{FF2B5EF4-FFF2-40B4-BE49-F238E27FC236}">
                <a16:creationId xmlns:a16="http://schemas.microsoft.com/office/drawing/2014/main" id="{D4AEA205-A51B-0B95-8F64-BE665CB2CA8C}"/>
              </a:ext>
            </a:extLst>
          </p:cNvPr>
          <p:cNvPicPr>
            <a:picLocks noChangeAspect="1"/>
          </p:cNvPicPr>
          <p:nvPr/>
        </p:nvPicPr>
        <p:blipFill>
          <a:blip r:embed="rId10"/>
          <a:srcRect t="12387" b="12387"/>
          <a:stretch>
            <a:fillRect/>
          </a:stretch>
        </p:blipFill>
        <p:spPr>
          <a:xfrm>
            <a:off x="5833750" y="2128201"/>
            <a:ext cx="2425322" cy="3390856"/>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p:spPr>
      </p:pic>
      <p:sp>
        <p:nvSpPr>
          <p:cNvPr id="12" name="TextBox 11">
            <a:extLst>
              <a:ext uri="{FF2B5EF4-FFF2-40B4-BE49-F238E27FC236}">
                <a16:creationId xmlns:a16="http://schemas.microsoft.com/office/drawing/2014/main" id="{8AC1C870-E9FD-929A-8DC9-1FD8EA02958E}"/>
              </a:ext>
            </a:extLst>
          </p:cNvPr>
          <p:cNvSpPr txBox="1"/>
          <p:nvPr/>
        </p:nvSpPr>
        <p:spPr>
          <a:xfrm>
            <a:off x="6290287" y="5519057"/>
            <a:ext cx="2302450" cy="1429237"/>
          </a:xfrm>
          <a:prstGeom prst="rect">
            <a:avLst/>
          </a:prstGeom>
          <a:noFill/>
        </p:spPr>
        <p:txBody>
          <a:bodyPr wrap="square" rtlCol="0">
            <a:spAutoFit/>
          </a:bodyPr>
          <a:lstStyle/>
          <a:p>
            <a:r>
              <a:rPr lang="en-US" sz="1829" b="1">
                <a:solidFill>
                  <a:srgbClr val="4F3121"/>
                </a:solidFill>
                <a:latin typeface="Garamond" panose="02020404030301010803" pitchFamily="18" charset="0"/>
                <a:cs typeface="Cordia New" panose="020B0304020202020204" pitchFamily="34" charset="-34"/>
              </a:rPr>
              <a:t>Flourish with ME TIME – Wellbeing workshops with Henna Art</a:t>
            </a:r>
            <a:endParaRPr lang="en-GB" sz="1829" b="1">
              <a:solidFill>
                <a:srgbClr val="4F3121"/>
              </a:solidFill>
              <a:latin typeface="Garamond" panose="02020404030301010803" pitchFamily="18" charset="0"/>
              <a:cs typeface="Cordia New" panose="020B0304020202020204" pitchFamily="34" charset="-34"/>
            </a:endParaRPr>
          </a:p>
          <a:p>
            <a:endParaRPr lang="en-GB" sz="1371"/>
          </a:p>
        </p:txBody>
      </p:sp>
      <p:pic>
        <p:nvPicPr>
          <p:cNvPr id="13" name="Picture Placeholder 24" descr="IMG-20241202-WA0080.jpg">
            <a:extLst>
              <a:ext uri="{FF2B5EF4-FFF2-40B4-BE49-F238E27FC236}">
                <a16:creationId xmlns:a16="http://schemas.microsoft.com/office/drawing/2014/main" id="{F7B9183A-CA51-0478-FC4E-339C92D52899}"/>
              </a:ext>
            </a:extLst>
          </p:cNvPr>
          <p:cNvPicPr>
            <a:picLocks noChangeAspect="1"/>
          </p:cNvPicPr>
          <p:nvPr/>
        </p:nvPicPr>
        <p:blipFill>
          <a:blip r:embed="rId11"/>
          <a:srcRect t="11202" b="11202"/>
          <a:stretch>
            <a:fillRect/>
          </a:stretch>
        </p:blipFill>
        <p:spPr>
          <a:xfrm>
            <a:off x="8561948" y="2114362"/>
            <a:ext cx="2425322" cy="3309256"/>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p:spPr>
      </p:pic>
      <p:sp>
        <p:nvSpPr>
          <p:cNvPr id="14" name="TextBox 13">
            <a:extLst>
              <a:ext uri="{FF2B5EF4-FFF2-40B4-BE49-F238E27FC236}">
                <a16:creationId xmlns:a16="http://schemas.microsoft.com/office/drawing/2014/main" id="{ABEF55F0-3745-EEA4-6F5E-B2CDD1BCF3D1}"/>
              </a:ext>
            </a:extLst>
          </p:cNvPr>
          <p:cNvSpPr txBox="1"/>
          <p:nvPr/>
        </p:nvSpPr>
        <p:spPr>
          <a:xfrm>
            <a:off x="8992510" y="5519058"/>
            <a:ext cx="1888509" cy="842667"/>
          </a:xfrm>
          <a:prstGeom prst="rect">
            <a:avLst/>
          </a:prstGeom>
          <a:noFill/>
        </p:spPr>
        <p:txBody>
          <a:bodyPr wrap="square" rtlCol="0">
            <a:spAutoFit/>
          </a:bodyPr>
          <a:lstStyle/>
          <a:p>
            <a:r>
              <a:rPr lang="en-US" sz="2438" b="1">
                <a:solidFill>
                  <a:srgbClr val="4F3121"/>
                </a:solidFill>
                <a:latin typeface="Garamond" panose="02020404030301010803" pitchFamily="18" charset="0"/>
              </a:rPr>
              <a:t>Training Consultancy</a:t>
            </a:r>
            <a:endParaRPr lang="en-GB" sz="2438" b="1">
              <a:solidFill>
                <a:srgbClr val="4F3121"/>
              </a:solidFill>
              <a:latin typeface="Garamond" panose="02020404030301010803" pitchFamily="18" charset="0"/>
            </a:endParaRPr>
          </a:p>
        </p:txBody>
      </p:sp>
    </p:spTree>
    <p:extLst>
      <p:ext uri="{BB962C8B-B14F-4D97-AF65-F5344CB8AC3E}">
        <p14:creationId xmlns:p14="http://schemas.microsoft.com/office/powerpoint/2010/main" val="381463455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icken wire close-up">
            <a:extLst>
              <a:ext uri="{FF2B5EF4-FFF2-40B4-BE49-F238E27FC236}">
                <a16:creationId xmlns:a16="http://schemas.microsoft.com/office/drawing/2014/main" id="{2D7DE8F5-271C-90D2-328D-91F53A6E016A}"/>
              </a:ext>
            </a:extLst>
          </p:cNvPr>
          <p:cNvPicPr>
            <a:picLocks noChangeAspect="1"/>
          </p:cNvPicPr>
          <p:nvPr/>
        </p:nvPicPr>
        <p:blipFill>
          <a:blip r:embed="rId2"/>
          <a:srcRect l="24240" r="28589" b="-1"/>
          <a:stretch/>
        </p:blipFill>
        <p:spPr>
          <a:xfrm>
            <a:off x="7307330" y="105239"/>
            <a:ext cx="4697597" cy="6647533"/>
          </a:xfrm>
          <a:prstGeom prst="rect">
            <a:avLst/>
          </a:prstGeom>
        </p:spPr>
      </p:pic>
      <p:sp>
        <p:nvSpPr>
          <p:cNvPr id="2" name="Title 1">
            <a:extLst>
              <a:ext uri="{FF2B5EF4-FFF2-40B4-BE49-F238E27FC236}">
                <a16:creationId xmlns:a16="http://schemas.microsoft.com/office/drawing/2014/main" id="{C0A89EC9-46E1-81AD-17B5-3571F5F58159}"/>
              </a:ext>
            </a:extLst>
          </p:cNvPr>
          <p:cNvSpPr>
            <a:spLocks noGrp="1"/>
          </p:cNvSpPr>
          <p:nvPr>
            <p:ph type="title"/>
          </p:nvPr>
        </p:nvSpPr>
        <p:spPr>
          <a:xfrm>
            <a:off x="406400" y="293915"/>
            <a:ext cx="6224358" cy="1277257"/>
          </a:xfrm>
        </p:spPr>
        <p:txBody>
          <a:bodyPr anchor="b">
            <a:normAutofit fontScale="90000"/>
          </a:bodyPr>
          <a:lstStyle/>
          <a:p>
            <a:r>
              <a:rPr lang="en-GB" sz="2424">
                <a:solidFill>
                  <a:srgbClr val="4F3121"/>
                </a:solidFill>
              </a:rPr>
              <a:t>Breaking Barriers – Creating Access to Nature</a:t>
            </a:r>
            <a:br>
              <a:rPr lang="en-GB" sz="2424">
                <a:solidFill>
                  <a:srgbClr val="4F3121"/>
                </a:solidFill>
              </a:rPr>
            </a:br>
            <a:br>
              <a:rPr lang="en-GB" sz="2424">
                <a:solidFill>
                  <a:srgbClr val="4F3121"/>
                </a:solidFill>
              </a:rPr>
            </a:br>
            <a:br>
              <a:rPr lang="en-GB" sz="2424"/>
            </a:br>
            <a:endParaRPr lang="en-GB" sz="2424"/>
          </a:p>
        </p:txBody>
      </p:sp>
      <p:sp>
        <p:nvSpPr>
          <p:cNvPr id="3" name="Content Placeholder 2">
            <a:extLst>
              <a:ext uri="{FF2B5EF4-FFF2-40B4-BE49-F238E27FC236}">
                <a16:creationId xmlns:a16="http://schemas.microsoft.com/office/drawing/2014/main" id="{D840BEB2-8B68-1E22-BF38-7B6D01C71109}"/>
              </a:ext>
            </a:extLst>
          </p:cNvPr>
          <p:cNvSpPr>
            <a:spLocks noGrp="1"/>
          </p:cNvSpPr>
          <p:nvPr>
            <p:ph idx="1"/>
          </p:nvPr>
        </p:nvSpPr>
        <p:spPr>
          <a:xfrm>
            <a:off x="406400" y="1397000"/>
            <a:ext cx="6444343" cy="5355771"/>
          </a:xfrm>
        </p:spPr>
        <p:txBody>
          <a:bodyPr>
            <a:noAutofit/>
          </a:bodyPr>
          <a:lstStyle/>
          <a:p>
            <a:pPr>
              <a:lnSpc>
                <a:spcPct val="110000"/>
              </a:lnSpc>
            </a:pPr>
            <a:r>
              <a:rPr lang="en-GB" sz="3352" b="1" i="1" u="sng">
                <a:solidFill>
                  <a:srgbClr val="4F3121"/>
                </a:solidFill>
                <a:latin typeface="Garamond" panose="02020404030301010803" pitchFamily="18" charset="0"/>
                <a:cs typeface="Cordia New" panose="020B0304020202020204" pitchFamily="34" charset="-34"/>
              </a:rPr>
              <a:t>Why is access to nature limited for women of colour?</a:t>
            </a:r>
          </a:p>
          <a:p>
            <a:pPr>
              <a:lnSpc>
                <a:spcPct val="110000"/>
              </a:lnSpc>
            </a:pPr>
            <a:endParaRPr lang="en-GB" sz="2438" b="1">
              <a:latin typeface="Garamond" panose="02020404030301010803" pitchFamily="18" charset="0"/>
            </a:endParaRPr>
          </a:p>
          <a:p>
            <a:pPr marL="348341" indent="-348341">
              <a:lnSpc>
                <a:spcPct val="110000"/>
              </a:lnSpc>
              <a:buFont typeface="Arial" panose="020B0604020202020204" pitchFamily="34" charset="0"/>
              <a:buChar char="•"/>
            </a:pPr>
            <a:r>
              <a:rPr lang="en-GB" sz="2743" b="1">
                <a:solidFill>
                  <a:srgbClr val="4F3121"/>
                </a:solidFill>
                <a:latin typeface="Garamond" panose="02020404030301010803" pitchFamily="18" charset="0"/>
                <a:cs typeface="Cordia New" panose="020B0304020202020204" pitchFamily="34" charset="-34"/>
              </a:rPr>
              <a:t>Safety concerns &amp; lack of representation in outdoor activities.</a:t>
            </a:r>
          </a:p>
          <a:p>
            <a:pPr marL="348341" indent="-348341">
              <a:lnSpc>
                <a:spcPct val="110000"/>
              </a:lnSpc>
              <a:buFont typeface="Arial" panose="020B0604020202020204" pitchFamily="34" charset="0"/>
              <a:buChar char="•"/>
            </a:pPr>
            <a:r>
              <a:rPr lang="en-GB" sz="2743" b="1">
                <a:solidFill>
                  <a:srgbClr val="4F3121"/>
                </a:solidFill>
                <a:latin typeface="Garamond" panose="02020404030301010803" pitchFamily="18" charset="0"/>
                <a:cs typeface="Cordia New" panose="020B0304020202020204" pitchFamily="34" charset="-34"/>
              </a:rPr>
              <a:t>Socio- economic barriers </a:t>
            </a:r>
          </a:p>
          <a:p>
            <a:pPr marL="348341" indent="-348341">
              <a:lnSpc>
                <a:spcPct val="110000"/>
              </a:lnSpc>
              <a:buFont typeface="Arial" panose="020B0604020202020204" pitchFamily="34" charset="0"/>
              <a:buChar char="•"/>
            </a:pPr>
            <a:r>
              <a:rPr lang="en-GB" sz="2743" b="1">
                <a:solidFill>
                  <a:srgbClr val="4F3121"/>
                </a:solidFill>
                <a:latin typeface="Garamond" panose="02020404030301010803" pitchFamily="18" charset="0"/>
                <a:cs typeface="Cordia New" panose="020B0304020202020204" pitchFamily="34" charset="-34"/>
              </a:rPr>
              <a:t>Cultural barriers, caregiving responsibilities, &amp; limited outdoor experiences.</a:t>
            </a:r>
          </a:p>
          <a:p>
            <a:pPr marL="348341" indent="-348341">
              <a:lnSpc>
                <a:spcPct val="110000"/>
              </a:lnSpc>
              <a:buFont typeface="Arial" panose="020B0604020202020204" pitchFamily="34" charset="0"/>
              <a:buChar char="•"/>
            </a:pPr>
            <a:r>
              <a:rPr lang="en-GB" sz="2743" b="1">
                <a:solidFill>
                  <a:srgbClr val="4F3121"/>
                </a:solidFill>
                <a:latin typeface="Garamond" panose="02020404030301010803" pitchFamily="18" charset="0"/>
                <a:cs typeface="Cordia New" panose="020B0304020202020204" pitchFamily="34" charset="-34"/>
              </a:rPr>
              <a:t>Mental health struggles and lack of spaces for reflection &amp; self-care.</a:t>
            </a:r>
          </a:p>
          <a:p>
            <a:pPr>
              <a:lnSpc>
                <a:spcPct val="110000"/>
              </a:lnSpc>
            </a:pPr>
            <a:br>
              <a:rPr lang="en-GB" sz="2438" b="1">
                <a:solidFill>
                  <a:srgbClr val="4F3121"/>
                </a:solidFill>
                <a:latin typeface="Cordia New" panose="020B0304020202020204" pitchFamily="34" charset="-34"/>
                <a:cs typeface="Cordia New" panose="020B0304020202020204" pitchFamily="34" charset="-34"/>
              </a:rPr>
            </a:br>
            <a:endParaRPr lang="en-GB" sz="2438" b="1">
              <a:solidFill>
                <a:srgbClr val="4F3121"/>
              </a:solidFill>
              <a:latin typeface="Cordia New" panose="020B0304020202020204" pitchFamily="34" charset="-34"/>
              <a:cs typeface="Cordia New" panose="020B0304020202020204" pitchFamily="34" charset="-34"/>
            </a:endParaRPr>
          </a:p>
        </p:txBody>
      </p:sp>
    </p:spTree>
    <p:extLst>
      <p:ext uri="{BB962C8B-B14F-4D97-AF65-F5344CB8AC3E}">
        <p14:creationId xmlns:p14="http://schemas.microsoft.com/office/powerpoint/2010/main" val="141720560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0CAB11-6360-4A01-9D4F-1528476E15D2}"/>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DD41BC89-0B8A-7569-E4D8-15F7561CA70E}"/>
              </a:ext>
            </a:extLst>
          </p:cNvPr>
          <p:cNvSpPr txBox="1"/>
          <p:nvPr/>
        </p:nvSpPr>
        <p:spPr>
          <a:xfrm>
            <a:off x="11464834" y="232984"/>
            <a:ext cx="562670" cy="169612"/>
          </a:xfrm>
          <a:prstGeom prst="rect">
            <a:avLst/>
          </a:prstGeom>
        </p:spPr>
        <p:txBody>
          <a:bodyPr vert="horz" wrap="square" lIns="0" tIns="11127" rIns="0" bIns="0" rtlCol="0">
            <a:spAutoFit/>
          </a:bodyPr>
          <a:lstStyle/>
          <a:p>
            <a:pPr marL="9676" defTabSz="696681">
              <a:spcBef>
                <a:spcPts val="87"/>
              </a:spcBef>
            </a:pPr>
            <a:r>
              <a:rPr sz="1029" kern="0" spc="-114">
                <a:solidFill>
                  <a:srgbClr val="4F3121"/>
                </a:solidFill>
                <a:latin typeface="Arial Black"/>
                <a:cs typeface="Arial Black"/>
              </a:rPr>
              <a:t>PAGE</a:t>
            </a:r>
            <a:r>
              <a:rPr sz="1029" kern="0" spc="-80">
                <a:solidFill>
                  <a:srgbClr val="4F3121"/>
                </a:solidFill>
                <a:latin typeface="Arial Black"/>
                <a:cs typeface="Arial Black"/>
              </a:rPr>
              <a:t> </a:t>
            </a:r>
            <a:r>
              <a:rPr sz="1029" kern="0" spc="-19">
                <a:solidFill>
                  <a:srgbClr val="4F3121"/>
                </a:solidFill>
                <a:latin typeface="Arial Black"/>
                <a:cs typeface="Arial Black"/>
              </a:rPr>
              <a:t>0</a:t>
            </a:r>
            <a:r>
              <a:rPr lang="en-GB" sz="1029" kern="0" spc="-19">
                <a:solidFill>
                  <a:srgbClr val="4F3121"/>
                </a:solidFill>
                <a:latin typeface="Arial Black"/>
                <a:cs typeface="Arial Black"/>
              </a:rPr>
              <a:t>2</a:t>
            </a:r>
            <a:endParaRPr sz="1029" kern="0">
              <a:solidFill>
                <a:sysClr val="windowText" lastClr="000000"/>
              </a:solidFill>
              <a:latin typeface="Arial Black"/>
              <a:cs typeface="Arial Black"/>
            </a:endParaRPr>
          </a:p>
        </p:txBody>
      </p:sp>
      <p:pic>
        <p:nvPicPr>
          <p:cNvPr id="3" name="object 3">
            <a:extLst>
              <a:ext uri="{FF2B5EF4-FFF2-40B4-BE49-F238E27FC236}">
                <a16:creationId xmlns:a16="http://schemas.microsoft.com/office/drawing/2014/main" id="{C5C3DB7A-A568-AE1B-E00D-FEFA578B8C51}"/>
              </a:ext>
            </a:extLst>
          </p:cNvPr>
          <p:cNvPicPr/>
          <p:nvPr/>
        </p:nvPicPr>
        <p:blipFill>
          <a:blip r:embed="rId3" cstate="print"/>
          <a:stretch>
            <a:fillRect/>
          </a:stretch>
        </p:blipFill>
        <p:spPr>
          <a:xfrm flipH="1">
            <a:off x="10454870" y="3979357"/>
            <a:ext cx="1734075" cy="2769595"/>
          </a:xfrm>
          <a:prstGeom prst="rect">
            <a:avLst/>
          </a:prstGeom>
        </p:spPr>
      </p:pic>
      <p:pic>
        <p:nvPicPr>
          <p:cNvPr id="4" name="object 4">
            <a:extLst>
              <a:ext uri="{FF2B5EF4-FFF2-40B4-BE49-F238E27FC236}">
                <a16:creationId xmlns:a16="http://schemas.microsoft.com/office/drawing/2014/main" id="{DC97D5E2-C9AA-76D9-EA4A-CF8F8B68CF0B}"/>
              </a:ext>
            </a:extLst>
          </p:cNvPr>
          <p:cNvPicPr/>
          <p:nvPr/>
        </p:nvPicPr>
        <p:blipFill>
          <a:blip r:embed="rId4" cstate="print"/>
          <a:stretch>
            <a:fillRect/>
          </a:stretch>
        </p:blipFill>
        <p:spPr>
          <a:xfrm>
            <a:off x="4003296" y="105229"/>
            <a:ext cx="4441342" cy="2551243"/>
          </a:xfrm>
          <a:prstGeom prst="rect">
            <a:avLst/>
          </a:prstGeom>
        </p:spPr>
      </p:pic>
      <p:sp>
        <p:nvSpPr>
          <p:cNvPr id="26" name="object 26">
            <a:extLst>
              <a:ext uri="{FF2B5EF4-FFF2-40B4-BE49-F238E27FC236}">
                <a16:creationId xmlns:a16="http://schemas.microsoft.com/office/drawing/2014/main" id="{D3EE5C10-9DDB-9D7A-C3C0-5987B5798131}"/>
              </a:ext>
            </a:extLst>
          </p:cNvPr>
          <p:cNvSpPr/>
          <p:nvPr/>
        </p:nvSpPr>
        <p:spPr>
          <a:xfrm>
            <a:off x="0" y="259032"/>
            <a:ext cx="983101" cy="196910"/>
          </a:xfrm>
          <a:custGeom>
            <a:avLst/>
            <a:gdLst/>
            <a:ahLst/>
            <a:cxnLst/>
            <a:rect l="l" t="t" r="r" b="b"/>
            <a:pathLst>
              <a:path w="1290320" h="258445">
                <a:moveTo>
                  <a:pt x="1157034" y="0"/>
                </a:moveTo>
                <a:lnTo>
                  <a:pt x="0" y="0"/>
                </a:lnTo>
                <a:lnTo>
                  <a:pt x="0" y="258064"/>
                </a:lnTo>
                <a:lnTo>
                  <a:pt x="1161352" y="258064"/>
                </a:lnTo>
                <a:lnTo>
                  <a:pt x="1204199" y="250755"/>
                </a:lnTo>
                <a:lnTo>
                  <a:pt x="1240992" y="230506"/>
                </a:lnTo>
                <a:lnTo>
                  <a:pt x="1269215" y="199825"/>
                </a:lnTo>
                <a:lnTo>
                  <a:pt x="1286349" y="161227"/>
                </a:lnTo>
                <a:lnTo>
                  <a:pt x="1289876" y="117221"/>
                </a:lnTo>
                <a:lnTo>
                  <a:pt x="1276031" y="70508"/>
                </a:lnTo>
                <a:lnTo>
                  <a:pt x="1246458" y="33369"/>
                </a:lnTo>
                <a:lnTo>
                  <a:pt x="1205384" y="8850"/>
                </a:lnTo>
                <a:lnTo>
                  <a:pt x="1157034" y="0"/>
                </a:lnTo>
                <a:close/>
              </a:path>
            </a:pathLst>
          </a:custGeom>
          <a:solidFill>
            <a:srgbClr val="4F3121"/>
          </a:solidFill>
        </p:spPr>
        <p:txBody>
          <a:bodyPr wrap="square" lIns="0" tIns="0" rIns="0" bIns="0" rtlCol="0"/>
          <a:lstStyle/>
          <a:p>
            <a:pPr defTabSz="696681"/>
            <a:endParaRPr sz="1371" kern="0">
              <a:solidFill>
                <a:sysClr val="windowText" lastClr="000000"/>
              </a:solidFill>
            </a:endParaRPr>
          </a:p>
        </p:txBody>
      </p:sp>
      <p:sp>
        <p:nvSpPr>
          <p:cNvPr id="27" name="object 27">
            <a:extLst>
              <a:ext uri="{FF2B5EF4-FFF2-40B4-BE49-F238E27FC236}">
                <a16:creationId xmlns:a16="http://schemas.microsoft.com/office/drawing/2014/main" id="{48CD3B2E-935A-EC06-C07A-8BD5080E0459}"/>
              </a:ext>
            </a:extLst>
          </p:cNvPr>
          <p:cNvSpPr txBox="1"/>
          <p:nvPr/>
        </p:nvSpPr>
        <p:spPr>
          <a:xfrm>
            <a:off x="135873" y="272781"/>
            <a:ext cx="677817" cy="150450"/>
          </a:xfrm>
          <a:prstGeom prst="rect">
            <a:avLst/>
          </a:prstGeom>
        </p:spPr>
        <p:txBody>
          <a:bodyPr vert="horz" wrap="square" lIns="0" tIns="9676" rIns="0" bIns="0" rtlCol="0">
            <a:spAutoFit/>
          </a:bodyPr>
          <a:lstStyle/>
          <a:p>
            <a:pPr marL="9676" defTabSz="696681">
              <a:spcBef>
                <a:spcPts val="76"/>
              </a:spcBef>
            </a:pPr>
            <a:r>
              <a:rPr sz="914" kern="0" spc="50">
                <a:solidFill>
                  <a:srgbClr val="DDC5B1"/>
                </a:solidFill>
                <a:latin typeface="Lucida Sans Unicode"/>
                <a:cs typeface="Lucida Sans Unicode"/>
              </a:rPr>
              <a:t>BRANING</a:t>
            </a:r>
            <a:endParaRPr sz="914" kern="0">
              <a:solidFill>
                <a:sysClr val="windowText" lastClr="000000"/>
              </a:solidFill>
              <a:latin typeface="Lucida Sans Unicode"/>
              <a:cs typeface="Lucida Sans Unicode"/>
            </a:endParaRPr>
          </a:p>
        </p:txBody>
      </p:sp>
      <p:sp>
        <p:nvSpPr>
          <p:cNvPr id="28" name="object 28">
            <a:extLst>
              <a:ext uri="{FF2B5EF4-FFF2-40B4-BE49-F238E27FC236}">
                <a16:creationId xmlns:a16="http://schemas.microsoft.com/office/drawing/2014/main" id="{69B4B87B-8695-15A0-0982-AF6BC419E6F9}"/>
              </a:ext>
            </a:extLst>
          </p:cNvPr>
          <p:cNvSpPr txBox="1">
            <a:spLocks noGrp="1"/>
          </p:cNvSpPr>
          <p:nvPr>
            <p:ph type="ftr" sz="quarter" idx="5"/>
          </p:nvPr>
        </p:nvSpPr>
        <p:spPr>
          <a:prstGeom prst="rect">
            <a:avLst/>
          </a:prstGeom>
        </p:spPr>
        <p:txBody>
          <a:bodyPr vert="horz" wrap="square" lIns="0" tIns="0" rIns="0" bIns="0" rtlCol="0">
            <a:spAutoFit/>
          </a:bodyPr>
          <a:lstStyle/>
          <a:p>
            <a:pPr marL="9676" defTabSz="696681">
              <a:lnSpc>
                <a:spcPts val="983"/>
              </a:lnSpc>
            </a:pPr>
            <a:r>
              <a:rPr kern="0" spc="95"/>
              <a:t>FOLLOW</a:t>
            </a:r>
            <a:r>
              <a:rPr kern="0" spc="118"/>
              <a:t> </a:t>
            </a:r>
            <a:r>
              <a:rPr kern="0" spc="76"/>
              <a:t>US</a:t>
            </a:r>
            <a:r>
              <a:rPr kern="0" spc="122"/>
              <a:t> </a:t>
            </a:r>
            <a:r>
              <a:rPr kern="0" spc="126"/>
              <a:t>ON</a:t>
            </a:r>
            <a:r>
              <a:rPr kern="0" spc="122"/>
              <a:t> </a:t>
            </a:r>
            <a:r>
              <a:rPr kern="0" spc="87"/>
              <a:t>SOCIAL</a:t>
            </a:r>
            <a:r>
              <a:rPr kern="0" spc="122"/>
              <a:t> </a:t>
            </a:r>
            <a:r>
              <a:rPr kern="0" spc="91"/>
              <a:t>MEDIA</a:t>
            </a:r>
          </a:p>
        </p:txBody>
      </p:sp>
      <p:sp>
        <p:nvSpPr>
          <p:cNvPr id="29" name="TextBox 28">
            <a:extLst>
              <a:ext uri="{FF2B5EF4-FFF2-40B4-BE49-F238E27FC236}">
                <a16:creationId xmlns:a16="http://schemas.microsoft.com/office/drawing/2014/main" id="{304FA92F-E972-6615-DE5D-48CC00B2D474}"/>
              </a:ext>
            </a:extLst>
          </p:cNvPr>
          <p:cNvSpPr txBox="1"/>
          <p:nvPr/>
        </p:nvSpPr>
        <p:spPr>
          <a:xfrm>
            <a:off x="818666" y="778765"/>
            <a:ext cx="6222729" cy="373820"/>
          </a:xfrm>
          <a:prstGeom prst="rect">
            <a:avLst/>
          </a:prstGeom>
          <a:noFill/>
        </p:spPr>
        <p:txBody>
          <a:bodyPr wrap="square" rtlCol="0">
            <a:spAutoFit/>
          </a:bodyPr>
          <a:lstStyle/>
          <a:p>
            <a:pPr defTabSz="696681"/>
            <a:r>
              <a:rPr lang="en-GB" sz="1829" b="1" i="1" kern="0">
                <a:solidFill>
                  <a:srgbClr val="4F3121"/>
                </a:solidFill>
                <a:latin typeface="Cordia New" panose="020B0304020202020204" pitchFamily="34" charset="-34"/>
                <a:cs typeface="Cordia New" panose="020B0304020202020204" pitchFamily="34" charset="-34"/>
              </a:rPr>
              <a:t>Breaking Barriers, Empowering Communities</a:t>
            </a:r>
            <a:endParaRPr lang="en-GB" sz="1829" b="1" kern="0">
              <a:solidFill>
                <a:srgbClr val="4F3121"/>
              </a:solidFill>
              <a:latin typeface="Cordia New" panose="020B0304020202020204" pitchFamily="34" charset="-34"/>
              <a:cs typeface="Cordia New" panose="020B0304020202020204" pitchFamily="34" charset="-34"/>
            </a:endParaRPr>
          </a:p>
        </p:txBody>
      </p:sp>
      <p:pic>
        <p:nvPicPr>
          <p:cNvPr id="20" name="object 17">
            <a:extLst>
              <a:ext uri="{FF2B5EF4-FFF2-40B4-BE49-F238E27FC236}">
                <a16:creationId xmlns:a16="http://schemas.microsoft.com/office/drawing/2014/main" id="{F98610DD-95AB-1E84-1529-488267146945}"/>
              </a:ext>
            </a:extLst>
          </p:cNvPr>
          <p:cNvPicPr/>
          <p:nvPr/>
        </p:nvPicPr>
        <p:blipFill>
          <a:blip r:embed="rId5" cstate="print"/>
          <a:stretch>
            <a:fillRect/>
          </a:stretch>
        </p:blipFill>
        <p:spPr>
          <a:xfrm>
            <a:off x="8592457" y="561751"/>
            <a:ext cx="3233920" cy="1764164"/>
          </a:xfrm>
          <a:prstGeom prst="rect">
            <a:avLst/>
          </a:prstGeom>
          <a:effectLst>
            <a:outerShdw blurRad="50800" dist="50800" dir="5400000" algn="ctr" rotWithShape="0">
              <a:srgbClr val="DAC2AE"/>
            </a:outerShdw>
          </a:effectLst>
        </p:spPr>
      </p:pic>
      <p:sp>
        <p:nvSpPr>
          <p:cNvPr id="8" name="TextBox 7">
            <a:extLst>
              <a:ext uri="{FF2B5EF4-FFF2-40B4-BE49-F238E27FC236}">
                <a16:creationId xmlns:a16="http://schemas.microsoft.com/office/drawing/2014/main" id="{2C2A0822-7BB9-61E0-790D-FFF6D4239C62}"/>
              </a:ext>
            </a:extLst>
          </p:cNvPr>
          <p:cNvSpPr txBox="1"/>
          <p:nvPr/>
        </p:nvSpPr>
        <p:spPr>
          <a:xfrm>
            <a:off x="365623" y="1280886"/>
            <a:ext cx="5265920" cy="561372"/>
          </a:xfrm>
          <a:prstGeom prst="rect">
            <a:avLst/>
          </a:prstGeom>
          <a:noFill/>
        </p:spPr>
        <p:txBody>
          <a:bodyPr wrap="square" rtlCol="0">
            <a:spAutoFit/>
          </a:bodyPr>
          <a:lstStyle/>
          <a:p>
            <a:pPr defTabSz="696681"/>
            <a:r>
              <a:rPr lang="en-GB" sz="3048" b="1" kern="0">
                <a:solidFill>
                  <a:srgbClr val="4F3121"/>
                </a:solidFill>
                <a:latin typeface="Garamond" panose="02020404030301010803" pitchFamily="18" charset="0"/>
              </a:rPr>
              <a:t>How WETA is changing this</a:t>
            </a:r>
            <a:r>
              <a:rPr lang="en-GB" sz="1371" kern="0">
                <a:solidFill>
                  <a:srgbClr val="000000"/>
                </a:solidFill>
                <a:latin typeface="Arial" panose="020B0604020202020204" pitchFamily="34" charset="0"/>
              </a:rPr>
              <a:t>:</a:t>
            </a:r>
            <a:endParaRPr lang="en-GB" sz="1371" kern="0">
              <a:solidFill>
                <a:sysClr val="windowText" lastClr="000000"/>
              </a:solidFill>
            </a:endParaRPr>
          </a:p>
        </p:txBody>
      </p:sp>
      <p:pic>
        <p:nvPicPr>
          <p:cNvPr id="10" name="Picture 9" descr="A group of people in different poses&#10;&#10;AI-generated content may be incorrect.">
            <a:extLst>
              <a:ext uri="{FF2B5EF4-FFF2-40B4-BE49-F238E27FC236}">
                <a16:creationId xmlns:a16="http://schemas.microsoft.com/office/drawing/2014/main" id="{9621F0D5-A264-E374-383F-87F6E0F0944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223966" y="2444243"/>
            <a:ext cx="4864948" cy="4304709"/>
          </a:xfrm>
          <a:prstGeom prst="rect">
            <a:avLst/>
          </a:prstGeom>
        </p:spPr>
      </p:pic>
      <p:sp>
        <p:nvSpPr>
          <p:cNvPr id="18" name="TextBox 17">
            <a:extLst>
              <a:ext uri="{FF2B5EF4-FFF2-40B4-BE49-F238E27FC236}">
                <a16:creationId xmlns:a16="http://schemas.microsoft.com/office/drawing/2014/main" id="{81F03953-8EDA-2207-8998-FD6C96AB5208}"/>
              </a:ext>
            </a:extLst>
          </p:cNvPr>
          <p:cNvSpPr txBox="1"/>
          <p:nvPr/>
        </p:nvSpPr>
        <p:spPr>
          <a:xfrm>
            <a:off x="551573" y="1970604"/>
            <a:ext cx="5265920" cy="4735464"/>
          </a:xfrm>
          <a:prstGeom prst="rect">
            <a:avLst/>
          </a:prstGeom>
          <a:noFill/>
        </p:spPr>
        <p:txBody>
          <a:bodyPr wrap="square" rtlCol="0">
            <a:spAutoFit/>
          </a:bodyPr>
          <a:lstStyle/>
          <a:p>
            <a:pPr marL="435426" indent="-435426" defTabSz="696681">
              <a:buFont typeface="Arial" panose="020B0604020202020204" pitchFamily="34" charset="0"/>
              <a:buChar char="•"/>
            </a:pPr>
            <a:r>
              <a:rPr lang="en-US" sz="2743" b="1" kern="0">
                <a:solidFill>
                  <a:srgbClr val="4F3121"/>
                </a:solidFill>
                <a:latin typeface="Garamond" panose="02020404030301010803" pitchFamily="18" charset="0"/>
              </a:rPr>
              <a:t>We challenge stigma</a:t>
            </a:r>
          </a:p>
          <a:p>
            <a:pPr marL="435426" indent="-435426" defTabSz="696681">
              <a:buFont typeface="Arial" panose="020B0604020202020204" pitchFamily="34" charset="0"/>
              <a:buChar char="•"/>
            </a:pPr>
            <a:r>
              <a:rPr lang="en-US" sz="2743" b="1" kern="0">
                <a:solidFill>
                  <a:srgbClr val="4F3121"/>
                </a:solidFill>
                <a:latin typeface="Garamond" panose="02020404030301010803" pitchFamily="18" charset="0"/>
              </a:rPr>
              <a:t>We break the barriers</a:t>
            </a:r>
          </a:p>
          <a:p>
            <a:pPr marL="435426" indent="-435426" defTabSz="696681">
              <a:buFont typeface="Arial" panose="020B0604020202020204" pitchFamily="34" charset="0"/>
              <a:buChar char="•"/>
            </a:pPr>
            <a:r>
              <a:rPr lang="en-US" sz="2743" b="1" kern="0">
                <a:solidFill>
                  <a:srgbClr val="4F3121"/>
                </a:solidFill>
                <a:latin typeface="Garamond" panose="02020404030301010803" pitchFamily="18" charset="0"/>
              </a:rPr>
              <a:t>We are culturally sensitive &amp; Trauma informed </a:t>
            </a:r>
            <a:r>
              <a:rPr lang="en-US" sz="2743" b="1" kern="0" err="1">
                <a:solidFill>
                  <a:srgbClr val="4F3121"/>
                </a:solidFill>
                <a:latin typeface="Garamond" panose="02020404030301010803" pitchFamily="18" charset="0"/>
              </a:rPr>
              <a:t>organisation</a:t>
            </a:r>
            <a:endParaRPr lang="en-US" sz="2743" b="1" kern="0">
              <a:solidFill>
                <a:srgbClr val="4F3121"/>
              </a:solidFill>
              <a:latin typeface="Garamond" panose="02020404030301010803" pitchFamily="18" charset="0"/>
            </a:endParaRPr>
          </a:p>
          <a:p>
            <a:pPr marL="435426" indent="-435426" defTabSz="696681">
              <a:buFont typeface="Arial" panose="020B0604020202020204" pitchFamily="34" charset="0"/>
              <a:buChar char="•"/>
            </a:pPr>
            <a:r>
              <a:rPr lang="en-US" sz="2743" b="1" kern="0">
                <a:solidFill>
                  <a:srgbClr val="4F3121"/>
                </a:solidFill>
                <a:latin typeface="Garamond" panose="02020404030301010803" pitchFamily="18" charset="0"/>
              </a:rPr>
              <a:t>We Create safe outdoor spaces &amp; structured activities for women and families</a:t>
            </a:r>
          </a:p>
          <a:p>
            <a:pPr marL="435426" indent="-435426" defTabSz="696681">
              <a:buFont typeface="Arial" panose="020B0604020202020204" pitchFamily="34" charset="0"/>
              <a:buChar char="•"/>
            </a:pPr>
            <a:r>
              <a:rPr lang="en-US" sz="2743" b="1" kern="0">
                <a:solidFill>
                  <a:srgbClr val="4F3121"/>
                </a:solidFill>
                <a:latin typeface="Garamond" panose="02020404030301010803" pitchFamily="18" charset="0"/>
              </a:rPr>
              <a:t>We are Inclusive, Multilingual &amp; accessible to all</a:t>
            </a:r>
          </a:p>
          <a:p>
            <a:pPr marL="435426" indent="-435426" defTabSz="696681">
              <a:buFont typeface="Arial" panose="020B0604020202020204" pitchFamily="34" charset="0"/>
              <a:buChar char="•"/>
            </a:pPr>
            <a:r>
              <a:rPr lang="en-US" sz="2743" b="1" kern="0">
                <a:solidFill>
                  <a:srgbClr val="4F3121"/>
                </a:solidFill>
                <a:latin typeface="Garamond" panose="02020404030301010803" pitchFamily="18" charset="0"/>
              </a:rPr>
              <a:t>Professional </a:t>
            </a:r>
            <a:r>
              <a:rPr lang="en-US" sz="2743" b="1" kern="0" err="1">
                <a:solidFill>
                  <a:srgbClr val="4F3121"/>
                </a:solidFill>
                <a:latin typeface="Garamond" panose="02020404030301010803" pitchFamily="18" charset="0"/>
              </a:rPr>
              <a:t>hijabi</a:t>
            </a:r>
            <a:r>
              <a:rPr lang="en-US" sz="2743" b="1" kern="0">
                <a:solidFill>
                  <a:srgbClr val="4F3121"/>
                </a:solidFill>
                <a:latin typeface="Garamond" panose="02020404030301010803" pitchFamily="18" charset="0"/>
              </a:rPr>
              <a:t> guide &amp; walk leader</a:t>
            </a:r>
          </a:p>
        </p:txBody>
      </p:sp>
    </p:spTree>
    <p:extLst>
      <p:ext uri="{BB962C8B-B14F-4D97-AF65-F5344CB8AC3E}">
        <p14:creationId xmlns:p14="http://schemas.microsoft.com/office/powerpoint/2010/main" val="2695024757"/>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F635-7B06-6CD4-093C-C45BE6882E04}"/>
              </a:ext>
            </a:extLst>
          </p:cNvPr>
          <p:cNvSpPr>
            <a:spLocks noGrp="1"/>
          </p:cNvSpPr>
          <p:nvPr>
            <p:ph type="title"/>
          </p:nvPr>
        </p:nvSpPr>
        <p:spPr>
          <a:xfrm>
            <a:off x="609600" y="635827"/>
            <a:ext cx="10745788" cy="1554272"/>
          </a:xfrm>
        </p:spPr>
        <p:txBody>
          <a:bodyPr/>
          <a:lstStyle/>
          <a:p>
            <a:r>
              <a:rPr lang="en-GB" i="0">
                <a:solidFill>
                  <a:srgbClr val="4F3121"/>
                </a:solidFill>
                <a:effectLst/>
                <a:latin typeface="Garamond" panose="02020404030301010803" pitchFamily="18" charset="0"/>
              </a:rPr>
              <a:t>Breaking the Cycle</a:t>
            </a:r>
            <a:endParaRPr lang="en-GB">
              <a:solidFill>
                <a:srgbClr val="4F3121"/>
              </a:solidFill>
              <a:latin typeface="Garamond" panose="02020404030301010803" pitchFamily="18" charset="0"/>
            </a:endParaRPr>
          </a:p>
        </p:txBody>
      </p:sp>
      <p:graphicFrame>
        <p:nvGraphicFramePr>
          <p:cNvPr id="5124" name="Content Placeholder 3">
            <a:extLst>
              <a:ext uri="{FF2B5EF4-FFF2-40B4-BE49-F238E27FC236}">
                <a16:creationId xmlns:a16="http://schemas.microsoft.com/office/drawing/2014/main" id="{4E20558D-CC71-B698-F19D-DF9F2FEEB904}"/>
              </a:ext>
            </a:extLst>
          </p:cNvPr>
          <p:cNvGraphicFramePr>
            <a:graphicFrameLocks noGrp="1"/>
          </p:cNvGraphicFramePr>
          <p:nvPr>
            <p:ph sz="half" idx="2"/>
            <p:extLst>
              <p:ext uri="{D42A27DB-BD31-4B8C-83A1-F6EECF244321}">
                <p14:modId xmlns:p14="http://schemas.microsoft.com/office/powerpoint/2010/main" val="1221975011"/>
              </p:ext>
            </p:extLst>
          </p:nvPr>
        </p:nvGraphicFramePr>
        <p:xfrm>
          <a:off x="777967" y="2418874"/>
          <a:ext cx="4999506" cy="36495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Break The Cycle CIC">
            <a:extLst>
              <a:ext uri="{FF2B5EF4-FFF2-40B4-BE49-F238E27FC236}">
                <a16:creationId xmlns:a16="http://schemas.microsoft.com/office/drawing/2014/main" id="{A542A89E-81EA-42D7-C728-219DFBFE7B42}"/>
              </a:ext>
            </a:extLst>
          </p:cNvPr>
          <p:cNvPicPr>
            <a:picLocks noGrp="1" noChangeAspect="1" noChangeArrowheads="1"/>
          </p:cNvPicPr>
          <p:nvPr>
            <p:ph sz="quarter" idx="4"/>
          </p:nvPr>
        </p:nvPicPr>
        <p:blipFill>
          <a:blip r:embed="rId7">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blipFill>
        <p:spPr bwMode="auto">
          <a:xfrm>
            <a:off x="6169863" y="2281886"/>
            <a:ext cx="5024126" cy="35106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2647127"/>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1464834" y="232984"/>
            <a:ext cx="562670" cy="169612"/>
          </a:xfrm>
          <a:prstGeom prst="rect">
            <a:avLst/>
          </a:prstGeom>
        </p:spPr>
        <p:txBody>
          <a:bodyPr vert="horz" wrap="square" lIns="0" tIns="11127" rIns="0" bIns="0" rtlCol="0">
            <a:spAutoFit/>
          </a:bodyPr>
          <a:lstStyle/>
          <a:p>
            <a:pPr marL="9676" defTabSz="696681">
              <a:spcBef>
                <a:spcPts val="87"/>
              </a:spcBef>
            </a:pPr>
            <a:r>
              <a:rPr sz="1029" kern="0" spc="-114">
                <a:solidFill>
                  <a:srgbClr val="4F3121"/>
                </a:solidFill>
                <a:latin typeface="Arial Black"/>
                <a:cs typeface="Arial Black"/>
              </a:rPr>
              <a:t>PAGE</a:t>
            </a:r>
            <a:r>
              <a:rPr sz="1029" kern="0" spc="-80">
                <a:solidFill>
                  <a:srgbClr val="4F3121"/>
                </a:solidFill>
                <a:latin typeface="Arial Black"/>
                <a:cs typeface="Arial Black"/>
              </a:rPr>
              <a:t> </a:t>
            </a:r>
            <a:r>
              <a:rPr sz="1029" kern="0" spc="-19">
                <a:solidFill>
                  <a:srgbClr val="4F3121"/>
                </a:solidFill>
                <a:latin typeface="Arial Black"/>
                <a:cs typeface="Arial Black"/>
              </a:rPr>
              <a:t>0</a:t>
            </a:r>
            <a:r>
              <a:rPr lang="en-GB" sz="1029" kern="0" spc="-19">
                <a:solidFill>
                  <a:srgbClr val="4F3121"/>
                </a:solidFill>
                <a:latin typeface="Arial Black"/>
                <a:cs typeface="Arial Black"/>
              </a:rPr>
              <a:t>2</a:t>
            </a:r>
            <a:endParaRPr sz="1029" kern="0">
              <a:solidFill>
                <a:sysClr val="windowText" lastClr="000000"/>
              </a:solidFill>
              <a:latin typeface="Arial Black"/>
              <a:cs typeface="Arial Black"/>
            </a:endParaRPr>
          </a:p>
        </p:txBody>
      </p:sp>
      <p:pic>
        <p:nvPicPr>
          <p:cNvPr id="3" name="object 3"/>
          <p:cNvPicPr/>
          <p:nvPr/>
        </p:nvPicPr>
        <p:blipFill>
          <a:blip r:embed="rId2" cstate="print"/>
          <a:stretch>
            <a:fillRect/>
          </a:stretch>
        </p:blipFill>
        <p:spPr>
          <a:xfrm flipH="1">
            <a:off x="10473686" y="4125686"/>
            <a:ext cx="1734075" cy="2769595"/>
          </a:xfrm>
          <a:prstGeom prst="rect">
            <a:avLst/>
          </a:prstGeom>
        </p:spPr>
      </p:pic>
      <p:pic>
        <p:nvPicPr>
          <p:cNvPr id="4" name="object 4"/>
          <p:cNvPicPr/>
          <p:nvPr/>
        </p:nvPicPr>
        <p:blipFill>
          <a:blip r:embed="rId3" cstate="print"/>
          <a:stretch>
            <a:fillRect/>
          </a:stretch>
        </p:blipFill>
        <p:spPr>
          <a:xfrm>
            <a:off x="-1406981" y="-1328985"/>
            <a:ext cx="4441342" cy="2551243"/>
          </a:xfrm>
          <a:prstGeom prst="rect">
            <a:avLst/>
          </a:prstGeom>
        </p:spPr>
      </p:pic>
      <p:grpSp>
        <p:nvGrpSpPr>
          <p:cNvPr id="22" name="object 22"/>
          <p:cNvGrpSpPr/>
          <p:nvPr/>
        </p:nvGrpSpPr>
        <p:grpSpPr>
          <a:xfrm>
            <a:off x="10848549" y="4880428"/>
            <a:ext cx="322216" cy="59025"/>
            <a:chOff x="1316088" y="6698450"/>
            <a:chExt cx="422909" cy="77470"/>
          </a:xfrm>
        </p:grpSpPr>
        <p:pic>
          <p:nvPicPr>
            <p:cNvPr id="23" name="object 23"/>
            <p:cNvPicPr/>
            <p:nvPr/>
          </p:nvPicPr>
          <p:blipFill>
            <a:blip r:embed="rId4" cstate="print"/>
            <a:stretch>
              <a:fillRect/>
            </a:stretch>
          </p:blipFill>
          <p:spPr>
            <a:xfrm>
              <a:off x="1316088" y="6698450"/>
              <a:ext cx="76962" cy="76949"/>
            </a:xfrm>
            <a:prstGeom prst="rect">
              <a:avLst/>
            </a:prstGeom>
          </p:spPr>
        </p:pic>
        <p:pic>
          <p:nvPicPr>
            <p:cNvPr id="24" name="object 24"/>
            <p:cNvPicPr/>
            <p:nvPr/>
          </p:nvPicPr>
          <p:blipFill>
            <a:blip r:embed="rId5" cstate="print"/>
            <a:stretch>
              <a:fillRect/>
            </a:stretch>
          </p:blipFill>
          <p:spPr>
            <a:xfrm>
              <a:off x="1488897" y="6698450"/>
              <a:ext cx="76962" cy="76949"/>
            </a:xfrm>
            <a:prstGeom prst="rect">
              <a:avLst/>
            </a:prstGeom>
          </p:spPr>
        </p:pic>
        <p:pic>
          <p:nvPicPr>
            <p:cNvPr id="25" name="object 25"/>
            <p:cNvPicPr/>
            <p:nvPr/>
          </p:nvPicPr>
          <p:blipFill>
            <a:blip r:embed="rId6" cstate="print"/>
            <a:stretch>
              <a:fillRect/>
            </a:stretch>
          </p:blipFill>
          <p:spPr>
            <a:xfrm>
              <a:off x="1661706" y="6698450"/>
              <a:ext cx="76962" cy="76949"/>
            </a:xfrm>
            <a:prstGeom prst="rect">
              <a:avLst/>
            </a:prstGeom>
          </p:spPr>
        </p:pic>
      </p:grpSp>
      <p:sp>
        <p:nvSpPr>
          <p:cNvPr id="26" name="object 26"/>
          <p:cNvSpPr/>
          <p:nvPr/>
        </p:nvSpPr>
        <p:spPr>
          <a:xfrm>
            <a:off x="0" y="259032"/>
            <a:ext cx="983101" cy="196910"/>
          </a:xfrm>
          <a:custGeom>
            <a:avLst/>
            <a:gdLst/>
            <a:ahLst/>
            <a:cxnLst/>
            <a:rect l="l" t="t" r="r" b="b"/>
            <a:pathLst>
              <a:path w="1290320" h="258445">
                <a:moveTo>
                  <a:pt x="1157034" y="0"/>
                </a:moveTo>
                <a:lnTo>
                  <a:pt x="0" y="0"/>
                </a:lnTo>
                <a:lnTo>
                  <a:pt x="0" y="258064"/>
                </a:lnTo>
                <a:lnTo>
                  <a:pt x="1161352" y="258064"/>
                </a:lnTo>
                <a:lnTo>
                  <a:pt x="1204199" y="250755"/>
                </a:lnTo>
                <a:lnTo>
                  <a:pt x="1240992" y="230506"/>
                </a:lnTo>
                <a:lnTo>
                  <a:pt x="1269215" y="199825"/>
                </a:lnTo>
                <a:lnTo>
                  <a:pt x="1286349" y="161227"/>
                </a:lnTo>
                <a:lnTo>
                  <a:pt x="1289876" y="117221"/>
                </a:lnTo>
                <a:lnTo>
                  <a:pt x="1276031" y="70508"/>
                </a:lnTo>
                <a:lnTo>
                  <a:pt x="1246458" y="33369"/>
                </a:lnTo>
                <a:lnTo>
                  <a:pt x="1205384" y="8850"/>
                </a:lnTo>
                <a:lnTo>
                  <a:pt x="1157034" y="0"/>
                </a:lnTo>
                <a:close/>
              </a:path>
            </a:pathLst>
          </a:custGeom>
          <a:solidFill>
            <a:srgbClr val="4F3121"/>
          </a:solidFill>
        </p:spPr>
        <p:txBody>
          <a:bodyPr wrap="square" lIns="0" tIns="0" rIns="0" bIns="0" rtlCol="0"/>
          <a:lstStyle/>
          <a:p>
            <a:pPr defTabSz="696681"/>
            <a:endParaRPr sz="1371" kern="0">
              <a:solidFill>
                <a:sysClr val="windowText" lastClr="000000"/>
              </a:solidFill>
            </a:endParaRPr>
          </a:p>
        </p:txBody>
      </p:sp>
      <p:sp>
        <p:nvSpPr>
          <p:cNvPr id="27" name="object 27"/>
          <p:cNvSpPr txBox="1"/>
          <p:nvPr/>
        </p:nvSpPr>
        <p:spPr>
          <a:xfrm>
            <a:off x="135873" y="272781"/>
            <a:ext cx="677817" cy="150450"/>
          </a:xfrm>
          <a:prstGeom prst="rect">
            <a:avLst/>
          </a:prstGeom>
        </p:spPr>
        <p:txBody>
          <a:bodyPr vert="horz" wrap="square" lIns="0" tIns="9676" rIns="0" bIns="0" rtlCol="0">
            <a:spAutoFit/>
          </a:bodyPr>
          <a:lstStyle/>
          <a:p>
            <a:pPr marL="9676" defTabSz="696681">
              <a:spcBef>
                <a:spcPts val="76"/>
              </a:spcBef>
            </a:pPr>
            <a:r>
              <a:rPr sz="914" kern="0" spc="50">
                <a:solidFill>
                  <a:srgbClr val="DDC5B1"/>
                </a:solidFill>
                <a:latin typeface="Lucida Sans Unicode"/>
                <a:cs typeface="Lucida Sans Unicode"/>
              </a:rPr>
              <a:t>BRANING</a:t>
            </a:r>
            <a:endParaRPr sz="914" kern="0">
              <a:solidFill>
                <a:sysClr val="windowText" lastClr="000000"/>
              </a:solidFill>
              <a:latin typeface="Lucida Sans Unicode"/>
              <a:cs typeface="Lucida Sans Unicode"/>
            </a:endParaRPr>
          </a:p>
        </p:txBody>
      </p:sp>
      <p:sp>
        <p:nvSpPr>
          <p:cNvPr id="28" name="object 28"/>
          <p:cNvSpPr txBox="1">
            <a:spLocks noGrp="1"/>
          </p:cNvSpPr>
          <p:nvPr>
            <p:ph type="ftr" sz="quarter" idx="5"/>
          </p:nvPr>
        </p:nvSpPr>
        <p:spPr>
          <a:prstGeom prst="rect">
            <a:avLst/>
          </a:prstGeom>
        </p:spPr>
        <p:txBody>
          <a:bodyPr vert="horz" wrap="square" lIns="0" tIns="0" rIns="0" bIns="0" rtlCol="0">
            <a:spAutoFit/>
          </a:bodyPr>
          <a:lstStyle/>
          <a:p>
            <a:pPr marL="9676" defTabSz="696681">
              <a:lnSpc>
                <a:spcPts val="983"/>
              </a:lnSpc>
            </a:pPr>
            <a:r>
              <a:rPr kern="0" spc="95"/>
              <a:t>FOLLOW</a:t>
            </a:r>
            <a:r>
              <a:rPr kern="0" spc="118"/>
              <a:t> </a:t>
            </a:r>
            <a:r>
              <a:rPr kern="0" spc="76"/>
              <a:t>US</a:t>
            </a:r>
            <a:r>
              <a:rPr kern="0" spc="122"/>
              <a:t> </a:t>
            </a:r>
            <a:r>
              <a:rPr kern="0" spc="126"/>
              <a:t>ON</a:t>
            </a:r>
            <a:r>
              <a:rPr kern="0" spc="122"/>
              <a:t> </a:t>
            </a:r>
            <a:r>
              <a:rPr kern="0" spc="87"/>
              <a:t>SOCIAL</a:t>
            </a:r>
            <a:r>
              <a:rPr kern="0" spc="122"/>
              <a:t> </a:t>
            </a:r>
            <a:r>
              <a:rPr kern="0" spc="91"/>
              <a:t>MEDIA</a:t>
            </a:r>
          </a:p>
        </p:txBody>
      </p:sp>
      <p:sp>
        <p:nvSpPr>
          <p:cNvPr id="29" name="TextBox 28">
            <a:extLst>
              <a:ext uri="{FF2B5EF4-FFF2-40B4-BE49-F238E27FC236}">
                <a16:creationId xmlns:a16="http://schemas.microsoft.com/office/drawing/2014/main" id="{A19B05B8-8F54-474B-B04E-A5769A02D959}"/>
              </a:ext>
            </a:extLst>
          </p:cNvPr>
          <p:cNvSpPr txBox="1"/>
          <p:nvPr/>
        </p:nvSpPr>
        <p:spPr>
          <a:xfrm>
            <a:off x="5298084" y="758373"/>
            <a:ext cx="6194740" cy="795731"/>
          </a:xfrm>
          <a:prstGeom prst="rect">
            <a:avLst/>
          </a:prstGeom>
          <a:noFill/>
        </p:spPr>
        <p:txBody>
          <a:bodyPr wrap="square" rtlCol="0">
            <a:spAutoFit/>
          </a:bodyPr>
          <a:lstStyle/>
          <a:p>
            <a:pPr algn="r" defTabSz="696681"/>
            <a:r>
              <a:rPr lang="en-GB" sz="4571" b="1" kern="0">
                <a:solidFill>
                  <a:srgbClr val="4F3121"/>
                </a:solidFill>
                <a:latin typeface="Garamond" panose="02020404030301010803" pitchFamily="18" charset="0"/>
              </a:rPr>
              <a:t>Community Impact</a:t>
            </a:r>
          </a:p>
        </p:txBody>
      </p:sp>
      <p:sp>
        <p:nvSpPr>
          <p:cNvPr id="30" name="TextBox 29">
            <a:extLst>
              <a:ext uri="{FF2B5EF4-FFF2-40B4-BE49-F238E27FC236}">
                <a16:creationId xmlns:a16="http://schemas.microsoft.com/office/drawing/2014/main" id="{5037212F-F18B-4BF2-95F9-51F67D2B7FCB}"/>
              </a:ext>
            </a:extLst>
          </p:cNvPr>
          <p:cNvSpPr txBox="1"/>
          <p:nvPr/>
        </p:nvSpPr>
        <p:spPr>
          <a:xfrm>
            <a:off x="5050972" y="1888080"/>
            <a:ext cx="6413861" cy="3938258"/>
          </a:xfrm>
          <a:prstGeom prst="rect">
            <a:avLst/>
          </a:prstGeom>
          <a:noFill/>
        </p:spPr>
        <p:txBody>
          <a:bodyPr wrap="square" rtlCol="0">
            <a:spAutoFit/>
          </a:bodyPr>
          <a:lstStyle/>
          <a:p>
            <a:pPr algn="r" defTabSz="696681"/>
            <a:r>
              <a:rPr lang="en-US" sz="3352" b="1" u="sng" kern="0">
                <a:solidFill>
                  <a:srgbClr val="4F3121"/>
                </a:solidFill>
                <a:latin typeface="Garamond" panose="02020404030301010803" pitchFamily="18" charset="0"/>
                <a:cs typeface="Cordia New" panose="020B0304020202020204" pitchFamily="34" charset="-34"/>
              </a:rPr>
              <a:t>How WETA’s hikes have transformed lives?</a:t>
            </a:r>
          </a:p>
          <a:p>
            <a:pPr marL="435426" indent="-435426" algn="r" defTabSz="696681">
              <a:buFont typeface="Arial" panose="020B0604020202020204" pitchFamily="34" charset="0"/>
              <a:buChar char="•"/>
            </a:pPr>
            <a:r>
              <a:rPr lang="en-US" sz="3048" kern="0">
                <a:solidFill>
                  <a:srgbClr val="4F3121"/>
                </a:solidFill>
                <a:latin typeface="Garamond" panose="02020404030301010803" pitchFamily="18" charset="0"/>
                <a:cs typeface="Cordia New" panose="020B0304020202020204" pitchFamily="34" charset="-34"/>
              </a:rPr>
              <a:t> </a:t>
            </a:r>
            <a:r>
              <a:rPr lang="en-US" sz="3048" b="1" kern="0">
                <a:solidFill>
                  <a:srgbClr val="4F3121"/>
                </a:solidFill>
                <a:latin typeface="Garamond" panose="02020404030301010803" pitchFamily="18" charset="0"/>
                <a:cs typeface="Cordia New" panose="020B0304020202020204" pitchFamily="34" charset="-34"/>
              </a:rPr>
              <a:t>Women overcoming fears and mental blocks</a:t>
            </a:r>
          </a:p>
          <a:p>
            <a:pPr marL="435426" indent="-435426" algn="r" defTabSz="696681">
              <a:buFont typeface="Arial" panose="020B0604020202020204" pitchFamily="34" charset="0"/>
              <a:buChar char="•"/>
            </a:pPr>
            <a:r>
              <a:rPr lang="en-US" sz="3048" b="1" kern="0">
                <a:solidFill>
                  <a:srgbClr val="4F3121"/>
                </a:solidFill>
                <a:latin typeface="Garamond" panose="02020404030301010803" pitchFamily="18" charset="0"/>
                <a:cs typeface="Cordia New" panose="020B0304020202020204" pitchFamily="34" charset="-34"/>
              </a:rPr>
              <a:t> Building confidence through nature therapy</a:t>
            </a:r>
          </a:p>
          <a:p>
            <a:pPr marL="435426" indent="-435426" algn="r" defTabSz="696681">
              <a:buFont typeface="Arial" panose="020B0604020202020204" pitchFamily="34" charset="0"/>
              <a:buChar char="•"/>
            </a:pPr>
            <a:r>
              <a:rPr lang="en-US" sz="3048" b="1" kern="0">
                <a:solidFill>
                  <a:srgbClr val="4F3121"/>
                </a:solidFill>
                <a:latin typeface="Garamond" panose="02020404030301010803" pitchFamily="18" charset="0"/>
                <a:cs typeface="Cordia New" panose="020B0304020202020204" pitchFamily="34" charset="-34"/>
              </a:rPr>
              <a:t> Creating a strong, supportive sisterhood</a:t>
            </a:r>
            <a:r>
              <a:rPr lang="en-US" sz="3048" b="1" i="1" kern="0">
                <a:solidFill>
                  <a:srgbClr val="4F3121"/>
                </a:solidFill>
                <a:latin typeface="Cordia New" panose="020B0304020202020204" pitchFamily="34" charset="-34"/>
                <a:cs typeface="Cordia New" panose="020B0304020202020204" pitchFamily="34" charset="-34"/>
              </a:rPr>
              <a:t>.</a:t>
            </a:r>
            <a:endParaRPr lang="en-GB" sz="3048" b="1" kern="0">
              <a:solidFill>
                <a:srgbClr val="4F3121"/>
              </a:solidFill>
              <a:latin typeface="Cordia New" panose="020B0304020202020204" pitchFamily="34" charset="-34"/>
              <a:cs typeface="Cordia New" panose="020B0304020202020204" pitchFamily="34" charset="-34"/>
            </a:endParaRPr>
          </a:p>
        </p:txBody>
      </p:sp>
      <p:pic>
        <p:nvPicPr>
          <p:cNvPr id="9" name="Picture 8" descr="A group of people walking on a path with a stone arch&#10;&#10;Description automatically generated">
            <a:extLst>
              <a:ext uri="{FF2B5EF4-FFF2-40B4-BE49-F238E27FC236}">
                <a16:creationId xmlns:a16="http://schemas.microsoft.com/office/drawing/2014/main" id="{D2FBA718-37F2-436D-B280-0B568FCEFE3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82343" y="1048657"/>
            <a:ext cx="3127248" cy="4169664"/>
          </a:xfrm>
          <a:prstGeom prst="roundRect">
            <a:avLst/>
          </a:prstGeom>
        </p:spPr>
      </p:pic>
    </p:spTree>
    <p:extLst>
      <p:ext uri="{BB962C8B-B14F-4D97-AF65-F5344CB8AC3E}">
        <p14:creationId xmlns:p14="http://schemas.microsoft.com/office/powerpoint/2010/main" val="1515176012"/>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group of people standing under a bridge&#10;&#10;AI-generated content may be incorrect.">
            <a:extLst>
              <a:ext uri="{FF2B5EF4-FFF2-40B4-BE49-F238E27FC236}">
                <a16:creationId xmlns:a16="http://schemas.microsoft.com/office/drawing/2014/main" id="{14D96C08-E7E5-F72C-4778-5550C67637EC}"/>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20939" r="1" b="14500"/>
          <a:stretch/>
        </p:blipFill>
        <p:spPr>
          <a:xfrm>
            <a:off x="5827144" y="105228"/>
            <a:ext cx="6177783" cy="6647542"/>
          </a:xfrm>
          <a:prstGeom prst="rect">
            <a:avLst/>
          </a:prstGeom>
        </p:spPr>
      </p:pic>
      <p:sp>
        <p:nvSpPr>
          <p:cNvPr id="2" name="Title 1">
            <a:extLst>
              <a:ext uri="{FF2B5EF4-FFF2-40B4-BE49-F238E27FC236}">
                <a16:creationId xmlns:a16="http://schemas.microsoft.com/office/drawing/2014/main" id="{BA3A3B25-80F1-7C3F-C474-690648010B3E}"/>
              </a:ext>
            </a:extLst>
          </p:cNvPr>
          <p:cNvSpPr>
            <a:spLocks noGrp="1"/>
          </p:cNvSpPr>
          <p:nvPr>
            <p:ph type="title"/>
          </p:nvPr>
        </p:nvSpPr>
        <p:spPr>
          <a:xfrm>
            <a:off x="870857" y="-1157515"/>
            <a:ext cx="3937551" cy="3889829"/>
          </a:xfrm>
        </p:spPr>
        <p:txBody>
          <a:bodyPr vert="horz" wrap="square" lIns="88634" tIns="44317" rIns="88634" bIns="44317" rtlCol="0" anchor="b">
            <a:noAutofit/>
          </a:bodyPr>
          <a:lstStyle/>
          <a:p>
            <a:r>
              <a:rPr lang="en-GB" sz="3352">
                <a:solidFill>
                  <a:srgbClr val="4F3121"/>
                </a:solidFill>
                <a:latin typeface="Garamond" panose="02020404030301010803" pitchFamily="18" charset="0"/>
              </a:rPr>
              <a:t>Future Goals to expand the impact</a:t>
            </a:r>
            <a:br>
              <a:rPr lang="en-GB" sz="3352">
                <a:solidFill>
                  <a:srgbClr val="4F3121"/>
                </a:solidFill>
                <a:latin typeface="HV Muse" panose="01000000000000000000" pitchFamily="50" charset="0"/>
              </a:rPr>
            </a:br>
            <a:br>
              <a:rPr lang="en-US" sz="3352" kern="1200">
                <a:solidFill>
                  <a:schemeClr val="tx1"/>
                </a:solidFill>
                <a:latin typeface="Cordia New" panose="020B0304020202020204" pitchFamily="34" charset="-34"/>
                <a:cs typeface="Cordia New" panose="020B0304020202020204" pitchFamily="34" charset="-34"/>
              </a:rPr>
            </a:br>
            <a:br>
              <a:rPr lang="en-US" sz="3352" kern="1200">
                <a:solidFill>
                  <a:schemeClr val="tx1"/>
                </a:solidFill>
                <a:latin typeface="Cordia New" panose="020B0304020202020204" pitchFamily="34" charset="-34"/>
                <a:cs typeface="Cordia New" panose="020B0304020202020204" pitchFamily="34" charset="-34"/>
              </a:rPr>
            </a:br>
            <a:endParaRPr lang="en-US" sz="3352" kern="1200">
              <a:solidFill>
                <a:schemeClr val="tx1"/>
              </a:solidFill>
              <a:latin typeface="Cordia New" panose="020B0304020202020204" pitchFamily="34" charset="-34"/>
              <a:cs typeface="Cordia New" panose="020B0304020202020204" pitchFamily="34" charset="-34"/>
            </a:endParaRPr>
          </a:p>
        </p:txBody>
      </p:sp>
      <p:sp>
        <p:nvSpPr>
          <p:cNvPr id="4" name="Text Placeholder 3">
            <a:extLst>
              <a:ext uri="{FF2B5EF4-FFF2-40B4-BE49-F238E27FC236}">
                <a16:creationId xmlns:a16="http://schemas.microsoft.com/office/drawing/2014/main" id="{08BB8B31-6B53-B958-3B2A-A5C167446229}"/>
              </a:ext>
            </a:extLst>
          </p:cNvPr>
          <p:cNvSpPr>
            <a:spLocks noGrp="1"/>
          </p:cNvSpPr>
          <p:nvPr>
            <p:ph type="body" sz="half" idx="2"/>
          </p:nvPr>
        </p:nvSpPr>
        <p:spPr>
          <a:xfrm>
            <a:off x="464457" y="1455057"/>
            <a:ext cx="4343951" cy="4765911"/>
          </a:xfrm>
        </p:spPr>
        <p:txBody>
          <a:bodyPr vert="horz" wrap="square" lIns="88634" tIns="44317" rIns="88634" bIns="44317" rtlCol="0" anchor="b">
            <a:normAutofit fontScale="40000" lnSpcReduction="20000"/>
          </a:bodyPr>
          <a:lstStyle/>
          <a:p>
            <a:pPr algn="l">
              <a:lnSpc>
                <a:spcPct val="110000"/>
              </a:lnSpc>
            </a:pPr>
            <a:endParaRPr lang="en-US" sz="5105" b="1">
              <a:solidFill>
                <a:srgbClr val="4F3121"/>
              </a:solidFill>
              <a:latin typeface="Garamond" panose="02020404030301010803" pitchFamily="18" charset="0"/>
              <a:cs typeface="Cordia New" panose="020B0304020202020204" pitchFamily="34" charset="-34"/>
            </a:endParaRPr>
          </a:p>
          <a:p>
            <a:pPr marL="653139" indent="-653139" algn="l">
              <a:lnSpc>
                <a:spcPct val="110000"/>
              </a:lnSpc>
              <a:buFont typeface="Arial" panose="020B0604020202020204" pitchFamily="34" charset="0"/>
              <a:buChar char="•"/>
            </a:pPr>
            <a:r>
              <a:rPr lang="en-US" sz="5333" b="1">
                <a:solidFill>
                  <a:srgbClr val="4F3121"/>
                </a:solidFill>
                <a:latin typeface="Garamond" panose="02020404030301010803" pitchFamily="18" charset="0"/>
                <a:cs typeface="Cordia New" panose="020B0304020202020204" pitchFamily="34" charset="-34"/>
              </a:rPr>
              <a:t>Introducing family hikes, mother’s &amp; kid’s hikes, and community challenges.</a:t>
            </a:r>
          </a:p>
          <a:p>
            <a:pPr marL="653139" indent="-653139" algn="l">
              <a:lnSpc>
                <a:spcPct val="110000"/>
              </a:lnSpc>
              <a:buFont typeface="Arial" panose="020B0604020202020204" pitchFamily="34" charset="0"/>
              <a:buChar char="•"/>
            </a:pPr>
            <a:endParaRPr lang="en-US" sz="5333" b="1">
              <a:solidFill>
                <a:srgbClr val="4F3121"/>
              </a:solidFill>
              <a:latin typeface="Garamond" panose="02020404030301010803" pitchFamily="18" charset="0"/>
              <a:cs typeface="Cordia New" panose="020B0304020202020204" pitchFamily="34" charset="-34"/>
            </a:endParaRPr>
          </a:p>
          <a:p>
            <a:pPr marL="653139" indent="-653139" algn="l">
              <a:lnSpc>
                <a:spcPct val="110000"/>
              </a:lnSpc>
              <a:buFont typeface="Arial" panose="020B0604020202020204" pitchFamily="34" charset="0"/>
              <a:buChar char="•"/>
            </a:pPr>
            <a:r>
              <a:rPr lang="en-US" sz="5333" b="1">
                <a:solidFill>
                  <a:srgbClr val="4F3121"/>
                </a:solidFill>
                <a:latin typeface="Garamond" panose="02020404030301010803" pitchFamily="18" charset="0"/>
                <a:cs typeface="Cordia New" panose="020B0304020202020204" pitchFamily="34" charset="-34"/>
              </a:rPr>
              <a:t>Training women to become hike leaders, walk leaders and encourage more participation.</a:t>
            </a:r>
          </a:p>
          <a:p>
            <a:pPr marL="653139" indent="-653139" algn="l">
              <a:lnSpc>
                <a:spcPct val="110000"/>
              </a:lnSpc>
              <a:buFont typeface="Arial" panose="020B0604020202020204" pitchFamily="34" charset="0"/>
              <a:buChar char="•"/>
            </a:pPr>
            <a:endParaRPr lang="en-US" sz="5333" b="1">
              <a:solidFill>
                <a:srgbClr val="4F3121"/>
              </a:solidFill>
              <a:latin typeface="Garamond" panose="02020404030301010803" pitchFamily="18" charset="0"/>
              <a:cs typeface="Cordia New" panose="020B0304020202020204" pitchFamily="34" charset="-34"/>
            </a:endParaRPr>
          </a:p>
          <a:p>
            <a:pPr marL="653139" indent="-653139" algn="l">
              <a:lnSpc>
                <a:spcPct val="110000"/>
              </a:lnSpc>
              <a:buFont typeface="Arial" panose="020B0604020202020204" pitchFamily="34" charset="0"/>
              <a:buChar char="•"/>
            </a:pPr>
            <a:r>
              <a:rPr lang="en-US" sz="5333" b="1">
                <a:solidFill>
                  <a:srgbClr val="4F3121"/>
                </a:solidFill>
                <a:latin typeface="Garamond" panose="02020404030301010803" pitchFamily="18" charset="0"/>
                <a:cs typeface="Cordia New" panose="020B0304020202020204" pitchFamily="34" charset="-34"/>
              </a:rPr>
              <a:t>Partnering with local councils &amp; outdoor initiatives to create more access to nature.</a:t>
            </a:r>
          </a:p>
          <a:p>
            <a:pPr marL="653139" indent="-653139" algn="l">
              <a:lnSpc>
                <a:spcPct val="110000"/>
              </a:lnSpc>
              <a:buFont typeface="Arial" panose="020B0604020202020204" pitchFamily="34" charset="0"/>
              <a:buChar char="•"/>
            </a:pPr>
            <a:endParaRPr lang="en-US" sz="5333" b="1">
              <a:solidFill>
                <a:srgbClr val="4F3121"/>
              </a:solidFill>
              <a:latin typeface="Garamond" panose="02020404030301010803" pitchFamily="18" charset="0"/>
              <a:cs typeface="Cordia New" panose="020B0304020202020204" pitchFamily="34" charset="-34"/>
            </a:endParaRPr>
          </a:p>
          <a:p>
            <a:pPr marL="653139" indent="-653139" algn="l">
              <a:lnSpc>
                <a:spcPct val="110000"/>
              </a:lnSpc>
              <a:buFont typeface="Arial" panose="020B0604020202020204" pitchFamily="34" charset="0"/>
              <a:buChar char="•"/>
            </a:pPr>
            <a:r>
              <a:rPr lang="en-US" sz="5333" b="1">
                <a:solidFill>
                  <a:srgbClr val="4F3121"/>
                </a:solidFill>
                <a:latin typeface="Garamond" panose="02020404030301010803" pitchFamily="18" charset="0"/>
                <a:cs typeface="Cordia New" panose="020B0304020202020204" pitchFamily="34" charset="-34"/>
              </a:rPr>
              <a:t>Reaching more </a:t>
            </a:r>
            <a:r>
              <a:rPr lang="en-US" sz="5333" b="1" err="1">
                <a:solidFill>
                  <a:srgbClr val="4F3121"/>
                </a:solidFill>
                <a:latin typeface="Garamond" panose="02020404030301010803" pitchFamily="18" charset="0"/>
                <a:cs typeface="Cordia New" panose="020B0304020202020204" pitchFamily="34" charset="-34"/>
              </a:rPr>
              <a:t>marginalised</a:t>
            </a:r>
            <a:r>
              <a:rPr lang="en-US" sz="5333" b="1">
                <a:solidFill>
                  <a:srgbClr val="4F3121"/>
                </a:solidFill>
                <a:latin typeface="Garamond" panose="02020404030301010803" pitchFamily="18" charset="0"/>
                <a:cs typeface="Cordia New" panose="020B0304020202020204" pitchFamily="34" charset="-34"/>
              </a:rPr>
              <a:t> women in the community</a:t>
            </a:r>
          </a:p>
          <a:p>
            <a:pPr indent="-221580">
              <a:lnSpc>
                <a:spcPct val="110000"/>
              </a:lnSpc>
              <a:buFont typeface="Arial" panose="020B0604020202020204" pitchFamily="34" charset="0"/>
              <a:buChar char="•"/>
            </a:pPr>
            <a:endParaRPr lang="en-US" sz="1357"/>
          </a:p>
        </p:txBody>
      </p:sp>
    </p:spTree>
    <p:extLst>
      <p:ext uri="{BB962C8B-B14F-4D97-AF65-F5344CB8AC3E}">
        <p14:creationId xmlns:p14="http://schemas.microsoft.com/office/powerpoint/2010/main" val="3984800242"/>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47171-CBAF-FCC2-66DE-33A5149C0DBC}"/>
              </a:ext>
            </a:extLst>
          </p:cNvPr>
          <p:cNvSpPr>
            <a:spLocks noGrp="1"/>
          </p:cNvSpPr>
          <p:nvPr>
            <p:ph type="title"/>
          </p:nvPr>
        </p:nvSpPr>
        <p:spPr>
          <a:xfrm>
            <a:off x="646907" y="133410"/>
            <a:ext cx="10745788" cy="1554272"/>
          </a:xfrm>
        </p:spPr>
        <p:txBody>
          <a:bodyPr/>
          <a:lstStyle/>
          <a:p>
            <a:r>
              <a:rPr lang="en-GB" b="0" i="0">
                <a:solidFill>
                  <a:srgbClr val="222222"/>
                </a:solidFill>
                <a:effectLst/>
                <a:latin typeface="Arial" panose="020B0604020202020204" pitchFamily="34" charset="0"/>
              </a:rPr>
              <a:t> </a:t>
            </a:r>
            <a:r>
              <a:rPr lang="en-GB" sz="7200" i="0">
                <a:solidFill>
                  <a:srgbClr val="4F3121"/>
                </a:solidFill>
                <a:effectLst/>
              </a:rPr>
              <a:t>Impact &amp; Achievements</a:t>
            </a:r>
            <a:endParaRPr lang="en-GB">
              <a:solidFill>
                <a:srgbClr val="4F3121"/>
              </a:solidFill>
            </a:endParaRPr>
          </a:p>
        </p:txBody>
      </p:sp>
      <p:graphicFrame>
        <p:nvGraphicFramePr>
          <p:cNvPr id="8" name="Content Placeholder 3">
            <a:extLst>
              <a:ext uri="{FF2B5EF4-FFF2-40B4-BE49-F238E27FC236}">
                <a16:creationId xmlns:a16="http://schemas.microsoft.com/office/drawing/2014/main" id="{DD5717C1-ECE7-1104-D9E2-5561E03CB5CE}"/>
              </a:ext>
            </a:extLst>
          </p:cNvPr>
          <p:cNvGraphicFramePr>
            <a:graphicFrameLocks noGrp="1"/>
          </p:cNvGraphicFramePr>
          <p:nvPr>
            <p:ph sz="half" idx="2"/>
          </p:nvPr>
        </p:nvGraphicFramePr>
        <p:xfrm>
          <a:off x="777967" y="2418874"/>
          <a:ext cx="4999506" cy="3649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5">
            <a:extLst>
              <a:ext uri="{FF2B5EF4-FFF2-40B4-BE49-F238E27FC236}">
                <a16:creationId xmlns:a16="http://schemas.microsoft.com/office/drawing/2014/main" id="{29E248F4-00A1-C54E-1DC4-22AE7778ED68}"/>
              </a:ext>
            </a:extLst>
          </p:cNvPr>
          <p:cNvSpPr>
            <a:spLocks noGrp="1"/>
          </p:cNvSpPr>
          <p:nvPr>
            <p:ph sz="quarter" idx="4"/>
          </p:nvPr>
        </p:nvSpPr>
        <p:spPr>
          <a:xfrm>
            <a:off x="6172200" y="2418874"/>
            <a:ext cx="5183189" cy="4221027"/>
          </a:xfrm>
        </p:spPr>
        <p:txBody>
          <a:bodyPr/>
          <a:lstStyle/>
          <a:p>
            <a:r>
              <a:rPr lang="en-GB" sz="2743" b="1">
                <a:solidFill>
                  <a:srgbClr val="222222"/>
                </a:solidFill>
                <a:latin typeface="Garamond" panose="02020404030301010803" pitchFamily="18" charset="0"/>
              </a:rPr>
              <a:t>Mental health benefits: Reduced stress, anxiety, and increased confidence.</a:t>
            </a:r>
          </a:p>
          <a:p>
            <a:r>
              <a:rPr lang="en-GB" sz="2743" b="1">
                <a:solidFill>
                  <a:srgbClr val="222222"/>
                </a:solidFill>
                <a:latin typeface="Garamond" panose="02020404030301010803" pitchFamily="18" charset="0"/>
              </a:rPr>
              <a:t>Youngest hiker- 3 years old</a:t>
            </a:r>
          </a:p>
          <a:p>
            <a:r>
              <a:rPr lang="en-GB" sz="2743" b="1">
                <a:solidFill>
                  <a:srgbClr val="222222"/>
                </a:solidFill>
                <a:latin typeface="Garamond" panose="02020404030301010803" pitchFamily="18" charset="0"/>
              </a:rPr>
              <a:t>Oldest hiker- 75 years old, </a:t>
            </a:r>
          </a:p>
          <a:p>
            <a:r>
              <a:rPr lang="en-GB" sz="2743" b="1">
                <a:solidFill>
                  <a:srgbClr val="222222"/>
                </a:solidFill>
                <a:latin typeface="Garamond" panose="02020404030301010803" pitchFamily="18" charset="0"/>
              </a:rPr>
              <a:t>65 yr old hiking with her grandchildren.</a:t>
            </a:r>
          </a:p>
          <a:p>
            <a:r>
              <a:rPr lang="en-GB" sz="2743" b="1">
                <a:solidFill>
                  <a:srgbClr val="222222"/>
                </a:solidFill>
                <a:latin typeface="Garamond" panose="02020404030301010803" pitchFamily="18" charset="0"/>
              </a:rPr>
              <a:t>Mums &amp; Kids Hike Day – Total 45 participants, including children and autistic members.</a:t>
            </a:r>
            <a:endParaRPr lang="en-GB" sz="2743" b="1">
              <a:latin typeface="Garamond" panose="02020404030301010803" pitchFamily="18" charset="0"/>
            </a:endParaRPr>
          </a:p>
        </p:txBody>
      </p:sp>
    </p:spTree>
    <p:extLst>
      <p:ext uri="{BB962C8B-B14F-4D97-AF65-F5344CB8AC3E}">
        <p14:creationId xmlns:p14="http://schemas.microsoft.com/office/powerpoint/2010/main" val="398815058"/>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DAC2AE">
            <a:alpha val="40000"/>
          </a:srgb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074" y="105229"/>
            <a:ext cx="11817854" cy="6647543"/>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86318"/>
            <a:endParaRPr lang="en-US" sz="1745">
              <a:solidFill>
                <a:prstClr val="white"/>
              </a:solidFill>
              <a:latin typeface="Neue Haas Grotesk Text Pro"/>
            </a:endParaRPr>
          </a:p>
        </p:txBody>
      </p:sp>
      <p:sp>
        <p:nvSpPr>
          <p:cNvPr id="4" name="TextBox 3">
            <a:extLst>
              <a:ext uri="{FF2B5EF4-FFF2-40B4-BE49-F238E27FC236}">
                <a16:creationId xmlns:a16="http://schemas.microsoft.com/office/drawing/2014/main" id="{0CEE8595-95BB-BC4C-CE58-3255EF433DC6}"/>
              </a:ext>
            </a:extLst>
          </p:cNvPr>
          <p:cNvSpPr txBox="1"/>
          <p:nvPr/>
        </p:nvSpPr>
        <p:spPr>
          <a:xfrm>
            <a:off x="780921" y="637030"/>
            <a:ext cx="3385815" cy="5610526"/>
          </a:xfrm>
          <a:prstGeom prst="rect">
            <a:avLst/>
          </a:prstGeom>
          <a:solidFill>
            <a:srgbClr val="DAC2AE"/>
          </a:solidFill>
        </p:spPr>
        <p:txBody>
          <a:bodyPr vert="horz" lIns="88634" tIns="44317" rIns="88634" bIns="44317" rtlCol="0" anchor="ctr">
            <a:normAutofit/>
          </a:bodyPr>
          <a:lstStyle/>
          <a:p>
            <a:pPr defTabSz="886318">
              <a:lnSpc>
                <a:spcPct val="90000"/>
              </a:lnSpc>
              <a:spcBef>
                <a:spcPct val="0"/>
              </a:spcBef>
              <a:spcAft>
                <a:spcPts val="581"/>
              </a:spcAft>
            </a:pPr>
            <a:r>
              <a:rPr lang="en-US" sz="3877" b="1">
                <a:solidFill>
                  <a:srgbClr val="4F3121"/>
                </a:solidFill>
                <a:latin typeface="Garamond" panose="02020404030301010803" pitchFamily="18" charset="0"/>
              </a:rPr>
              <a:t>Creating Lasting Friendships &amp; Support Networks</a:t>
            </a:r>
          </a:p>
          <a:p>
            <a:pPr defTabSz="886318">
              <a:lnSpc>
                <a:spcPct val="90000"/>
              </a:lnSpc>
              <a:spcBef>
                <a:spcPct val="0"/>
              </a:spcBef>
              <a:spcAft>
                <a:spcPts val="581"/>
              </a:spcAft>
            </a:pPr>
            <a:br>
              <a:rPr lang="en-US" sz="3877" b="1">
                <a:solidFill>
                  <a:srgbClr val="4F3121"/>
                </a:solidFill>
                <a:latin typeface="Neue Haas Grotesk Text Pro"/>
              </a:rPr>
            </a:br>
            <a:endParaRPr lang="en-US" sz="3877" b="1">
              <a:solidFill>
                <a:srgbClr val="4F3121"/>
              </a:solidFill>
              <a:latin typeface="Neue Haas Grotesk Text Pro"/>
            </a:endParaRPr>
          </a:p>
        </p:txBody>
      </p:sp>
      <p:graphicFrame>
        <p:nvGraphicFramePr>
          <p:cNvPr id="15" name="TextBox 5">
            <a:extLst>
              <a:ext uri="{FF2B5EF4-FFF2-40B4-BE49-F238E27FC236}">
                <a16:creationId xmlns:a16="http://schemas.microsoft.com/office/drawing/2014/main" id="{4BC9D06A-822F-3738-E37C-F6D76925D260}"/>
              </a:ext>
            </a:extLst>
          </p:cNvPr>
          <p:cNvGraphicFramePr/>
          <p:nvPr/>
        </p:nvGraphicFramePr>
        <p:xfrm>
          <a:off x="4653902" y="637033"/>
          <a:ext cx="6736177" cy="56090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152485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56E4F67-84AB-42F2-A475-906228B92276}"/>
              </a:ext>
            </a:extLst>
          </p:cNvPr>
          <p:cNvSpPr/>
          <p:nvPr/>
        </p:nvSpPr>
        <p:spPr>
          <a:xfrm>
            <a:off x="474781" y="2628584"/>
            <a:ext cx="6222729" cy="4124188"/>
          </a:xfrm>
          <a:prstGeom prst="roundRect">
            <a:avLst/>
          </a:prstGeom>
          <a:solidFill>
            <a:srgbClr val="4F31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96681"/>
            <a:endParaRPr lang="en-GB" sz="1371" kern="0">
              <a:solidFill>
                <a:prstClr val="white"/>
              </a:solidFill>
              <a:latin typeface="Calibri"/>
            </a:endParaRPr>
          </a:p>
        </p:txBody>
      </p:sp>
      <p:sp>
        <p:nvSpPr>
          <p:cNvPr id="2" name="object 2"/>
          <p:cNvSpPr txBox="1"/>
          <p:nvPr/>
        </p:nvSpPr>
        <p:spPr>
          <a:xfrm>
            <a:off x="11464834" y="232984"/>
            <a:ext cx="562670" cy="169612"/>
          </a:xfrm>
          <a:prstGeom prst="rect">
            <a:avLst/>
          </a:prstGeom>
        </p:spPr>
        <p:txBody>
          <a:bodyPr vert="horz" wrap="square" lIns="0" tIns="11127" rIns="0" bIns="0" rtlCol="0">
            <a:spAutoFit/>
          </a:bodyPr>
          <a:lstStyle/>
          <a:p>
            <a:pPr marL="9676" defTabSz="696681">
              <a:spcBef>
                <a:spcPts val="87"/>
              </a:spcBef>
            </a:pPr>
            <a:r>
              <a:rPr sz="1029" kern="0" spc="-114">
                <a:solidFill>
                  <a:srgbClr val="4F3121"/>
                </a:solidFill>
                <a:latin typeface="Arial Black"/>
                <a:cs typeface="Arial Black"/>
              </a:rPr>
              <a:t>PAGE</a:t>
            </a:r>
            <a:r>
              <a:rPr sz="1029" kern="0" spc="-80">
                <a:solidFill>
                  <a:srgbClr val="4F3121"/>
                </a:solidFill>
                <a:latin typeface="Arial Black"/>
                <a:cs typeface="Arial Black"/>
              </a:rPr>
              <a:t> </a:t>
            </a:r>
            <a:r>
              <a:rPr sz="1029" kern="0" spc="-19">
                <a:solidFill>
                  <a:srgbClr val="4F3121"/>
                </a:solidFill>
                <a:latin typeface="Arial Black"/>
                <a:cs typeface="Arial Black"/>
              </a:rPr>
              <a:t>0</a:t>
            </a:r>
            <a:r>
              <a:rPr lang="en-GB" sz="1029" kern="0" spc="-19">
                <a:solidFill>
                  <a:srgbClr val="4F3121"/>
                </a:solidFill>
                <a:latin typeface="Arial Black"/>
                <a:cs typeface="Arial Black"/>
              </a:rPr>
              <a:t>2</a:t>
            </a:r>
            <a:endParaRPr sz="1029" kern="0">
              <a:solidFill>
                <a:sysClr val="windowText" lastClr="000000"/>
              </a:solidFill>
              <a:latin typeface="Arial Black"/>
              <a:cs typeface="Arial Black"/>
            </a:endParaRPr>
          </a:p>
        </p:txBody>
      </p:sp>
      <p:pic>
        <p:nvPicPr>
          <p:cNvPr id="3" name="object 3"/>
          <p:cNvPicPr/>
          <p:nvPr/>
        </p:nvPicPr>
        <p:blipFill>
          <a:blip r:embed="rId2" cstate="print"/>
          <a:stretch>
            <a:fillRect/>
          </a:stretch>
        </p:blipFill>
        <p:spPr>
          <a:xfrm flipH="1">
            <a:off x="10454870" y="3979357"/>
            <a:ext cx="1734075" cy="2769595"/>
          </a:xfrm>
          <a:prstGeom prst="rect">
            <a:avLst/>
          </a:prstGeom>
        </p:spPr>
      </p:pic>
      <p:pic>
        <p:nvPicPr>
          <p:cNvPr id="4" name="object 4"/>
          <p:cNvPicPr/>
          <p:nvPr/>
        </p:nvPicPr>
        <p:blipFill>
          <a:blip r:embed="rId3" cstate="print"/>
          <a:stretch>
            <a:fillRect/>
          </a:stretch>
        </p:blipFill>
        <p:spPr>
          <a:xfrm>
            <a:off x="4003296" y="105229"/>
            <a:ext cx="4441342" cy="2551243"/>
          </a:xfrm>
          <a:prstGeom prst="rect">
            <a:avLst/>
          </a:prstGeom>
        </p:spPr>
      </p:pic>
      <p:grpSp>
        <p:nvGrpSpPr>
          <p:cNvPr id="22" name="object 22"/>
          <p:cNvGrpSpPr/>
          <p:nvPr/>
        </p:nvGrpSpPr>
        <p:grpSpPr>
          <a:xfrm>
            <a:off x="813690" y="4532086"/>
            <a:ext cx="322216" cy="59025"/>
            <a:chOff x="1316088" y="6698450"/>
            <a:chExt cx="422909" cy="77470"/>
          </a:xfrm>
        </p:grpSpPr>
        <p:pic>
          <p:nvPicPr>
            <p:cNvPr id="23" name="object 23"/>
            <p:cNvPicPr/>
            <p:nvPr/>
          </p:nvPicPr>
          <p:blipFill>
            <a:blip r:embed="rId4" cstate="print"/>
            <a:stretch>
              <a:fillRect/>
            </a:stretch>
          </p:blipFill>
          <p:spPr>
            <a:xfrm>
              <a:off x="1316088" y="6698450"/>
              <a:ext cx="76962" cy="76949"/>
            </a:xfrm>
            <a:prstGeom prst="rect">
              <a:avLst/>
            </a:prstGeom>
          </p:spPr>
        </p:pic>
        <p:pic>
          <p:nvPicPr>
            <p:cNvPr id="24" name="object 24"/>
            <p:cNvPicPr/>
            <p:nvPr/>
          </p:nvPicPr>
          <p:blipFill>
            <a:blip r:embed="rId5" cstate="print"/>
            <a:stretch>
              <a:fillRect/>
            </a:stretch>
          </p:blipFill>
          <p:spPr>
            <a:xfrm>
              <a:off x="1488897" y="6698450"/>
              <a:ext cx="76962" cy="76949"/>
            </a:xfrm>
            <a:prstGeom prst="rect">
              <a:avLst/>
            </a:prstGeom>
          </p:spPr>
        </p:pic>
        <p:pic>
          <p:nvPicPr>
            <p:cNvPr id="25" name="object 25"/>
            <p:cNvPicPr/>
            <p:nvPr/>
          </p:nvPicPr>
          <p:blipFill>
            <a:blip r:embed="rId6" cstate="print"/>
            <a:stretch>
              <a:fillRect/>
            </a:stretch>
          </p:blipFill>
          <p:spPr>
            <a:xfrm>
              <a:off x="1661706" y="6698450"/>
              <a:ext cx="76962" cy="76949"/>
            </a:xfrm>
            <a:prstGeom prst="rect">
              <a:avLst/>
            </a:prstGeom>
          </p:spPr>
        </p:pic>
      </p:grpSp>
      <p:sp>
        <p:nvSpPr>
          <p:cNvPr id="26" name="object 26"/>
          <p:cNvSpPr/>
          <p:nvPr/>
        </p:nvSpPr>
        <p:spPr>
          <a:xfrm>
            <a:off x="0" y="259032"/>
            <a:ext cx="983101" cy="196910"/>
          </a:xfrm>
          <a:custGeom>
            <a:avLst/>
            <a:gdLst/>
            <a:ahLst/>
            <a:cxnLst/>
            <a:rect l="l" t="t" r="r" b="b"/>
            <a:pathLst>
              <a:path w="1290320" h="258445">
                <a:moveTo>
                  <a:pt x="1157034" y="0"/>
                </a:moveTo>
                <a:lnTo>
                  <a:pt x="0" y="0"/>
                </a:lnTo>
                <a:lnTo>
                  <a:pt x="0" y="258064"/>
                </a:lnTo>
                <a:lnTo>
                  <a:pt x="1161352" y="258064"/>
                </a:lnTo>
                <a:lnTo>
                  <a:pt x="1204199" y="250755"/>
                </a:lnTo>
                <a:lnTo>
                  <a:pt x="1240992" y="230506"/>
                </a:lnTo>
                <a:lnTo>
                  <a:pt x="1269215" y="199825"/>
                </a:lnTo>
                <a:lnTo>
                  <a:pt x="1286349" y="161227"/>
                </a:lnTo>
                <a:lnTo>
                  <a:pt x="1289876" y="117221"/>
                </a:lnTo>
                <a:lnTo>
                  <a:pt x="1276031" y="70508"/>
                </a:lnTo>
                <a:lnTo>
                  <a:pt x="1246458" y="33369"/>
                </a:lnTo>
                <a:lnTo>
                  <a:pt x="1205384" y="8850"/>
                </a:lnTo>
                <a:lnTo>
                  <a:pt x="1157034" y="0"/>
                </a:lnTo>
                <a:close/>
              </a:path>
            </a:pathLst>
          </a:custGeom>
          <a:solidFill>
            <a:srgbClr val="4F3121"/>
          </a:solidFill>
        </p:spPr>
        <p:txBody>
          <a:bodyPr wrap="square" lIns="0" tIns="0" rIns="0" bIns="0" rtlCol="0"/>
          <a:lstStyle/>
          <a:p>
            <a:pPr defTabSz="696681"/>
            <a:endParaRPr sz="1371" kern="0">
              <a:solidFill>
                <a:sysClr val="windowText" lastClr="000000"/>
              </a:solidFill>
            </a:endParaRPr>
          </a:p>
        </p:txBody>
      </p:sp>
      <p:sp>
        <p:nvSpPr>
          <p:cNvPr id="27" name="object 27"/>
          <p:cNvSpPr txBox="1"/>
          <p:nvPr/>
        </p:nvSpPr>
        <p:spPr>
          <a:xfrm>
            <a:off x="135873" y="272781"/>
            <a:ext cx="677817" cy="150450"/>
          </a:xfrm>
          <a:prstGeom prst="rect">
            <a:avLst/>
          </a:prstGeom>
        </p:spPr>
        <p:txBody>
          <a:bodyPr vert="horz" wrap="square" lIns="0" tIns="9676" rIns="0" bIns="0" rtlCol="0">
            <a:spAutoFit/>
          </a:bodyPr>
          <a:lstStyle/>
          <a:p>
            <a:pPr marL="9676" defTabSz="696681">
              <a:spcBef>
                <a:spcPts val="76"/>
              </a:spcBef>
            </a:pPr>
            <a:r>
              <a:rPr sz="914" kern="0" spc="50">
                <a:solidFill>
                  <a:srgbClr val="DDC5B1"/>
                </a:solidFill>
                <a:latin typeface="Lucida Sans Unicode"/>
                <a:cs typeface="Lucida Sans Unicode"/>
              </a:rPr>
              <a:t>BRANING</a:t>
            </a:r>
            <a:endParaRPr sz="914" kern="0">
              <a:solidFill>
                <a:sysClr val="windowText" lastClr="000000"/>
              </a:solidFill>
              <a:latin typeface="Lucida Sans Unicode"/>
              <a:cs typeface="Lucida Sans Unicode"/>
            </a:endParaRPr>
          </a:p>
        </p:txBody>
      </p:sp>
      <p:sp>
        <p:nvSpPr>
          <p:cNvPr id="28" name="object 28"/>
          <p:cNvSpPr txBox="1">
            <a:spLocks noGrp="1"/>
          </p:cNvSpPr>
          <p:nvPr>
            <p:ph type="ftr" sz="quarter" idx="5"/>
          </p:nvPr>
        </p:nvSpPr>
        <p:spPr>
          <a:prstGeom prst="rect">
            <a:avLst/>
          </a:prstGeom>
        </p:spPr>
        <p:txBody>
          <a:bodyPr vert="horz" wrap="square" lIns="0" tIns="0" rIns="0" bIns="0" rtlCol="0">
            <a:spAutoFit/>
          </a:bodyPr>
          <a:lstStyle/>
          <a:p>
            <a:pPr marL="9676" defTabSz="696681">
              <a:lnSpc>
                <a:spcPts val="983"/>
              </a:lnSpc>
            </a:pPr>
            <a:r>
              <a:rPr kern="0" spc="95"/>
              <a:t>FOLLOW</a:t>
            </a:r>
            <a:r>
              <a:rPr kern="0" spc="118"/>
              <a:t> </a:t>
            </a:r>
            <a:r>
              <a:rPr kern="0" spc="76"/>
              <a:t>US</a:t>
            </a:r>
            <a:r>
              <a:rPr kern="0" spc="122"/>
              <a:t> </a:t>
            </a:r>
            <a:r>
              <a:rPr kern="0" spc="126"/>
              <a:t>ON</a:t>
            </a:r>
            <a:r>
              <a:rPr kern="0" spc="122"/>
              <a:t> </a:t>
            </a:r>
            <a:r>
              <a:rPr kern="0" spc="87"/>
              <a:t>SOCIAL</a:t>
            </a:r>
            <a:r>
              <a:rPr kern="0" spc="122"/>
              <a:t> </a:t>
            </a:r>
            <a:r>
              <a:rPr kern="0" spc="91"/>
              <a:t>MEDIA</a:t>
            </a:r>
          </a:p>
        </p:txBody>
      </p:sp>
      <p:sp>
        <p:nvSpPr>
          <p:cNvPr id="29" name="TextBox 28">
            <a:extLst>
              <a:ext uri="{FF2B5EF4-FFF2-40B4-BE49-F238E27FC236}">
                <a16:creationId xmlns:a16="http://schemas.microsoft.com/office/drawing/2014/main" id="{A19B05B8-8F54-474B-B04E-A5769A02D959}"/>
              </a:ext>
            </a:extLst>
          </p:cNvPr>
          <p:cNvSpPr txBox="1"/>
          <p:nvPr/>
        </p:nvSpPr>
        <p:spPr>
          <a:xfrm>
            <a:off x="862361" y="1338943"/>
            <a:ext cx="6222729" cy="373820"/>
          </a:xfrm>
          <a:prstGeom prst="rect">
            <a:avLst/>
          </a:prstGeom>
          <a:noFill/>
        </p:spPr>
        <p:txBody>
          <a:bodyPr wrap="square" rtlCol="0">
            <a:spAutoFit/>
          </a:bodyPr>
          <a:lstStyle/>
          <a:p>
            <a:pPr defTabSz="696681"/>
            <a:r>
              <a:rPr lang="en-GB" sz="1829" b="1" i="1" kern="0">
                <a:solidFill>
                  <a:srgbClr val="4F3121"/>
                </a:solidFill>
                <a:latin typeface="Cordia New" panose="020B0304020202020204" pitchFamily="34" charset="-34"/>
                <a:cs typeface="Cordia New" panose="020B0304020202020204" pitchFamily="34" charset="-34"/>
              </a:rPr>
              <a:t>Breaking Barriers, Empowering Communities</a:t>
            </a:r>
            <a:endParaRPr lang="en-GB" sz="1829" b="1" kern="0">
              <a:solidFill>
                <a:srgbClr val="4F3121"/>
              </a:solidFill>
              <a:latin typeface="Cordia New" panose="020B0304020202020204" pitchFamily="34" charset="-34"/>
              <a:cs typeface="Cordia New" panose="020B0304020202020204" pitchFamily="34" charset="-34"/>
            </a:endParaRPr>
          </a:p>
        </p:txBody>
      </p:sp>
      <p:sp>
        <p:nvSpPr>
          <p:cNvPr id="30" name="TextBox 29">
            <a:extLst>
              <a:ext uri="{FF2B5EF4-FFF2-40B4-BE49-F238E27FC236}">
                <a16:creationId xmlns:a16="http://schemas.microsoft.com/office/drawing/2014/main" id="{5037212F-F18B-4BF2-95F9-51F67D2B7FCB}"/>
              </a:ext>
            </a:extLst>
          </p:cNvPr>
          <p:cNvSpPr txBox="1"/>
          <p:nvPr/>
        </p:nvSpPr>
        <p:spPr>
          <a:xfrm>
            <a:off x="1167573" y="3055227"/>
            <a:ext cx="5218132" cy="3375604"/>
          </a:xfrm>
          <a:prstGeom prst="rect">
            <a:avLst/>
          </a:prstGeom>
          <a:noFill/>
        </p:spPr>
        <p:txBody>
          <a:bodyPr wrap="square" rtlCol="0">
            <a:spAutoFit/>
          </a:bodyPr>
          <a:lstStyle/>
          <a:p>
            <a:pPr defTabSz="696681"/>
            <a:r>
              <a:rPr lang="en-US" sz="3048" i="1" kern="0">
                <a:solidFill>
                  <a:srgbClr val="DAC2AE"/>
                </a:solidFill>
                <a:latin typeface="Garamond" panose="02020404030301010803" pitchFamily="18" charset="0"/>
                <a:cs typeface="Cordia New" panose="020B0304020202020204" pitchFamily="34" charset="-34"/>
              </a:rPr>
              <a:t>Real transformations from our hikes -</a:t>
            </a:r>
          </a:p>
          <a:p>
            <a:pPr marL="435426" indent="-435426" defTabSz="696681">
              <a:buFont typeface="Arial" panose="020B0604020202020204" pitchFamily="34" charset="0"/>
              <a:buChar char="•"/>
            </a:pPr>
            <a:r>
              <a:rPr lang="en-US" sz="3048" i="1" kern="0">
                <a:solidFill>
                  <a:srgbClr val="DAC2AE"/>
                </a:solidFill>
                <a:latin typeface="Garamond" panose="02020404030301010803" pitchFamily="18" charset="0"/>
                <a:cs typeface="Cordia New" panose="020B0304020202020204" pitchFamily="34" charset="-34"/>
              </a:rPr>
              <a:t> Aysha lost 2.5kg in just 2 weeks </a:t>
            </a:r>
          </a:p>
          <a:p>
            <a:pPr marL="435426" indent="-435426" defTabSz="696681">
              <a:buFont typeface="Arial" panose="020B0604020202020204" pitchFamily="34" charset="0"/>
              <a:buChar char="•"/>
            </a:pPr>
            <a:r>
              <a:rPr lang="en-US" sz="3048" i="1" kern="0">
                <a:solidFill>
                  <a:srgbClr val="DAC2AE"/>
                </a:solidFill>
                <a:latin typeface="Garamond" panose="02020404030301010803" pitchFamily="18" charset="0"/>
                <a:cs typeface="Cordia New" panose="020B0304020202020204" pitchFamily="34" charset="-34"/>
              </a:rPr>
              <a:t>Feel good factor – Nature addiction</a:t>
            </a:r>
          </a:p>
          <a:p>
            <a:pPr marL="435426" indent="-435426" defTabSz="696681">
              <a:buFont typeface="Arial" panose="020B0604020202020204" pitchFamily="34" charset="0"/>
              <a:buChar char="•"/>
            </a:pPr>
            <a:r>
              <a:rPr lang="en-US" sz="3048" i="1" kern="0">
                <a:solidFill>
                  <a:srgbClr val="DAC2AE"/>
                </a:solidFill>
                <a:latin typeface="Garamond" panose="02020404030301010803" pitchFamily="18" charset="0"/>
                <a:cs typeface="Cordia New" panose="020B0304020202020204" pitchFamily="34" charset="-34"/>
              </a:rPr>
              <a:t>Improvement in physical movement</a:t>
            </a:r>
          </a:p>
          <a:p>
            <a:pPr marL="435426" indent="-435426" defTabSz="696681">
              <a:buFont typeface="Arial" panose="020B0604020202020204" pitchFamily="34" charset="0"/>
              <a:buChar char="•"/>
            </a:pPr>
            <a:r>
              <a:rPr lang="en-US" sz="3048" i="1" kern="0">
                <a:solidFill>
                  <a:srgbClr val="DAC2AE"/>
                </a:solidFill>
                <a:latin typeface="Garamond" panose="02020404030301010803" pitchFamily="18" charset="0"/>
                <a:cs typeface="Cordia New" panose="020B0304020202020204" pitchFamily="34" charset="-34"/>
              </a:rPr>
              <a:t>Improved Asthma</a:t>
            </a:r>
          </a:p>
          <a:p>
            <a:pPr marL="435426" indent="-435426" defTabSz="696681">
              <a:buFont typeface="Arial" panose="020B0604020202020204" pitchFamily="34" charset="0"/>
              <a:buChar char="•"/>
            </a:pPr>
            <a:r>
              <a:rPr lang="en-US" sz="3048" i="1" kern="0">
                <a:solidFill>
                  <a:srgbClr val="DAC2AE"/>
                </a:solidFill>
                <a:latin typeface="Garamond" panose="02020404030301010803" pitchFamily="18" charset="0"/>
                <a:cs typeface="Cordia New" panose="020B0304020202020204" pitchFamily="34" charset="-34"/>
              </a:rPr>
              <a:t>Mindfulness – feel better</a:t>
            </a:r>
          </a:p>
          <a:p>
            <a:pPr marL="435426" indent="-435426" defTabSz="696681">
              <a:buFont typeface="Arial" panose="020B0604020202020204" pitchFamily="34" charset="0"/>
              <a:buChar char="•"/>
            </a:pPr>
            <a:r>
              <a:rPr lang="en-US" sz="3048" i="1" kern="0">
                <a:solidFill>
                  <a:srgbClr val="DAC2AE"/>
                </a:solidFill>
                <a:latin typeface="Garamond" panose="02020404030301010803" pitchFamily="18" charset="0"/>
                <a:cs typeface="Cordia New" panose="020B0304020202020204" pitchFamily="34" charset="-34"/>
              </a:rPr>
              <a:t>Spiritual – connecting to the Lord </a:t>
            </a:r>
          </a:p>
        </p:txBody>
      </p:sp>
      <p:sp>
        <p:nvSpPr>
          <p:cNvPr id="15" name="TextBox 14">
            <a:extLst>
              <a:ext uri="{FF2B5EF4-FFF2-40B4-BE49-F238E27FC236}">
                <a16:creationId xmlns:a16="http://schemas.microsoft.com/office/drawing/2014/main" id="{1A622F3E-E2A7-4C94-8F50-72DEB623E5FE}"/>
              </a:ext>
            </a:extLst>
          </p:cNvPr>
          <p:cNvSpPr txBox="1"/>
          <p:nvPr/>
        </p:nvSpPr>
        <p:spPr>
          <a:xfrm>
            <a:off x="945354" y="1629524"/>
            <a:ext cx="6222729" cy="795731"/>
          </a:xfrm>
          <a:prstGeom prst="rect">
            <a:avLst/>
          </a:prstGeom>
          <a:noFill/>
        </p:spPr>
        <p:txBody>
          <a:bodyPr wrap="square" rtlCol="0">
            <a:spAutoFit/>
          </a:bodyPr>
          <a:lstStyle/>
          <a:p>
            <a:pPr defTabSz="696681"/>
            <a:r>
              <a:rPr lang="en-GB" sz="4571" b="1" kern="0">
                <a:solidFill>
                  <a:srgbClr val="4F3121"/>
                </a:solidFill>
                <a:latin typeface="Garamond" panose="02020404030301010803" pitchFamily="18" charset="0"/>
              </a:rPr>
              <a:t>Success Stories</a:t>
            </a:r>
          </a:p>
        </p:txBody>
      </p:sp>
      <p:pic>
        <p:nvPicPr>
          <p:cNvPr id="20" name="object 17">
            <a:extLst>
              <a:ext uri="{FF2B5EF4-FFF2-40B4-BE49-F238E27FC236}">
                <a16:creationId xmlns:a16="http://schemas.microsoft.com/office/drawing/2014/main" id="{A2AABBAD-2C7A-4EB7-9ADB-F587CEA26A55}"/>
              </a:ext>
            </a:extLst>
          </p:cNvPr>
          <p:cNvPicPr/>
          <p:nvPr/>
        </p:nvPicPr>
        <p:blipFill>
          <a:blip r:embed="rId7" cstate="print"/>
          <a:stretch>
            <a:fillRect/>
          </a:stretch>
        </p:blipFill>
        <p:spPr>
          <a:xfrm>
            <a:off x="8083095" y="561751"/>
            <a:ext cx="3743282" cy="2557734"/>
          </a:xfrm>
          <a:prstGeom prst="rect">
            <a:avLst/>
          </a:prstGeom>
          <a:effectLst>
            <a:outerShdw blurRad="50800" dist="50800" dir="5400000" algn="ctr" rotWithShape="0">
              <a:srgbClr val="DAC2AE"/>
            </a:outerShdw>
          </a:effectLst>
        </p:spPr>
      </p:pic>
    </p:spTree>
    <p:extLst>
      <p:ext uri="{BB962C8B-B14F-4D97-AF65-F5344CB8AC3E}">
        <p14:creationId xmlns:p14="http://schemas.microsoft.com/office/powerpoint/2010/main" val="997174718"/>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group of people sitting outside&#10;&#10;AI-generated content may be incorrect.">
            <a:extLst>
              <a:ext uri="{FF2B5EF4-FFF2-40B4-BE49-F238E27FC236}">
                <a16:creationId xmlns:a16="http://schemas.microsoft.com/office/drawing/2014/main" id="{860B3C72-352A-4F7F-CC33-2A815856D4E8}"/>
              </a:ext>
            </a:extLst>
          </p:cNvPr>
          <p:cNvPicPr>
            <a:picLocks noChangeAspect="1"/>
          </p:cNvPicPr>
          <p:nvPr/>
        </p:nvPicPr>
        <p:blipFill>
          <a:blip r:embed="rId2" cstate="print">
            <a:extLst>
              <a:ext uri="{28A0092B-C50C-407E-A947-70E740481C1C}">
                <a14:useLocalDpi xmlns:a14="http://schemas.microsoft.com/office/drawing/2010/main" val="0"/>
              </a:ext>
            </a:extLst>
          </a:blip>
          <a:srcRect t="5607" r="-3" b="-3"/>
          <a:stretch/>
        </p:blipFill>
        <p:spPr>
          <a:xfrm>
            <a:off x="6093047" y="105239"/>
            <a:ext cx="5905227" cy="4180581"/>
          </a:xfrm>
          <a:prstGeom prst="rect">
            <a:avLst/>
          </a:prstGeom>
        </p:spPr>
      </p:pic>
      <p:pic>
        <p:nvPicPr>
          <p:cNvPr id="7" name="Picture 6" descr="A group of people standing on a road with pigeons&#10;&#10;AI-generated content may be incorrect.">
            <a:extLst>
              <a:ext uri="{FF2B5EF4-FFF2-40B4-BE49-F238E27FC236}">
                <a16:creationId xmlns:a16="http://schemas.microsoft.com/office/drawing/2014/main" id="{8860532D-7320-09F8-5080-F8C91DFB666C}"/>
              </a:ext>
            </a:extLst>
          </p:cNvPr>
          <p:cNvPicPr>
            <a:picLocks noChangeAspect="1"/>
          </p:cNvPicPr>
          <p:nvPr/>
        </p:nvPicPr>
        <p:blipFill>
          <a:blip r:embed="rId3">
            <a:extLst>
              <a:ext uri="{28A0092B-C50C-407E-A947-70E740481C1C}">
                <a14:useLocalDpi xmlns:a14="http://schemas.microsoft.com/office/drawing/2010/main" val="0"/>
              </a:ext>
            </a:extLst>
          </a:blip>
          <a:srcRect t="26855" r="-3" b="26803"/>
          <a:stretch/>
        </p:blipFill>
        <p:spPr>
          <a:xfrm>
            <a:off x="6096001" y="4339848"/>
            <a:ext cx="2928879" cy="2412924"/>
          </a:xfrm>
          <a:prstGeom prst="rect">
            <a:avLst/>
          </a:prstGeom>
        </p:spPr>
      </p:pic>
      <p:pic>
        <p:nvPicPr>
          <p:cNvPr id="9" name="Picture 8" descr="A group of people walking on a path&#10;&#10;AI-generated content may be incorrect.">
            <a:extLst>
              <a:ext uri="{FF2B5EF4-FFF2-40B4-BE49-F238E27FC236}">
                <a16:creationId xmlns:a16="http://schemas.microsoft.com/office/drawing/2014/main" id="{EDFB1CED-0EFF-2E13-09C7-5876D30B63E4}"/>
              </a:ext>
            </a:extLst>
          </p:cNvPr>
          <p:cNvPicPr>
            <a:picLocks noChangeAspect="1"/>
          </p:cNvPicPr>
          <p:nvPr/>
        </p:nvPicPr>
        <p:blipFill>
          <a:blip r:embed="rId4">
            <a:extLst>
              <a:ext uri="{28A0092B-C50C-407E-A947-70E740481C1C}">
                <a14:useLocalDpi xmlns:a14="http://schemas.microsoft.com/office/drawing/2010/main" val="0"/>
              </a:ext>
            </a:extLst>
          </a:blip>
          <a:srcRect t="8889" r="4" b="23268"/>
          <a:stretch/>
        </p:blipFill>
        <p:spPr>
          <a:xfrm>
            <a:off x="9079743" y="4339848"/>
            <a:ext cx="2925185" cy="2412924"/>
          </a:xfrm>
          <a:prstGeom prst="rect">
            <a:avLst/>
          </a:prstGeom>
        </p:spPr>
      </p:pic>
      <p:sp>
        <p:nvSpPr>
          <p:cNvPr id="3" name="TextBox 2">
            <a:extLst>
              <a:ext uri="{FF2B5EF4-FFF2-40B4-BE49-F238E27FC236}">
                <a16:creationId xmlns:a16="http://schemas.microsoft.com/office/drawing/2014/main" id="{50946613-08DD-A41B-A58F-45BB8E2195F0}"/>
              </a:ext>
            </a:extLst>
          </p:cNvPr>
          <p:cNvSpPr txBox="1"/>
          <p:nvPr/>
        </p:nvSpPr>
        <p:spPr>
          <a:xfrm>
            <a:off x="754743" y="235858"/>
            <a:ext cx="4475599" cy="5985111"/>
          </a:xfrm>
          <a:prstGeom prst="rect">
            <a:avLst/>
          </a:prstGeom>
        </p:spPr>
        <p:txBody>
          <a:bodyPr vert="horz" lIns="88634" tIns="44317" rIns="88634" bIns="44317" rtlCol="0">
            <a:normAutofit fontScale="92500" lnSpcReduction="20000"/>
          </a:bodyPr>
          <a:lstStyle/>
          <a:p>
            <a:pPr indent="-221580" defTabSz="696681">
              <a:lnSpc>
                <a:spcPct val="110000"/>
              </a:lnSpc>
              <a:buFont typeface="Arial" panose="020B0604020202020204" pitchFamily="34" charset="0"/>
              <a:buChar char="•"/>
            </a:pPr>
            <a:endParaRPr lang="en-US" sz="3048" b="1" kern="0">
              <a:solidFill>
                <a:srgbClr val="4F3121"/>
              </a:solidFill>
              <a:latin typeface="Garamond" panose="02020404030301010803" pitchFamily="18" charset="0"/>
            </a:endParaRPr>
          </a:p>
          <a:p>
            <a:pPr defTabSz="696681">
              <a:lnSpc>
                <a:spcPct val="110000"/>
              </a:lnSpc>
            </a:pPr>
            <a:r>
              <a:rPr lang="en-US" sz="3048" b="1" kern="0">
                <a:solidFill>
                  <a:srgbClr val="4F3121"/>
                </a:solidFill>
                <a:latin typeface="Garamond" panose="02020404030301010803" pitchFamily="18" charset="0"/>
              </a:rPr>
              <a:t>WETAs On going project also included,</a:t>
            </a:r>
          </a:p>
          <a:p>
            <a:pPr indent="-221580" defTabSz="696681">
              <a:lnSpc>
                <a:spcPct val="110000"/>
              </a:lnSpc>
              <a:buFont typeface="Arial" panose="020B0604020202020204" pitchFamily="34" charset="0"/>
              <a:buChar char="•"/>
            </a:pPr>
            <a:endParaRPr lang="en-US" sz="2743" b="1" kern="0">
              <a:solidFill>
                <a:srgbClr val="4F3121"/>
              </a:solidFill>
              <a:latin typeface="Garamond" panose="02020404030301010803" pitchFamily="18" charset="0"/>
            </a:endParaRPr>
          </a:p>
          <a:p>
            <a:pPr defTabSz="696681">
              <a:lnSpc>
                <a:spcPct val="110000"/>
              </a:lnSpc>
            </a:pPr>
            <a:r>
              <a:rPr lang="en-US" sz="2743" b="1" u="sng" kern="0">
                <a:solidFill>
                  <a:srgbClr val="4F3121"/>
                </a:solidFill>
                <a:latin typeface="Garamond" panose="02020404030301010803" pitchFamily="18" charset="0"/>
              </a:rPr>
              <a:t>Nature For Health Project</a:t>
            </a:r>
          </a:p>
          <a:p>
            <a:pPr indent="-221580" defTabSz="696681">
              <a:lnSpc>
                <a:spcPct val="110000"/>
              </a:lnSpc>
              <a:buFont typeface="Arial" panose="020B0604020202020204" pitchFamily="34" charset="0"/>
              <a:buChar char="•"/>
            </a:pPr>
            <a:endParaRPr lang="en-US" sz="1371" kern="0">
              <a:solidFill>
                <a:sysClr val="windowText" lastClr="000000"/>
              </a:solidFill>
            </a:endParaRPr>
          </a:p>
          <a:p>
            <a:pPr indent="-221580" defTabSz="696681">
              <a:lnSpc>
                <a:spcPct val="110000"/>
              </a:lnSpc>
              <a:spcAft>
                <a:spcPts val="1454"/>
              </a:spcAft>
              <a:buFont typeface="Arial" panose="020B0604020202020204" pitchFamily="34" charset="0"/>
              <a:buChar char="•"/>
            </a:pPr>
            <a:r>
              <a:rPr lang="en-US" sz="2286" b="1" kern="0">
                <a:solidFill>
                  <a:srgbClr val="4F3121"/>
                </a:solidFill>
                <a:latin typeface="Garamond" panose="02020404030301010803" pitchFamily="18" charset="0"/>
              </a:rPr>
              <a:t>Nature for Health is a unique outdoor initiative supporting the Healthier and Happier Me project. </a:t>
            </a:r>
          </a:p>
          <a:p>
            <a:pPr indent="-221580" defTabSz="696681">
              <a:lnSpc>
                <a:spcPct val="110000"/>
              </a:lnSpc>
              <a:spcAft>
                <a:spcPts val="1454"/>
              </a:spcAft>
              <a:buFont typeface="Arial" panose="020B0604020202020204" pitchFamily="34" charset="0"/>
              <a:buChar char="•"/>
            </a:pPr>
            <a:r>
              <a:rPr lang="en-US" sz="2286" b="1" kern="0">
                <a:solidFill>
                  <a:srgbClr val="4F3121"/>
                </a:solidFill>
                <a:latin typeface="Garamond" panose="02020404030301010803" pitchFamily="18" charset="0"/>
              </a:rPr>
              <a:t>Designed to support individuals living with long-term physical health and mental wellbeing, this program harnesses the power of nature to enhance mental and physical well-being.</a:t>
            </a:r>
          </a:p>
          <a:p>
            <a:pPr indent="-221580" defTabSz="696681">
              <a:lnSpc>
                <a:spcPct val="110000"/>
              </a:lnSpc>
              <a:spcAft>
                <a:spcPts val="1454"/>
              </a:spcAft>
              <a:buFont typeface="Arial" panose="020B0604020202020204" pitchFamily="34" charset="0"/>
              <a:buChar char="•"/>
            </a:pPr>
            <a:r>
              <a:rPr lang="en-US" sz="2286" b="1" kern="0">
                <a:solidFill>
                  <a:srgbClr val="4F3121"/>
                </a:solidFill>
                <a:latin typeface="Garamond" panose="02020404030301010803" pitchFamily="18" charset="0"/>
              </a:rPr>
              <a:t> Its has been an amazing success. </a:t>
            </a:r>
          </a:p>
          <a:p>
            <a:pPr indent="-221580" defTabSz="696681">
              <a:lnSpc>
                <a:spcPct val="110000"/>
              </a:lnSpc>
              <a:buFont typeface="Arial" panose="020B0604020202020204" pitchFamily="34" charset="0"/>
              <a:buChar char="•"/>
            </a:pPr>
            <a:endParaRPr lang="en-US" sz="1454" kern="0">
              <a:solidFill>
                <a:sysClr val="windowText" lastClr="000000"/>
              </a:solidFill>
            </a:endParaRPr>
          </a:p>
        </p:txBody>
      </p:sp>
    </p:spTree>
    <p:extLst>
      <p:ext uri="{BB962C8B-B14F-4D97-AF65-F5344CB8AC3E}">
        <p14:creationId xmlns:p14="http://schemas.microsoft.com/office/powerpoint/2010/main" val="2591004449"/>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erson cutting a piece of green plant&#10;&#10;AI-generated content may be incorrect.">
            <a:extLst>
              <a:ext uri="{FF2B5EF4-FFF2-40B4-BE49-F238E27FC236}">
                <a16:creationId xmlns:a16="http://schemas.microsoft.com/office/drawing/2014/main" id="{9A821BF9-BAF4-6B58-82E5-D9E7D1ABE3F6}"/>
              </a:ext>
            </a:extLst>
          </p:cNvPr>
          <p:cNvPicPr>
            <a:picLocks noChangeAspect="1"/>
          </p:cNvPicPr>
          <p:nvPr/>
        </p:nvPicPr>
        <p:blipFill>
          <a:blip r:embed="rId2">
            <a:extLst>
              <a:ext uri="{28A0092B-C50C-407E-A947-70E740481C1C}">
                <a14:useLocalDpi xmlns:a14="http://schemas.microsoft.com/office/drawing/2010/main" val="0"/>
              </a:ext>
            </a:extLst>
          </a:blip>
          <a:srcRect t="12628" r="-1" b="39751"/>
          <a:stretch/>
        </p:blipFill>
        <p:spPr>
          <a:xfrm>
            <a:off x="187093" y="105239"/>
            <a:ext cx="3880175" cy="3284885"/>
          </a:xfrm>
          <a:prstGeom prst="rect">
            <a:avLst/>
          </a:prstGeom>
        </p:spPr>
      </p:pic>
      <p:pic>
        <p:nvPicPr>
          <p:cNvPr id="7" name="Picture 6" descr="A plant in a glass vase&#10;&#10;AI-generated content may be incorrect.">
            <a:extLst>
              <a:ext uri="{FF2B5EF4-FFF2-40B4-BE49-F238E27FC236}">
                <a16:creationId xmlns:a16="http://schemas.microsoft.com/office/drawing/2014/main" id="{0657AB3E-6560-84C5-91C5-4FDD724064E8}"/>
              </a:ext>
            </a:extLst>
          </p:cNvPr>
          <p:cNvPicPr>
            <a:picLocks noChangeAspect="1"/>
          </p:cNvPicPr>
          <p:nvPr/>
        </p:nvPicPr>
        <p:blipFill>
          <a:blip r:embed="rId3" cstate="print">
            <a:extLst>
              <a:ext uri="{28A0092B-C50C-407E-A947-70E740481C1C}">
                <a14:useLocalDpi xmlns:a14="http://schemas.microsoft.com/office/drawing/2010/main" val="0"/>
              </a:ext>
            </a:extLst>
          </a:blip>
          <a:srcRect t="31203" r="-3" b="5302"/>
          <a:stretch/>
        </p:blipFill>
        <p:spPr>
          <a:xfrm>
            <a:off x="187093" y="3467872"/>
            <a:ext cx="3880175" cy="3284895"/>
          </a:xfrm>
          <a:prstGeom prst="rect">
            <a:avLst/>
          </a:prstGeom>
        </p:spPr>
      </p:pic>
      <p:pic>
        <p:nvPicPr>
          <p:cNvPr id="5" name="Picture 4" descr="A plant in a basket&#10;&#10;AI-generated content may be incorrect.">
            <a:extLst>
              <a:ext uri="{FF2B5EF4-FFF2-40B4-BE49-F238E27FC236}">
                <a16:creationId xmlns:a16="http://schemas.microsoft.com/office/drawing/2014/main" id="{8EC9951E-F9FB-3730-1732-C1CF8C5BC72A}"/>
              </a:ext>
            </a:extLst>
          </p:cNvPr>
          <p:cNvPicPr>
            <a:picLocks noChangeAspect="1"/>
          </p:cNvPicPr>
          <p:nvPr/>
        </p:nvPicPr>
        <p:blipFill>
          <a:blip r:embed="rId4">
            <a:extLst>
              <a:ext uri="{28A0092B-C50C-407E-A947-70E740481C1C}">
                <a14:useLocalDpi xmlns:a14="http://schemas.microsoft.com/office/drawing/2010/main" val="0"/>
              </a:ext>
            </a:extLst>
          </a:blip>
          <a:srcRect l="6203" r="15756"/>
          <a:stretch/>
        </p:blipFill>
        <p:spPr>
          <a:xfrm>
            <a:off x="4155902" y="105239"/>
            <a:ext cx="3890865" cy="6647533"/>
          </a:xfrm>
          <a:prstGeom prst="rect">
            <a:avLst/>
          </a:prstGeom>
        </p:spPr>
      </p:pic>
      <p:pic>
        <p:nvPicPr>
          <p:cNvPr id="9" name="Picture 8" descr="A group of women standing in a line&#10;&#10;AI-generated content may be incorrect.">
            <a:extLst>
              <a:ext uri="{FF2B5EF4-FFF2-40B4-BE49-F238E27FC236}">
                <a16:creationId xmlns:a16="http://schemas.microsoft.com/office/drawing/2014/main" id="{E8674C1F-9493-DDEE-A562-B1730ADAB32D}"/>
              </a:ext>
            </a:extLst>
          </p:cNvPr>
          <p:cNvPicPr>
            <a:picLocks noChangeAspect="1"/>
          </p:cNvPicPr>
          <p:nvPr/>
        </p:nvPicPr>
        <p:blipFill>
          <a:blip r:embed="rId5" cstate="print">
            <a:extLst>
              <a:ext uri="{28A0092B-C50C-407E-A947-70E740481C1C}">
                <a14:useLocalDpi xmlns:a14="http://schemas.microsoft.com/office/drawing/2010/main" val="0"/>
              </a:ext>
            </a:extLst>
          </a:blip>
          <a:srcRect l="14963" r="18484" b="2"/>
          <a:stretch/>
        </p:blipFill>
        <p:spPr>
          <a:xfrm>
            <a:off x="8124733" y="105239"/>
            <a:ext cx="3880194" cy="3279445"/>
          </a:xfrm>
          <a:prstGeom prst="rect">
            <a:avLst/>
          </a:prstGeom>
        </p:spPr>
      </p:pic>
      <p:pic>
        <p:nvPicPr>
          <p:cNvPr id="3" name="Picture 2" descr="A group of people standing by a lake&#10;&#10;AI-generated content may be incorrect.">
            <a:extLst>
              <a:ext uri="{FF2B5EF4-FFF2-40B4-BE49-F238E27FC236}">
                <a16:creationId xmlns:a16="http://schemas.microsoft.com/office/drawing/2014/main" id="{638353A8-F171-E846-9B45-BA8BE9CEC84F}"/>
              </a:ext>
            </a:extLst>
          </p:cNvPr>
          <p:cNvPicPr>
            <a:picLocks noChangeAspect="1"/>
          </p:cNvPicPr>
          <p:nvPr/>
        </p:nvPicPr>
        <p:blipFill>
          <a:blip r:embed="rId6">
            <a:extLst>
              <a:ext uri="{28A0092B-C50C-407E-A947-70E740481C1C}">
                <a14:useLocalDpi xmlns:a14="http://schemas.microsoft.com/office/drawing/2010/main" val="0"/>
              </a:ext>
            </a:extLst>
          </a:blip>
          <a:srcRect t="5787" r="2" b="30546"/>
          <a:stretch/>
        </p:blipFill>
        <p:spPr>
          <a:xfrm>
            <a:off x="8135400" y="3467872"/>
            <a:ext cx="3869527" cy="3284895"/>
          </a:xfrm>
          <a:prstGeom prst="rect">
            <a:avLst/>
          </a:prstGeom>
        </p:spPr>
      </p:pic>
    </p:spTree>
    <p:extLst>
      <p:ext uri="{BB962C8B-B14F-4D97-AF65-F5344CB8AC3E}">
        <p14:creationId xmlns:p14="http://schemas.microsoft.com/office/powerpoint/2010/main" val="2945007279"/>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You Can't Change the World But You Can Change Someone's World&quot; Poster for  Sale by kathyescobar | Redbubble">
            <a:extLst>
              <a:ext uri="{FF2B5EF4-FFF2-40B4-BE49-F238E27FC236}">
                <a16:creationId xmlns:a16="http://schemas.microsoft.com/office/drawing/2014/main" id="{C6799179-0F62-3583-861E-17F133D963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5886" y="255208"/>
            <a:ext cx="8069943" cy="618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9684743"/>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5DA7717A-F36F-71A9-82C6-94C07A8D6D13}"/>
              </a:ext>
            </a:extLst>
          </p:cNvPr>
          <p:cNvGraphicFramePr/>
          <p:nvPr/>
        </p:nvGraphicFramePr>
        <p:xfrm>
          <a:off x="145143" y="-54428"/>
          <a:ext cx="11901714" cy="65169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6819158"/>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CF2B9C11-2C9D-B3B7-30E5-30E642A069C8}"/>
              </a:ext>
            </a:extLst>
          </p:cNvPr>
          <p:cNvGraphicFramePr>
            <a:graphicFrameLocks noGrp="1"/>
          </p:cNvGraphicFramePr>
          <p:nvPr>
            <p:ph sz="half" idx="2"/>
          </p:nvPr>
        </p:nvGraphicFramePr>
        <p:xfrm>
          <a:off x="-116114" y="410029"/>
          <a:ext cx="12308114" cy="65604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2916476"/>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ody of water with grass and blue sky&#10;&#10;AI-generated content may be incorrect.">
            <a:extLst>
              <a:ext uri="{FF2B5EF4-FFF2-40B4-BE49-F238E27FC236}">
                <a16:creationId xmlns:a16="http://schemas.microsoft.com/office/drawing/2014/main" id="{61F518A9-5980-8509-B53C-7B47DABA576A}"/>
              </a:ext>
            </a:extLst>
          </p:cNvPr>
          <p:cNvPicPr>
            <a:picLocks noChangeAspect="1"/>
          </p:cNvPicPr>
          <p:nvPr/>
        </p:nvPicPr>
        <p:blipFill>
          <a:blip r:embed="rId3" cstate="print">
            <a:extLst>
              <a:ext uri="{28A0092B-C50C-407E-A947-70E740481C1C}">
                <a14:useLocalDpi xmlns:a14="http://schemas.microsoft.com/office/drawing/2010/main" val="0"/>
              </a:ext>
            </a:extLst>
          </a:blip>
          <a:srcRect l="3719" r="3717" b="-2"/>
          <a:stretch/>
        </p:blipFill>
        <p:spPr>
          <a:xfrm>
            <a:off x="649928" y="574989"/>
            <a:ext cx="4132320" cy="3348249"/>
          </a:xfrm>
          <a:prstGeom prst="rect">
            <a:avLst/>
          </a:prstGeom>
        </p:spPr>
      </p:pic>
      <p:pic>
        <p:nvPicPr>
          <p:cNvPr id="13" name="Picture 12" descr="A plate of cake and cups on a table&#10;&#10;AI-generated content may be incorrect.">
            <a:extLst>
              <a:ext uri="{FF2B5EF4-FFF2-40B4-BE49-F238E27FC236}">
                <a16:creationId xmlns:a16="http://schemas.microsoft.com/office/drawing/2014/main" id="{3CEE034B-643C-FEA5-A97B-909A5018B277}"/>
              </a:ext>
            </a:extLst>
          </p:cNvPr>
          <p:cNvPicPr>
            <a:picLocks noChangeAspect="1"/>
          </p:cNvPicPr>
          <p:nvPr/>
        </p:nvPicPr>
        <p:blipFill>
          <a:blip r:embed="rId4" cstate="print">
            <a:extLst>
              <a:ext uri="{28A0092B-C50C-407E-A947-70E740481C1C}">
                <a14:useLocalDpi xmlns:a14="http://schemas.microsoft.com/office/drawing/2010/main" val="0"/>
              </a:ext>
            </a:extLst>
          </a:blip>
          <a:srcRect r="1" b="35374"/>
          <a:stretch/>
        </p:blipFill>
        <p:spPr>
          <a:xfrm rot="5400000">
            <a:off x="811740" y="3925922"/>
            <a:ext cx="2173072" cy="2496696"/>
          </a:xfrm>
          <a:prstGeom prst="rect">
            <a:avLst/>
          </a:prstGeom>
        </p:spPr>
      </p:pic>
      <p:pic>
        <p:nvPicPr>
          <p:cNvPr id="5" name="Picture 4" descr="A group of people standing on a grassy hill by water&#10;&#10;AI-generated content may be incorrect.">
            <a:extLst>
              <a:ext uri="{FF2B5EF4-FFF2-40B4-BE49-F238E27FC236}">
                <a16:creationId xmlns:a16="http://schemas.microsoft.com/office/drawing/2014/main" id="{C95D6BD7-ADE9-9698-C84A-439B003BF911}"/>
              </a:ext>
            </a:extLst>
          </p:cNvPr>
          <p:cNvPicPr>
            <a:picLocks noChangeAspect="1"/>
          </p:cNvPicPr>
          <p:nvPr/>
        </p:nvPicPr>
        <p:blipFill>
          <a:blip r:embed="rId5">
            <a:extLst>
              <a:ext uri="{28A0092B-C50C-407E-A947-70E740481C1C}">
                <a14:useLocalDpi xmlns:a14="http://schemas.microsoft.com/office/drawing/2010/main" val="0"/>
              </a:ext>
            </a:extLst>
          </a:blip>
          <a:srcRect l="6471" r="6471" b="-1"/>
          <a:stretch/>
        </p:blipFill>
        <p:spPr>
          <a:xfrm>
            <a:off x="4938180" y="574988"/>
            <a:ext cx="6602699" cy="5688248"/>
          </a:xfrm>
          <a:prstGeom prst="rect">
            <a:avLst/>
          </a:prstGeom>
        </p:spPr>
      </p:pic>
    </p:spTree>
    <p:extLst>
      <p:ext uri="{BB962C8B-B14F-4D97-AF65-F5344CB8AC3E}">
        <p14:creationId xmlns:p14="http://schemas.microsoft.com/office/powerpoint/2010/main" val="121530008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standing in front of a stone tower&#10;&#10;AI-generated content may be incorrect.">
            <a:extLst>
              <a:ext uri="{FF2B5EF4-FFF2-40B4-BE49-F238E27FC236}">
                <a16:creationId xmlns:a16="http://schemas.microsoft.com/office/drawing/2014/main" id="{8A56D4C3-CFAF-5480-7FEB-870760FB0119}"/>
              </a:ext>
            </a:extLst>
          </p:cNvPr>
          <p:cNvPicPr>
            <a:picLocks noChangeAspect="1"/>
          </p:cNvPicPr>
          <p:nvPr/>
        </p:nvPicPr>
        <p:blipFill>
          <a:blip r:embed="rId3">
            <a:extLst>
              <a:ext uri="{28A0092B-C50C-407E-A947-70E740481C1C}">
                <a14:useLocalDpi xmlns:a14="http://schemas.microsoft.com/office/drawing/2010/main" val="0"/>
              </a:ext>
            </a:extLst>
          </a:blip>
          <a:srcRect l="22859" r="36594" b="-3"/>
          <a:stretch/>
        </p:blipFill>
        <p:spPr>
          <a:xfrm>
            <a:off x="187093" y="723821"/>
            <a:ext cx="2924900" cy="5410356"/>
          </a:xfrm>
          <a:prstGeom prst="rect">
            <a:avLst/>
          </a:prstGeom>
        </p:spPr>
      </p:pic>
      <p:pic>
        <p:nvPicPr>
          <p:cNvPr id="5" name="Picture 4" descr="A group of sheep grazing on a grassy field&#10;&#10;AI-generated content may be incorrect.">
            <a:extLst>
              <a:ext uri="{FF2B5EF4-FFF2-40B4-BE49-F238E27FC236}">
                <a16:creationId xmlns:a16="http://schemas.microsoft.com/office/drawing/2014/main" id="{EDBB6FFA-59A8-F136-B220-904C7AC06068}"/>
              </a:ext>
            </a:extLst>
          </p:cNvPr>
          <p:cNvPicPr>
            <a:picLocks noChangeAspect="1"/>
          </p:cNvPicPr>
          <p:nvPr/>
        </p:nvPicPr>
        <p:blipFill>
          <a:blip r:embed="rId4">
            <a:extLst>
              <a:ext uri="{28A0092B-C50C-407E-A947-70E740481C1C}">
                <a14:useLocalDpi xmlns:a14="http://schemas.microsoft.com/office/drawing/2010/main" val="0"/>
              </a:ext>
            </a:extLst>
          </a:blip>
          <a:srcRect r="-1" b="28433"/>
          <a:stretch/>
        </p:blipFill>
        <p:spPr>
          <a:xfrm>
            <a:off x="3261026" y="723823"/>
            <a:ext cx="5669949" cy="5410356"/>
          </a:xfrm>
          <a:prstGeom prst="rect">
            <a:avLst/>
          </a:prstGeom>
        </p:spPr>
      </p:pic>
      <p:pic>
        <p:nvPicPr>
          <p:cNvPr id="3" name="Picture 2" descr="A snow covered field with the sun in the background&#10;&#10;AI-generated content may be incorrect.">
            <a:extLst>
              <a:ext uri="{FF2B5EF4-FFF2-40B4-BE49-F238E27FC236}">
                <a16:creationId xmlns:a16="http://schemas.microsoft.com/office/drawing/2014/main" id="{2E718752-D742-3899-7810-9C668689A791}"/>
              </a:ext>
            </a:extLst>
          </p:cNvPr>
          <p:cNvPicPr>
            <a:picLocks noChangeAspect="1"/>
          </p:cNvPicPr>
          <p:nvPr/>
        </p:nvPicPr>
        <p:blipFill>
          <a:blip r:embed="rId5">
            <a:extLst>
              <a:ext uri="{28A0092B-C50C-407E-A947-70E740481C1C}">
                <a14:useLocalDpi xmlns:a14="http://schemas.microsoft.com/office/drawing/2010/main" val="0"/>
              </a:ext>
            </a:extLst>
          </a:blip>
          <a:srcRect t="10735" r="-3" b="2787"/>
          <a:stretch/>
        </p:blipFill>
        <p:spPr>
          <a:xfrm>
            <a:off x="9080008" y="723822"/>
            <a:ext cx="2924919" cy="5410356"/>
          </a:xfrm>
          <a:prstGeom prst="rect">
            <a:avLst/>
          </a:prstGeom>
        </p:spPr>
      </p:pic>
    </p:spTree>
    <p:extLst>
      <p:ext uri="{BB962C8B-B14F-4D97-AF65-F5344CB8AC3E}">
        <p14:creationId xmlns:p14="http://schemas.microsoft.com/office/powerpoint/2010/main" val="510697304"/>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D-20250508-WA0051">
            <a:hlinkClick r:id="" action="ppaction://media"/>
            <a:extLst>
              <a:ext uri="{FF2B5EF4-FFF2-40B4-BE49-F238E27FC236}">
                <a16:creationId xmlns:a16="http://schemas.microsoft.com/office/drawing/2014/main" id="{49BF6971-1F8D-5B1F-08D9-5EE7A249660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728686" y="232260"/>
            <a:ext cx="6154057" cy="5516242"/>
          </a:xfrm>
          <a:prstGeom prst="rect">
            <a:avLst/>
          </a:prstGeom>
        </p:spPr>
      </p:pic>
    </p:spTree>
    <p:extLst>
      <p:ext uri="{BB962C8B-B14F-4D97-AF65-F5344CB8AC3E}">
        <p14:creationId xmlns:p14="http://schemas.microsoft.com/office/powerpoint/2010/main" val="4133626405"/>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5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1464834" y="232984"/>
            <a:ext cx="562670" cy="169612"/>
          </a:xfrm>
          <a:prstGeom prst="rect">
            <a:avLst/>
          </a:prstGeom>
        </p:spPr>
        <p:txBody>
          <a:bodyPr vert="horz" wrap="square" lIns="0" tIns="11127" rIns="0" bIns="0" rtlCol="0">
            <a:spAutoFit/>
          </a:bodyPr>
          <a:lstStyle/>
          <a:p>
            <a:pPr marL="9676" defTabSz="696681">
              <a:spcBef>
                <a:spcPts val="87"/>
              </a:spcBef>
            </a:pPr>
            <a:r>
              <a:rPr sz="1029" kern="0" spc="-114">
                <a:solidFill>
                  <a:srgbClr val="4F3121"/>
                </a:solidFill>
                <a:latin typeface="Arial Black"/>
                <a:cs typeface="Arial Black"/>
              </a:rPr>
              <a:t>PAGE</a:t>
            </a:r>
            <a:r>
              <a:rPr sz="1029" kern="0" spc="-80">
                <a:solidFill>
                  <a:srgbClr val="4F3121"/>
                </a:solidFill>
                <a:latin typeface="Arial Black"/>
                <a:cs typeface="Arial Black"/>
              </a:rPr>
              <a:t> </a:t>
            </a:r>
            <a:r>
              <a:rPr sz="1029" kern="0" spc="-19">
                <a:solidFill>
                  <a:srgbClr val="4F3121"/>
                </a:solidFill>
                <a:latin typeface="Arial Black"/>
                <a:cs typeface="Arial Black"/>
              </a:rPr>
              <a:t>0</a:t>
            </a:r>
            <a:r>
              <a:rPr lang="en-GB" sz="1029" kern="0" spc="-19">
                <a:solidFill>
                  <a:srgbClr val="4F3121"/>
                </a:solidFill>
                <a:latin typeface="Arial Black"/>
                <a:cs typeface="Arial Black"/>
              </a:rPr>
              <a:t>2</a:t>
            </a:r>
            <a:endParaRPr sz="1029" kern="0">
              <a:solidFill>
                <a:sysClr val="windowText" lastClr="000000"/>
              </a:solidFill>
              <a:latin typeface="Arial Black"/>
              <a:cs typeface="Arial Black"/>
            </a:endParaRPr>
          </a:p>
        </p:txBody>
      </p:sp>
      <p:pic>
        <p:nvPicPr>
          <p:cNvPr id="3" name="object 3"/>
          <p:cNvPicPr/>
          <p:nvPr/>
        </p:nvPicPr>
        <p:blipFill>
          <a:blip r:embed="rId2" cstate="print"/>
          <a:stretch>
            <a:fillRect/>
          </a:stretch>
        </p:blipFill>
        <p:spPr>
          <a:xfrm flipH="1">
            <a:off x="10454870" y="3979357"/>
            <a:ext cx="1734075" cy="2769595"/>
          </a:xfrm>
          <a:prstGeom prst="rect">
            <a:avLst/>
          </a:prstGeom>
        </p:spPr>
      </p:pic>
      <p:pic>
        <p:nvPicPr>
          <p:cNvPr id="4" name="object 4"/>
          <p:cNvPicPr/>
          <p:nvPr/>
        </p:nvPicPr>
        <p:blipFill>
          <a:blip r:embed="rId3" cstate="print"/>
          <a:stretch>
            <a:fillRect/>
          </a:stretch>
        </p:blipFill>
        <p:spPr>
          <a:xfrm>
            <a:off x="4003296" y="105229"/>
            <a:ext cx="4441342" cy="2551243"/>
          </a:xfrm>
          <a:prstGeom prst="rect">
            <a:avLst/>
          </a:prstGeom>
        </p:spPr>
      </p:pic>
      <p:grpSp>
        <p:nvGrpSpPr>
          <p:cNvPr id="22" name="object 22"/>
          <p:cNvGrpSpPr/>
          <p:nvPr/>
        </p:nvGrpSpPr>
        <p:grpSpPr>
          <a:xfrm>
            <a:off x="934430" y="5053632"/>
            <a:ext cx="322216" cy="59025"/>
            <a:chOff x="1316088" y="6698450"/>
            <a:chExt cx="422909" cy="77470"/>
          </a:xfrm>
        </p:grpSpPr>
        <p:pic>
          <p:nvPicPr>
            <p:cNvPr id="23" name="object 23"/>
            <p:cNvPicPr/>
            <p:nvPr/>
          </p:nvPicPr>
          <p:blipFill>
            <a:blip r:embed="rId4" cstate="print"/>
            <a:stretch>
              <a:fillRect/>
            </a:stretch>
          </p:blipFill>
          <p:spPr>
            <a:xfrm>
              <a:off x="1316088" y="6698450"/>
              <a:ext cx="76962" cy="76949"/>
            </a:xfrm>
            <a:prstGeom prst="rect">
              <a:avLst/>
            </a:prstGeom>
          </p:spPr>
        </p:pic>
        <p:pic>
          <p:nvPicPr>
            <p:cNvPr id="24" name="object 24"/>
            <p:cNvPicPr/>
            <p:nvPr/>
          </p:nvPicPr>
          <p:blipFill>
            <a:blip r:embed="rId5" cstate="print"/>
            <a:stretch>
              <a:fillRect/>
            </a:stretch>
          </p:blipFill>
          <p:spPr>
            <a:xfrm>
              <a:off x="1488897" y="6698450"/>
              <a:ext cx="76962" cy="76949"/>
            </a:xfrm>
            <a:prstGeom prst="rect">
              <a:avLst/>
            </a:prstGeom>
          </p:spPr>
        </p:pic>
        <p:pic>
          <p:nvPicPr>
            <p:cNvPr id="25" name="object 25"/>
            <p:cNvPicPr/>
            <p:nvPr/>
          </p:nvPicPr>
          <p:blipFill>
            <a:blip r:embed="rId6" cstate="print"/>
            <a:stretch>
              <a:fillRect/>
            </a:stretch>
          </p:blipFill>
          <p:spPr>
            <a:xfrm>
              <a:off x="1661706" y="6698450"/>
              <a:ext cx="76962" cy="76949"/>
            </a:xfrm>
            <a:prstGeom prst="rect">
              <a:avLst/>
            </a:prstGeom>
          </p:spPr>
        </p:pic>
      </p:grpSp>
      <p:sp>
        <p:nvSpPr>
          <p:cNvPr id="26" name="object 26"/>
          <p:cNvSpPr/>
          <p:nvPr/>
        </p:nvSpPr>
        <p:spPr>
          <a:xfrm>
            <a:off x="0" y="259032"/>
            <a:ext cx="983101" cy="196910"/>
          </a:xfrm>
          <a:custGeom>
            <a:avLst/>
            <a:gdLst/>
            <a:ahLst/>
            <a:cxnLst/>
            <a:rect l="l" t="t" r="r" b="b"/>
            <a:pathLst>
              <a:path w="1290320" h="258445">
                <a:moveTo>
                  <a:pt x="1157034" y="0"/>
                </a:moveTo>
                <a:lnTo>
                  <a:pt x="0" y="0"/>
                </a:lnTo>
                <a:lnTo>
                  <a:pt x="0" y="258064"/>
                </a:lnTo>
                <a:lnTo>
                  <a:pt x="1161352" y="258064"/>
                </a:lnTo>
                <a:lnTo>
                  <a:pt x="1204199" y="250755"/>
                </a:lnTo>
                <a:lnTo>
                  <a:pt x="1240992" y="230506"/>
                </a:lnTo>
                <a:lnTo>
                  <a:pt x="1269215" y="199825"/>
                </a:lnTo>
                <a:lnTo>
                  <a:pt x="1286349" y="161227"/>
                </a:lnTo>
                <a:lnTo>
                  <a:pt x="1289876" y="117221"/>
                </a:lnTo>
                <a:lnTo>
                  <a:pt x="1276031" y="70508"/>
                </a:lnTo>
                <a:lnTo>
                  <a:pt x="1246458" y="33369"/>
                </a:lnTo>
                <a:lnTo>
                  <a:pt x="1205384" y="8850"/>
                </a:lnTo>
                <a:lnTo>
                  <a:pt x="1157034" y="0"/>
                </a:lnTo>
                <a:close/>
              </a:path>
            </a:pathLst>
          </a:custGeom>
          <a:solidFill>
            <a:srgbClr val="4F3121"/>
          </a:solidFill>
        </p:spPr>
        <p:txBody>
          <a:bodyPr wrap="square" lIns="0" tIns="0" rIns="0" bIns="0" rtlCol="0"/>
          <a:lstStyle/>
          <a:p>
            <a:pPr defTabSz="696681"/>
            <a:endParaRPr sz="1371" kern="0">
              <a:solidFill>
                <a:sysClr val="windowText" lastClr="000000"/>
              </a:solidFill>
            </a:endParaRPr>
          </a:p>
        </p:txBody>
      </p:sp>
      <p:sp>
        <p:nvSpPr>
          <p:cNvPr id="27" name="object 27"/>
          <p:cNvSpPr txBox="1"/>
          <p:nvPr/>
        </p:nvSpPr>
        <p:spPr>
          <a:xfrm>
            <a:off x="135873" y="272781"/>
            <a:ext cx="677817" cy="150450"/>
          </a:xfrm>
          <a:prstGeom prst="rect">
            <a:avLst/>
          </a:prstGeom>
        </p:spPr>
        <p:txBody>
          <a:bodyPr vert="horz" wrap="square" lIns="0" tIns="9676" rIns="0" bIns="0" rtlCol="0">
            <a:spAutoFit/>
          </a:bodyPr>
          <a:lstStyle/>
          <a:p>
            <a:pPr marL="9676" defTabSz="696681">
              <a:spcBef>
                <a:spcPts val="76"/>
              </a:spcBef>
            </a:pPr>
            <a:r>
              <a:rPr sz="914" kern="0" spc="50">
                <a:solidFill>
                  <a:srgbClr val="DDC5B1"/>
                </a:solidFill>
                <a:latin typeface="Lucida Sans Unicode"/>
                <a:cs typeface="Lucida Sans Unicode"/>
              </a:rPr>
              <a:t>BRANING</a:t>
            </a:r>
            <a:endParaRPr sz="914" kern="0">
              <a:solidFill>
                <a:sysClr val="windowText" lastClr="000000"/>
              </a:solidFill>
              <a:latin typeface="Lucida Sans Unicode"/>
              <a:cs typeface="Lucida Sans Unicode"/>
            </a:endParaRPr>
          </a:p>
        </p:txBody>
      </p:sp>
      <p:sp>
        <p:nvSpPr>
          <p:cNvPr id="29" name="TextBox 28">
            <a:extLst>
              <a:ext uri="{FF2B5EF4-FFF2-40B4-BE49-F238E27FC236}">
                <a16:creationId xmlns:a16="http://schemas.microsoft.com/office/drawing/2014/main" id="{A19B05B8-8F54-474B-B04E-A5769A02D959}"/>
              </a:ext>
            </a:extLst>
          </p:cNvPr>
          <p:cNvSpPr txBox="1"/>
          <p:nvPr/>
        </p:nvSpPr>
        <p:spPr>
          <a:xfrm>
            <a:off x="983100" y="1745343"/>
            <a:ext cx="6222729" cy="373820"/>
          </a:xfrm>
          <a:prstGeom prst="rect">
            <a:avLst/>
          </a:prstGeom>
          <a:noFill/>
        </p:spPr>
        <p:txBody>
          <a:bodyPr wrap="square" rtlCol="0">
            <a:spAutoFit/>
          </a:bodyPr>
          <a:lstStyle/>
          <a:p>
            <a:pPr defTabSz="696681"/>
            <a:r>
              <a:rPr lang="en-GB" sz="1829" b="1" i="1" kern="0">
                <a:solidFill>
                  <a:srgbClr val="4F3121"/>
                </a:solidFill>
                <a:latin typeface="Cordia New" panose="020B0304020202020204" pitchFamily="34" charset="-34"/>
                <a:cs typeface="Cordia New" panose="020B0304020202020204" pitchFamily="34" charset="-34"/>
              </a:rPr>
              <a:t>Thank You for Supporting WETA</a:t>
            </a:r>
            <a:endParaRPr lang="en-GB" sz="1829" b="1" kern="0">
              <a:solidFill>
                <a:srgbClr val="4F3121"/>
              </a:solidFill>
              <a:latin typeface="Cordia New" panose="020B0304020202020204" pitchFamily="34" charset="-34"/>
              <a:cs typeface="Cordia New" panose="020B0304020202020204" pitchFamily="34" charset="-34"/>
            </a:endParaRPr>
          </a:p>
        </p:txBody>
      </p:sp>
      <p:sp>
        <p:nvSpPr>
          <p:cNvPr id="15" name="TextBox 14">
            <a:extLst>
              <a:ext uri="{FF2B5EF4-FFF2-40B4-BE49-F238E27FC236}">
                <a16:creationId xmlns:a16="http://schemas.microsoft.com/office/drawing/2014/main" id="{1A622F3E-E2A7-4C94-8F50-72DEB623E5FE}"/>
              </a:ext>
            </a:extLst>
          </p:cNvPr>
          <p:cNvSpPr txBox="1"/>
          <p:nvPr/>
        </p:nvSpPr>
        <p:spPr>
          <a:xfrm>
            <a:off x="234550" y="2101898"/>
            <a:ext cx="6364152" cy="1499128"/>
          </a:xfrm>
          <a:prstGeom prst="rect">
            <a:avLst/>
          </a:prstGeom>
          <a:noFill/>
        </p:spPr>
        <p:txBody>
          <a:bodyPr wrap="square" rtlCol="0">
            <a:spAutoFit/>
          </a:bodyPr>
          <a:lstStyle/>
          <a:p>
            <a:pPr defTabSz="696681"/>
            <a:r>
              <a:rPr lang="en-GB" sz="4571" b="1" kern="0">
                <a:solidFill>
                  <a:srgbClr val="4F3121"/>
                </a:solidFill>
                <a:latin typeface="Garamond" panose="02020404030301010803" pitchFamily="18" charset="0"/>
              </a:rPr>
              <a:t>TAKING STEPS TO EMPOWER HER </a:t>
            </a:r>
          </a:p>
        </p:txBody>
      </p:sp>
      <p:pic>
        <p:nvPicPr>
          <p:cNvPr id="20" name="object 17">
            <a:extLst>
              <a:ext uri="{FF2B5EF4-FFF2-40B4-BE49-F238E27FC236}">
                <a16:creationId xmlns:a16="http://schemas.microsoft.com/office/drawing/2014/main" id="{A2AABBAD-2C7A-4EB7-9ADB-F587CEA26A55}"/>
              </a:ext>
            </a:extLst>
          </p:cNvPr>
          <p:cNvPicPr/>
          <p:nvPr/>
        </p:nvPicPr>
        <p:blipFill>
          <a:blip r:embed="rId7" cstate="print"/>
          <a:stretch>
            <a:fillRect/>
          </a:stretch>
        </p:blipFill>
        <p:spPr>
          <a:xfrm>
            <a:off x="4876800" y="203234"/>
            <a:ext cx="2069559" cy="1716281"/>
          </a:xfrm>
          <a:prstGeom prst="rect">
            <a:avLst/>
          </a:prstGeom>
          <a:effectLst>
            <a:outerShdw blurRad="50800" dist="50800" dir="5400000" algn="ctr" rotWithShape="0">
              <a:srgbClr val="DAC2AE"/>
            </a:outerShdw>
          </a:effectLst>
        </p:spPr>
      </p:pic>
      <p:pic>
        <p:nvPicPr>
          <p:cNvPr id="6" name="Picture 5">
            <a:extLst>
              <a:ext uri="{FF2B5EF4-FFF2-40B4-BE49-F238E27FC236}">
                <a16:creationId xmlns:a16="http://schemas.microsoft.com/office/drawing/2014/main" id="{D3B0477E-DD95-485D-9C31-BE56A99F0FC0}"/>
              </a:ext>
            </a:extLst>
          </p:cNvPr>
          <p:cNvPicPr>
            <a:picLocks noChangeAspect="1"/>
          </p:cNvPicPr>
          <p:nvPr/>
        </p:nvPicPr>
        <p:blipFill>
          <a:blip r:embed="rId8"/>
          <a:stretch>
            <a:fillRect/>
          </a:stretch>
        </p:blipFill>
        <p:spPr>
          <a:xfrm>
            <a:off x="6693506" y="1508469"/>
            <a:ext cx="4913298" cy="3627982"/>
          </a:xfrm>
          <a:prstGeom prst="roundRect">
            <a:avLst/>
          </a:prstGeom>
        </p:spPr>
      </p:pic>
      <p:sp>
        <p:nvSpPr>
          <p:cNvPr id="5" name="TextBox 4">
            <a:extLst>
              <a:ext uri="{FF2B5EF4-FFF2-40B4-BE49-F238E27FC236}">
                <a16:creationId xmlns:a16="http://schemas.microsoft.com/office/drawing/2014/main" id="{49438222-6B7F-B1E0-8ED1-1525E37F0464}"/>
              </a:ext>
            </a:extLst>
          </p:cNvPr>
          <p:cNvSpPr txBox="1"/>
          <p:nvPr/>
        </p:nvSpPr>
        <p:spPr>
          <a:xfrm>
            <a:off x="234551" y="3601360"/>
            <a:ext cx="5358748" cy="1358577"/>
          </a:xfrm>
          <a:prstGeom prst="rect">
            <a:avLst/>
          </a:prstGeom>
          <a:noFill/>
        </p:spPr>
        <p:txBody>
          <a:bodyPr wrap="square" rtlCol="0">
            <a:spAutoFit/>
          </a:bodyPr>
          <a:lstStyle/>
          <a:p>
            <a:pPr defTabSz="696681"/>
            <a:r>
              <a:rPr lang="en-US" sz="4114" b="1" kern="0">
                <a:solidFill>
                  <a:sysClr val="windowText" lastClr="000000"/>
                </a:solidFill>
                <a:latin typeface="Garamond" panose="02020404030301010803" pitchFamily="18" charset="0"/>
              </a:rPr>
              <a:t>Creating a movement for movement</a:t>
            </a:r>
            <a:endParaRPr lang="en-GB" sz="4114" b="1" kern="0">
              <a:solidFill>
                <a:sysClr val="windowText" lastClr="000000"/>
              </a:solidFill>
              <a:latin typeface="Garamond" panose="02020404030301010803" pitchFamily="18" charset="0"/>
            </a:endParaRPr>
          </a:p>
        </p:txBody>
      </p:sp>
      <p:sp>
        <p:nvSpPr>
          <p:cNvPr id="8" name="TextBox 7">
            <a:extLst>
              <a:ext uri="{FF2B5EF4-FFF2-40B4-BE49-F238E27FC236}">
                <a16:creationId xmlns:a16="http://schemas.microsoft.com/office/drawing/2014/main" id="{4393190E-A995-E7FD-E9C9-72EFAD623B79}"/>
              </a:ext>
            </a:extLst>
          </p:cNvPr>
          <p:cNvSpPr txBox="1"/>
          <p:nvPr/>
        </p:nvSpPr>
        <p:spPr>
          <a:xfrm>
            <a:off x="135873" y="5158585"/>
            <a:ext cx="9037156" cy="1030410"/>
          </a:xfrm>
          <a:prstGeom prst="rect">
            <a:avLst/>
          </a:prstGeom>
          <a:noFill/>
        </p:spPr>
        <p:txBody>
          <a:bodyPr wrap="square" rtlCol="0">
            <a:spAutoFit/>
          </a:bodyPr>
          <a:lstStyle/>
          <a:p>
            <a:pPr defTabSz="696681"/>
            <a:r>
              <a:rPr lang="en-US" sz="3048" b="1" kern="0">
                <a:solidFill>
                  <a:sysClr val="windowText" lastClr="000000"/>
                </a:solidFill>
                <a:latin typeface="Garamond" panose="02020404030301010803" pitchFamily="18" charset="0"/>
              </a:rPr>
              <a:t>We are changing the narrative – creating stories of SUCCESS</a:t>
            </a:r>
            <a:endParaRPr lang="en-GB" sz="3048" b="1" kern="0">
              <a:solidFill>
                <a:sysClr val="windowText" lastClr="000000"/>
              </a:solidFill>
              <a:latin typeface="Garamond" panose="02020404030301010803" pitchFamily="18" charset="0"/>
            </a:endParaRPr>
          </a:p>
        </p:txBody>
      </p:sp>
    </p:spTree>
    <p:extLst>
      <p:ext uri="{BB962C8B-B14F-4D97-AF65-F5344CB8AC3E}">
        <p14:creationId xmlns:p14="http://schemas.microsoft.com/office/powerpoint/2010/main" val="1379490288"/>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105229"/>
            <a:ext cx="12192000" cy="6647543"/>
          </a:xfrm>
          <a:custGeom>
            <a:avLst/>
            <a:gdLst/>
            <a:ahLst/>
            <a:cxnLst/>
            <a:rect l="l" t="t" r="r" b="b"/>
            <a:pathLst>
              <a:path w="16002000" h="8724900">
                <a:moveTo>
                  <a:pt x="16002000" y="0"/>
                </a:moveTo>
                <a:lnTo>
                  <a:pt x="0" y="0"/>
                </a:lnTo>
                <a:lnTo>
                  <a:pt x="0" y="8724900"/>
                </a:lnTo>
                <a:lnTo>
                  <a:pt x="16002000" y="8724900"/>
                </a:lnTo>
                <a:lnTo>
                  <a:pt x="16002000" y="0"/>
                </a:lnTo>
                <a:close/>
              </a:path>
            </a:pathLst>
          </a:custGeom>
          <a:solidFill>
            <a:srgbClr val="4F3121"/>
          </a:solidFill>
        </p:spPr>
        <p:txBody>
          <a:bodyPr wrap="square" lIns="0" tIns="0" rIns="0" bIns="0" rtlCol="0"/>
          <a:lstStyle/>
          <a:p>
            <a:pPr defTabSz="696681"/>
            <a:endParaRPr sz="1371" kern="0">
              <a:solidFill>
                <a:sysClr val="windowText" lastClr="000000"/>
              </a:solidFill>
            </a:endParaRPr>
          </a:p>
        </p:txBody>
      </p:sp>
      <p:sp>
        <p:nvSpPr>
          <p:cNvPr id="3" name="object 3"/>
          <p:cNvSpPr txBox="1"/>
          <p:nvPr/>
        </p:nvSpPr>
        <p:spPr>
          <a:xfrm>
            <a:off x="290286" y="6391925"/>
            <a:ext cx="4829870" cy="173983"/>
          </a:xfrm>
          <a:prstGeom prst="rect">
            <a:avLst/>
          </a:prstGeom>
        </p:spPr>
        <p:txBody>
          <a:bodyPr vert="horz" wrap="square" lIns="0" tIns="9676" rIns="0" bIns="0" rtlCol="0">
            <a:spAutoFit/>
          </a:bodyPr>
          <a:lstStyle/>
          <a:p>
            <a:pPr marL="9676" defTabSz="696681">
              <a:spcBef>
                <a:spcPts val="76"/>
              </a:spcBef>
            </a:pPr>
            <a:r>
              <a:rPr sz="1067" kern="0" spc="46">
                <a:solidFill>
                  <a:srgbClr val="DDC5B1"/>
                </a:solidFill>
                <a:latin typeface="Arial Black"/>
                <a:cs typeface="Arial Black"/>
              </a:rPr>
              <a:t>VISIT</a:t>
            </a:r>
            <a:r>
              <a:rPr sz="1067" kern="0" spc="290">
                <a:solidFill>
                  <a:srgbClr val="DDC5B1"/>
                </a:solidFill>
                <a:latin typeface="Arial Black"/>
                <a:cs typeface="Arial Black"/>
              </a:rPr>
              <a:t> </a:t>
            </a:r>
            <a:r>
              <a:rPr sz="1067" kern="0">
                <a:solidFill>
                  <a:srgbClr val="DDC5B1"/>
                </a:solidFill>
                <a:latin typeface="Arial Black"/>
                <a:cs typeface="Arial Black"/>
              </a:rPr>
              <a:t>OUR</a:t>
            </a:r>
            <a:r>
              <a:rPr sz="1067" kern="0" spc="290">
                <a:solidFill>
                  <a:srgbClr val="DDC5B1"/>
                </a:solidFill>
                <a:latin typeface="Arial Black"/>
                <a:cs typeface="Arial Black"/>
              </a:rPr>
              <a:t> </a:t>
            </a:r>
            <a:r>
              <a:rPr sz="1067" kern="0" spc="42">
                <a:solidFill>
                  <a:srgbClr val="DDC5B1"/>
                </a:solidFill>
                <a:latin typeface="Arial Black"/>
                <a:cs typeface="Arial Black"/>
              </a:rPr>
              <a:t>WEBSITE</a:t>
            </a:r>
            <a:r>
              <a:rPr sz="1067" kern="0" spc="362">
                <a:solidFill>
                  <a:srgbClr val="DDC5B1"/>
                </a:solidFill>
                <a:latin typeface="Arial Black"/>
                <a:cs typeface="Arial Black"/>
              </a:rPr>
              <a:t> </a:t>
            </a:r>
            <a:r>
              <a:rPr sz="1600" kern="0" baseline="3968">
                <a:solidFill>
                  <a:srgbClr val="DDC5B1"/>
                </a:solidFill>
                <a:latin typeface="Arial Black"/>
                <a:cs typeface="Arial Black"/>
              </a:rPr>
              <a:t>:</a:t>
            </a:r>
            <a:r>
              <a:rPr sz="1600" kern="0" spc="508" baseline="3968">
                <a:solidFill>
                  <a:srgbClr val="DDC5B1"/>
                </a:solidFill>
                <a:latin typeface="Arial Black"/>
                <a:cs typeface="Arial Black"/>
              </a:rPr>
              <a:t> </a:t>
            </a:r>
            <a:r>
              <a:rPr lang="en-GB" sz="1067" kern="0" spc="118">
                <a:solidFill>
                  <a:srgbClr val="DDC5B1"/>
                </a:solidFill>
                <a:latin typeface="Lucida Sans Unicode"/>
                <a:cs typeface="Lucida Sans Unicode"/>
              </a:rPr>
              <a:t>WWW.WETACIC.ORG</a:t>
            </a:r>
            <a:endParaRPr sz="1067" kern="0">
              <a:solidFill>
                <a:sysClr val="windowText" lastClr="000000"/>
              </a:solidFill>
              <a:latin typeface="Lucida Sans Unicode"/>
              <a:cs typeface="Lucida Sans Unicode"/>
            </a:endParaRPr>
          </a:p>
        </p:txBody>
      </p:sp>
      <p:sp>
        <p:nvSpPr>
          <p:cNvPr id="5" name="object 5"/>
          <p:cNvSpPr txBox="1">
            <a:spLocks noGrp="1"/>
          </p:cNvSpPr>
          <p:nvPr>
            <p:ph type="title"/>
          </p:nvPr>
        </p:nvSpPr>
        <p:spPr>
          <a:xfrm>
            <a:off x="3070536" y="1839889"/>
            <a:ext cx="5782491" cy="1193941"/>
          </a:xfrm>
          <a:prstGeom prst="rect">
            <a:avLst/>
          </a:prstGeom>
        </p:spPr>
        <p:txBody>
          <a:bodyPr vert="horz" wrap="square" lIns="0" tIns="9676" rIns="0" bIns="0" rtlCol="0">
            <a:spAutoFit/>
          </a:bodyPr>
          <a:lstStyle/>
          <a:p>
            <a:pPr marL="9676">
              <a:spcBef>
                <a:spcPts val="76"/>
              </a:spcBef>
            </a:pPr>
            <a:r>
              <a:rPr spc="-632"/>
              <a:t>THANK</a:t>
            </a:r>
            <a:r>
              <a:rPr spc="53"/>
              <a:t> </a:t>
            </a:r>
            <a:r>
              <a:rPr spc="-373"/>
              <a:t>YOU!</a:t>
            </a:r>
          </a:p>
        </p:txBody>
      </p:sp>
      <p:pic>
        <p:nvPicPr>
          <p:cNvPr id="6" name="object 6"/>
          <p:cNvPicPr/>
          <p:nvPr/>
        </p:nvPicPr>
        <p:blipFill>
          <a:blip r:embed="rId2" cstate="print"/>
          <a:stretch>
            <a:fillRect/>
          </a:stretch>
        </p:blipFill>
        <p:spPr>
          <a:xfrm>
            <a:off x="9957332" y="2790372"/>
            <a:ext cx="2234668" cy="4193301"/>
          </a:xfrm>
          <a:prstGeom prst="rect">
            <a:avLst/>
          </a:prstGeom>
        </p:spPr>
      </p:pic>
      <p:pic>
        <p:nvPicPr>
          <p:cNvPr id="7" name="object 7"/>
          <p:cNvPicPr/>
          <p:nvPr/>
        </p:nvPicPr>
        <p:blipFill>
          <a:blip r:embed="rId3" cstate="print"/>
          <a:stretch>
            <a:fillRect/>
          </a:stretch>
        </p:blipFill>
        <p:spPr>
          <a:xfrm>
            <a:off x="5515429" y="816429"/>
            <a:ext cx="952514" cy="952514"/>
          </a:xfrm>
          <a:prstGeom prst="rect">
            <a:avLst/>
          </a:prstGeom>
        </p:spPr>
      </p:pic>
      <p:sp>
        <p:nvSpPr>
          <p:cNvPr id="8" name="TextBox 7">
            <a:extLst>
              <a:ext uri="{FF2B5EF4-FFF2-40B4-BE49-F238E27FC236}">
                <a16:creationId xmlns:a16="http://schemas.microsoft.com/office/drawing/2014/main" id="{1DDBDD23-5FD8-46B3-9D7D-A0C6F1805FF9}"/>
              </a:ext>
            </a:extLst>
          </p:cNvPr>
          <p:cNvSpPr txBox="1"/>
          <p:nvPr/>
        </p:nvSpPr>
        <p:spPr>
          <a:xfrm>
            <a:off x="3369626" y="3310922"/>
            <a:ext cx="5782491" cy="2624949"/>
          </a:xfrm>
          <a:prstGeom prst="rect">
            <a:avLst/>
          </a:prstGeom>
          <a:noFill/>
        </p:spPr>
        <p:txBody>
          <a:bodyPr wrap="square" rtlCol="0">
            <a:spAutoFit/>
          </a:bodyPr>
          <a:lstStyle/>
          <a:p>
            <a:pPr algn="ctr" defTabSz="696681"/>
            <a:r>
              <a:rPr lang="en-US" sz="2743" b="1" i="1" kern="0">
                <a:solidFill>
                  <a:srgbClr val="DAC2AE"/>
                </a:solidFill>
                <a:latin typeface="Garamond" panose="02020404030301010803" pitchFamily="18" charset="0"/>
                <a:cs typeface="Cordia New" panose="020B0304020202020204" pitchFamily="34" charset="-34"/>
              </a:rPr>
              <a:t>Join us in building stronger and healthier communities! </a:t>
            </a:r>
          </a:p>
          <a:p>
            <a:pPr algn="ctr" defTabSz="696681"/>
            <a:r>
              <a:rPr lang="en-US" sz="2743" b="1" i="1" kern="0">
                <a:solidFill>
                  <a:srgbClr val="DAC2AE"/>
                </a:solidFill>
                <a:latin typeface="Garamond" panose="02020404030301010803" pitchFamily="18" charset="0"/>
              </a:rPr>
              <a:t>We welcome everyone to connect through nature, fitness, and sisterhood—breaking barriers and growing stronger together!</a:t>
            </a:r>
            <a:endParaRPr lang="en-US" sz="2743" b="1" i="1" kern="0">
              <a:solidFill>
                <a:srgbClr val="DAC2AE"/>
              </a:solidFill>
              <a:latin typeface="Garamond" panose="02020404030301010803" pitchFamily="18" charset="0"/>
              <a:cs typeface="Cordia New" panose="020B0304020202020204" pitchFamily="34" charset="-34"/>
            </a:endParaRPr>
          </a:p>
        </p:txBody>
      </p:sp>
    </p:spTree>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D069C3-866E-C491-6953-2C467ED36C99}"/>
              </a:ext>
            </a:extLst>
          </p:cNvPr>
          <p:cNvSpPr>
            <a:spLocks noGrp="1"/>
          </p:cNvSpPr>
          <p:nvPr>
            <p:ph type="body" sz="quarter" idx="19"/>
          </p:nvPr>
        </p:nvSpPr>
        <p:spPr/>
        <p:txBody>
          <a:bodyPr vert="horz" lIns="91440" tIns="45720" rIns="91440" bIns="45720" numCol="1" spcCol="720000" rtlCol="0" anchor="t">
            <a:normAutofit/>
          </a:bodyPr>
          <a:lstStyle/>
          <a:p>
            <a:pPr algn="ctr"/>
            <a:r>
              <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rPr>
              <a:t>Providers work differently to integrate physical activity into the workforce’s day</a:t>
            </a:r>
            <a:r>
              <a:rPr lang="en-GB" sz="2400" b="1" kern="0">
                <a:solidFill>
                  <a:schemeClr val="accent3"/>
                </a:solidFill>
                <a:latin typeface="Gotham Rounded Medium"/>
                <a:cs typeface="Arial"/>
                <a:sym typeface="Arial"/>
              </a:rPr>
              <a:t>.</a:t>
            </a:r>
            <a:r>
              <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rPr>
              <a:t> </a:t>
            </a:r>
          </a:p>
          <a:p>
            <a:pPr algn="ctr"/>
            <a:endParaRPr lang="en-US"/>
          </a:p>
          <a:p>
            <a:pPr algn="ctr"/>
            <a:r>
              <a:rPr lang="en-US" sz="2400" b="1" kern="0">
                <a:solidFill>
                  <a:schemeClr val="accent3"/>
                </a:solidFill>
                <a:latin typeface="Gotham Rounded Medium"/>
                <a:cs typeface="Arial"/>
              </a:rPr>
              <a:t>Dr Ashley Gluchowski – </a:t>
            </a:r>
          </a:p>
          <a:p>
            <a:pPr algn="ctr"/>
            <a:r>
              <a:rPr lang="en-US" sz="2400" b="1" kern="0">
                <a:solidFill>
                  <a:schemeClr val="accent3"/>
                </a:solidFill>
                <a:latin typeface="Gotham Rounded Medium"/>
                <a:cs typeface="Arial"/>
              </a:rPr>
              <a:t>Salford University</a:t>
            </a:r>
          </a:p>
        </p:txBody>
      </p:sp>
      <p:sp>
        <p:nvSpPr>
          <p:cNvPr id="4" name="Title 3">
            <a:extLst>
              <a:ext uri="{FF2B5EF4-FFF2-40B4-BE49-F238E27FC236}">
                <a16:creationId xmlns:a16="http://schemas.microsoft.com/office/drawing/2014/main" id="{7BDC860F-CC26-C27B-D128-B74B4D35480B}"/>
              </a:ext>
            </a:extLst>
          </p:cNvPr>
          <p:cNvSpPr>
            <a:spLocks noGrp="1"/>
          </p:cNvSpPr>
          <p:nvPr>
            <p:ph type="title"/>
          </p:nvPr>
        </p:nvSpPr>
        <p:spPr>
          <a:xfrm>
            <a:off x="571501" y="676910"/>
            <a:ext cx="6172199" cy="586119"/>
          </a:xfrm>
        </p:spPr>
        <p:txBody>
          <a:bodyPr>
            <a:normAutofit fontScale="90000"/>
          </a:bodyPr>
          <a:lstStyle/>
          <a:p>
            <a:r>
              <a:rPr lang="en-GB" sz="4400" b="1" kern="0">
                <a:solidFill>
                  <a:schemeClr val="accent3"/>
                </a:solidFill>
                <a:latin typeface="Gotham Rounded Medium"/>
                <a:cs typeface="Arial"/>
                <a:sym typeface="Arial"/>
              </a:rPr>
              <a:t>Example four: </a:t>
            </a:r>
            <a:r>
              <a:rPr kumimoji="0" lang="en-GB" sz="4400" b="1" i="0" u="none" strike="noStrike" kern="0" cap="none" spc="0" normalizeH="0" baseline="0" noProof="0">
                <a:ln>
                  <a:noFill/>
                </a:ln>
                <a:solidFill>
                  <a:schemeClr val="accent3"/>
                </a:solidFill>
                <a:effectLst/>
                <a:uLnTx/>
                <a:uFillTx/>
                <a:latin typeface="Gotham Rounded Medium"/>
                <a:ea typeface="+mn-ea"/>
                <a:cs typeface="Arial"/>
                <a:sym typeface="Arial"/>
              </a:rPr>
              <a:t> </a:t>
            </a:r>
            <a:br>
              <a:rPr kumimoji="0" lang="en-GB" sz="4400" b="1" i="0" u="none" strike="noStrike" kern="0" cap="none" spc="0" normalizeH="0" baseline="0" noProof="0">
                <a:ln>
                  <a:noFill/>
                </a:ln>
                <a:solidFill>
                  <a:schemeClr val="accent3"/>
                </a:solidFill>
                <a:effectLst/>
                <a:uLnTx/>
                <a:uFillTx/>
                <a:latin typeface="Gotham Rounded Medium"/>
                <a:ea typeface="+mn-ea"/>
                <a:cs typeface="Arial"/>
                <a:sym typeface="Arial"/>
              </a:rPr>
            </a:br>
            <a:endParaRPr lang="en-US"/>
          </a:p>
        </p:txBody>
      </p:sp>
    </p:spTree>
    <p:extLst>
      <p:ext uri="{BB962C8B-B14F-4D97-AF65-F5344CB8AC3E}">
        <p14:creationId xmlns:p14="http://schemas.microsoft.com/office/powerpoint/2010/main" val="18600367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466C8"/>
        </a:solidFill>
        <a:effectLst/>
      </p:bgPr>
    </p:bg>
    <p:spTree>
      <p:nvGrpSpPr>
        <p:cNvPr id="1" name="">
          <a:extLst>
            <a:ext uri="{FF2B5EF4-FFF2-40B4-BE49-F238E27FC236}">
              <a16:creationId xmlns:a16="http://schemas.microsoft.com/office/drawing/2014/main" id="{04313513-164C-20DF-4D4B-15F3B7E40B7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4B071DB-77FA-01A7-2323-D7DE79BDD26D}"/>
              </a:ext>
            </a:extLst>
          </p:cNvPr>
          <p:cNvGrpSpPr/>
          <p:nvPr/>
        </p:nvGrpSpPr>
        <p:grpSpPr>
          <a:xfrm>
            <a:off x="0" y="0"/>
            <a:ext cx="829622" cy="6858000"/>
            <a:chOff x="0" y="0"/>
            <a:chExt cx="327752" cy="2709333"/>
          </a:xfrm>
        </p:grpSpPr>
        <p:sp>
          <p:nvSpPr>
            <p:cNvPr id="3" name="Freeform 3">
              <a:extLst>
                <a:ext uri="{FF2B5EF4-FFF2-40B4-BE49-F238E27FC236}">
                  <a16:creationId xmlns:a16="http://schemas.microsoft.com/office/drawing/2014/main" id="{02894F17-5117-A298-7941-BBDF47ABD66B}"/>
                </a:ext>
              </a:extLst>
            </p:cNvPr>
            <p:cNvSpPr/>
            <p:nvPr/>
          </p:nvSpPr>
          <p:spPr>
            <a:xfrm>
              <a:off x="0" y="0"/>
              <a:ext cx="327752" cy="2709333"/>
            </a:xfrm>
            <a:custGeom>
              <a:avLst/>
              <a:gdLst/>
              <a:ahLst/>
              <a:cxnLst/>
              <a:rect l="l" t="t" r="r" b="b"/>
              <a:pathLst>
                <a:path w="327752" h="2709333">
                  <a:moveTo>
                    <a:pt x="0" y="0"/>
                  </a:moveTo>
                  <a:lnTo>
                    <a:pt x="327752" y="0"/>
                  </a:lnTo>
                  <a:lnTo>
                    <a:pt x="327752" y="2709333"/>
                  </a:lnTo>
                  <a:lnTo>
                    <a:pt x="0" y="2709333"/>
                  </a:lnTo>
                  <a:close/>
                </a:path>
              </a:pathLst>
            </a:custGeom>
            <a:solidFill>
              <a:srgbClr val="002855"/>
            </a:solidFill>
          </p:spPr>
          <p:txBody>
            <a:bodyPr/>
            <a:lstStyle/>
            <a:p>
              <a:pPr defTabSz="609630"/>
              <a:r>
                <a:rPr lang="en-US" sz="1200">
                  <a:solidFill>
                    <a:prstClr val="black"/>
                  </a:solidFill>
                  <a:latin typeface="Calibri"/>
                </a:rPr>
                <a:t>G</a:t>
              </a:r>
            </a:p>
          </p:txBody>
        </p:sp>
        <p:sp>
          <p:nvSpPr>
            <p:cNvPr id="4" name="TextBox 4">
              <a:extLst>
                <a:ext uri="{FF2B5EF4-FFF2-40B4-BE49-F238E27FC236}">
                  <a16:creationId xmlns:a16="http://schemas.microsoft.com/office/drawing/2014/main" id="{D83747A8-0A3E-C1D3-811C-832B62E1D958}"/>
                </a:ext>
              </a:extLst>
            </p:cNvPr>
            <p:cNvSpPr txBox="1"/>
            <p:nvPr/>
          </p:nvSpPr>
          <p:spPr>
            <a:xfrm>
              <a:off x="0" y="-38100"/>
              <a:ext cx="327752" cy="2747433"/>
            </a:xfrm>
            <a:prstGeom prst="rect">
              <a:avLst/>
            </a:prstGeom>
          </p:spPr>
          <p:txBody>
            <a:bodyPr lIns="33867" tIns="33867" rIns="33867" bIns="33867" rtlCol="0" anchor="ctr"/>
            <a:lstStyle/>
            <a:p>
              <a:pPr algn="ctr" defTabSz="609630">
                <a:lnSpc>
                  <a:spcPts val="1400"/>
                </a:lnSpc>
              </a:pPr>
              <a:endParaRPr sz="1200">
                <a:solidFill>
                  <a:prstClr val="black"/>
                </a:solidFill>
                <a:latin typeface="Calibri"/>
              </a:endParaRPr>
            </a:p>
          </p:txBody>
        </p:sp>
      </p:grpSp>
      <p:sp>
        <p:nvSpPr>
          <p:cNvPr id="12" name="TextBox 11">
            <a:extLst>
              <a:ext uri="{FF2B5EF4-FFF2-40B4-BE49-F238E27FC236}">
                <a16:creationId xmlns:a16="http://schemas.microsoft.com/office/drawing/2014/main" id="{D32BFB11-F80A-1BA9-A690-8A2CC6EAFC6F}"/>
              </a:ext>
            </a:extLst>
          </p:cNvPr>
          <p:cNvSpPr txBox="1"/>
          <p:nvPr/>
        </p:nvSpPr>
        <p:spPr>
          <a:xfrm rot="16200000">
            <a:off x="-1612201" y="3218717"/>
            <a:ext cx="4020652" cy="420564"/>
          </a:xfrm>
          <a:prstGeom prst="rect">
            <a:avLst/>
          </a:prstGeom>
          <a:noFill/>
        </p:spPr>
        <p:txBody>
          <a:bodyPr wrap="none" rtlCol="0">
            <a:spAutoFit/>
          </a:bodyPr>
          <a:lstStyle/>
          <a:p>
            <a:pPr defTabSz="609630"/>
            <a:r>
              <a:rPr lang="en-US" sz="2133">
                <a:solidFill>
                  <a:prstClr val="white"/>
                </a:solidFill>
                <a:latin typeface="Montserrat" pitchFamily="2" charset="77"/>
              </a:rPr>
              <a:t>Greater Manchester Moving</a:t>
            </a:r>
          </a:p>
        </p:txBody>
      </p:sp>
      <p:pic>
        <p:nvPicPr>
          <p:cNvPr id="16" name="Picture 15">
            <a:extLst>
              <a:ext uri="{FF2B5EF4-FFF2-40B4-BE49-F238E27FC236}">
                <a16:creationId xmlns:a16="http://schemas.microsoft.com/office/drawing/2014/main" id="{8E6131AA-1E23-FD45-53C5-673150F5C003}"/>
              </a:ext>
            </a:extLst>
          </p:cNvPr>
          <p:cNvPicPr>
            <a:picLocks noChangeAspect="1"/>
          </p:cNvPicPr>
          <p:nvPr/>
        </p:nvPicPr>
        <p:blipFill>
          <a:blip r:embed="rId3">
            <a:extLst>
              <a:ext uri="{28A0092B-C50C-407E-A947-70E740481C1C}">
                <a14:useLocalDpi xmlns:a14="http://schemas.microsoft.com/office/drawing/2010/main" val="0"/>
              </a:ext>
            </a:extLst>
          </a:blip>
          <a:srcRect l="25803" r="18033"/>
          <a:stretch/>
        </p:blipFill>
        <p:spPr>
          <a:xfrm>
            <a:off x="6407888" y="10042"/>
            <a:ext cx="5784112" cy="6870405"/>
          </a:xfrm>
          <a:prstGeom prst="rect">
            <a:avLst/>
          </a:prstGeom>
        </p:spPr>
      </p:pic>
      <p:sp>
        <p:nvSpPr>
          <p:cNvPr id="8" name="TextBox 8">
            <a:extLst>
              <a:ext uri="{FF2B5EF4-FFF2-40B4-BE49-F238E27FC236}">
                <a16:creationId xmlns:a16="http://schemas.microsoft.com/office/drawing/2014/main" id="{5387B9B8-FA94-C027-00C3-005401A296B5}"/>
              </a:ext>
            </a:extLst>
          </p:cNvPr>
          <p:cNvSpPr txBox="1"/>
          <p:nvPr/>
        </p:nvSpPr>
        <p:spPr>
          <a:xfrm>
            <a:off x="1168400" y="635000"/>
            <a:ext cx="7034705" cy="2985241"/>
          </a:xfrm>
          <a:prstGeom prst="rect">
            <a:avLst/>
          </a:prstGeom>
        </p:spPr>
        <p:txBody>
          <a:bodyPr wrap="square" lIns="0" tIns="0" rIns="0" bIns="0" rtlCol="0" anchor="t">
            <a:spAutoFit/>
          </a:bodyPr>
          <a:lstStyle/>
          <a:p>
            <a:pPr defTabSz="609630">
              <a:lnSpc>
                <a:spcPts val="5867"/>
              </a:lnSpc>
            </a:pPr>
            <a:r>
              <a:rPr lang="en-US" sz="4667" spc="107">
                <a:solidFill>
                  <a:srgbClr val="FFFFFF"/>
                </a:solidFill>
                <a:latin typeface="Montserrat"/>
                <a:ea typeface="Montserrat"/>
                <a:cs typeface="Montserrat"/>
                <a:sym typeface="Montserrat"/>
              </a:rPr>
              <a:t>Integrating </a:t>
            </a:r>
          </a:p>
          <a:p>
            <a:pPr defTabSz="609630">
              <a:lnSpc>
                <a:spcPts val="5867"/>
              </a:lnSpc>
            </a:pPr>
            <a:r>
              <a:rPr lang="en-US" sz="4934" b="1" spc="107">
                <a:solidFill>
                  <a:srgbClr val="FFFFFF"/>
                </a:solidFill>
                <a:latin typeface="Montserrat"/>
                <a:ea typeface="Montserrat"/>
                <a:cs typeface="Montserrat"/>
                <a:sym typeface="Montserrat"/>
              </a:rPr>
              <a:t>Strength Breaks</a:t>
            </a:r>
            <a:r>
              <a:rPr lang="en-US" sz="4934" spc="107">
                <a:solidFill>
                  <a:srgbClr val="FFFFFF"/>
                </a:solidFill>
                <a:latin typeface="Montserrat"/>
                <a:ea typeface="Montserrat"/>
                <a:cs typeface="Montserrat"/>
                <a:sym typeface="Montserrat"/>
              </a:rPr>
              <a:t> </a:t>
            </a:r>
          </a:p>
          <a:p>
            <a:pPr defTabSz="609630">
              <a:lnSpc>
                <a:spcPts val="5867"/>
              </a:lnSpc>
            </a:pPr>
            <a:r>
              <a:rPr lang="en-US" sz="4667" spc="107">
                <a:solidFill>
                  <a:srgbClr val="FFFFFF"/>
                </a:solidFill>
                <a:latin typeface="Montserrat"/>
                <a:ea typeface="Montserrat"/>
                <a:cs typeface="Montserrat"/>
                <a:sym typeface="Montserrat"/>
              </a:rPr>
              <a:t>into the </a:t>
            </a:r>
          </a:p>
          <a:p>
            <a:pPr defTabSz="609630">
              <a:lnSpc>
                <a:spcPts val="5867"/>
              </a:lnSpc>
            </a:pPr>
            <a:r>
              <a:rPr lang="en-US" sz="4667" spc="107">
                <a:solidFill>
                  <a:srgbClr val="FFFFFF"/>
                </a:solidFill>
                <a:latin typeface="Montserrat"/>
                <a:ea typeface="Montserrat"/>
                <a:cs typeface="Montserrat"/>
                <a:sym typeface="Montserrat"/>
              </a:rPr>
              <a:t>Workforce’s Day</a:t>
            </a:r>
          </a:p>
        </p:txBody>
      </p:sp>
      <p:sp>
        <p:nvSpPr>
          <p:cNvPr id="9" name="TextBox 9">
            <a:extLst>
              <a:ext uri="{FF2B5EF4-FFF2-40B4-BE49-F238E27FC236}">
                <a16:creationId xmlns:a16="http://schemas.microsoft.com/office/drawing/2014/main" id="{B78B765A-1479-FB11-D802-5612B0DBA164}"/>
              </a:ext>
            </a:extLst>
          </p:cNvPr>
          <p:cNvSpPr txBox="1"/>
          <p:nvPr/>
        </p:nvSpPr>
        <p:spPr>
          <a:xfrm>
            <a:off x="1168401" y="5308600"/>
            <a:ext cx="6482307" cy="747192"/>
          </a:xfrm>
          <a:prstGeom prst="rect">
            <a:avLst/>
          </a:prstGeom>
        </p:spPr>
        <p:txBody>
          <a:bodyPr lIns="0" tIns="0" rIns="0" bIns="0" rtlCol="0" anchor="t">
            <a:spAutoFit/>
          </a:bodyPr>
          <a:lstStyle/>
          <a:p>
            <a:pPr defTabSz="609630">
              <a:lnSpc>
                <a:spcPts val="3033"/>
              </a:lnSpc>
            </a:pPr>
            <a:r>
              <a:rPr lang="en-US" sz="2133" b="1">
                <a:solidFill>
                  <a:srgbClr val="FFFFFF"/>
                </a:solidFill>
                <a:latin typeface="Montserrat Semi-Bold"/>
                <a:ea typeface="Montserrat Semi-Bold"/>
                <a:cs typeface="Montserrat Semi-Bold"/>
                <a:sym typeface="Montserrat Semi-Bold"/>
              </a:rPr>
              <a:t>Ashley Gluchowski, PhD, CSEP-CEP</a:t>
            </a:r>
          </a:p>
          <a:p>
            <a:pPr defTabSz="609630">
              <a:lnSpc>
                <a:spcPts val="3033"/>
              </a:lnSpc>
            </a:pPr>
            <a:r>
              <a:rPr lang="en-US" sz="2333">
                <a:solidFill>
                  <a:srgbClr val="FFFFFF"/>
                </a:solidFill>
                <a:latin typeface="Montserrat"/>
                <a:ea typeface="Montserrat"/>
                <a:cs typeface="Montserrat"/>
                <a:sym typeface="Montserrat"/>
              </a:rPr>
              <a:t>May 12, 2025</a:t>
            </a:r>
          </a:p>
        </p:txBody>
      </p:sp>
    </p:spTree>
    <p:extLst>
      <p:ext uri="{BB962C8B-B14F-4D97-AF65-F5344CB8AC3E}">
        <p14:creationId xmlns:p14="http://schemas.microsoft.com/office/powerpoint/2010/main" val="20602418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72BD00C-72D4-82F0-995C-64602F0427B1}"/>
              </a:ext>
            </a:extLst>
          </p:cNvPr>
          <p:cNvSpPr>
            <a:spLocks noGrp="1"/>
          </p:cNvSpPr>
          <p:nvPr>
            <p:ph type="body" sz="quarter" idx="19"/>
          </p:nvPr>
        </p:nvSpPr>
        <p:spPr/>
        <p:txBody>
          <a:bodyPr/>
          <a:lstStyle/>
          <a:p>
            <a:endParaRPr lang="en-US"/>
          </a:p>
        </p:txBody>
      </p:sp>
      <p:sp>
        <p:nvSpPr>
          <p:cNvPr id="3" name="Text Placeholder 2">
            <a:extLst>
              <a:ext uri="{FF2B5EF4-FFF2-40B4-BE49-F238E27FC236}">
                <a16:creationId xmlns:a16="http://schemas.microsoft.com/office/drawing/2014/main" id="{EC2F2174-B352-7F46-ACE8-3B831C9D107F}"/>
              </a:ext>
            </a:extLst>
          </p:cNvPr>
          <p:cNvSpPr>
            <a:spLocks noGrp="1"/>
          </p:cNvSpPr>
          <p:nvPr>
            <p:ph type="body" sz="quarter" idx="18"/>
          </p:nvPr>
        </p:nvSpPr>
        <p:spPr/>
        <p:txBody>
          <a:bodyPr/>
          <a:lstStyle/>
          <a:p>
            <a:endParaRPr lang="en-US"/>
          </a:p>
        </p:txBody>
      </p:sp>
      <p:sp>
        <p:nvSpPr>
          <p:cNvPr id="4" name="Title 3">
            <a:extLst>
              <a:ext uri="{FF2B5EF4-FFF2-40B4-BE49-F238E27FC236}">
                <a16:creationId xmlns:a16="http://schemas.microsoft.com/office/drawing/2014/main" id="{F595B041-E07C-6F2C-9CAD-8F3E32D3C66B}"/>
              </a:ext>
            </a:extLst>
          </p:cNvPr>
          <p:cNvSpPr>
            <a:spLocks noGrp="1"/>
          </p:cNvSpPr>
          <p:nvPr>
            <p:ph type="title"/>
          </p:nvPr>
        </p:nvSpPr>
        <p:spPr/>
        <p:txBody>
          <a:bodyPr>
            <a:normAutofit fontScale="90000"/>
          </a:bodyPr>
          <a:lstStyle/>
          <a:p>
            <a:endParaRPr lang="en-US"/>
          </a:p>
        </p:txBody>
      </p:sp>
      <p:pic>
        <p:nvPicPr>
          <p:cNvPr id="5" name="Picture 4" descr="A person sitting on a blue wall&#10;&#10;AI-generated content may be incorrect.">
            <a:extLst>
              <a:ext uri="{FF2B5EF4-FFF2-40B4-BE49-F238E27FC236}">
                <a16:creationId xmlns:a16="http://schemas.microsoft.com/office/drawing/2014/main" id="{EB56FB36-D47E-66B8-908F-82FAE2468EEF}"/>
              </a:ext>
            </a:extLst>
          </p:cNvPr>
          <p:cNvPicPr>
            <a:picLocks noChangeAspect="1"/>
          </p:cNvPicPr>
          <p:nvPr/>
        </p:nvPicPr>
        <p:blipFill>
          <a:blip r:embed="rId2"/>
          <a:stretch>
            <a:fillRect/>
          </a:stretch>
        </p:blipFill>
        <p:spPr>
          <a:xfrm>
            <a:off x="0" y="0"/>
            <a:ext cx="12192000" cy="6858000"/>
          </a:xfrm>
          <a:prstGeom prst="rect">
            <a:avLst/>
          </a:prstGeom>
        </p:spPr>
      </p:pic>
      <p:pic>
        <p:nvPicPr>
          <p:cNvPr id="6" name="Picture 5" descr="A person sitting on a chair&#10;&#10;AI-generated content may be incorrect.">
            <a:extLst>
              <a:ext uri="{FF2B5EF4-FFF2-40B4-BE49-F238E27FC236}">
                <a16:creationId xmlns:a16="http://schemas.microsoft.com/office/drawing/2014/main" id="{3BAFF8CD-EB0D-19CE-8140-247A180DFFA4}"/>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517564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4C4D14-3C25-A3D1-4780-071BC62AA5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09879" y="1"/>
            <a:ext cx="5372243" cy="6874067"/>
          </a:xfrm>
          <a:prstGeom prst="rect">
            <a:avLst/>
          </a:prstGeom>
        </p:spPr>
      </p:pic>
    </p:spTree>
    <p:extLst>
      <p:ext uri="{BB962C8B-B14F-4D97-AF65-F5344CB8AC3E}">
        <p14:creationId xmlns:p14="http://schemas.microsoft.com/office/powerpoint/2010/main" val="34196874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holding a black stick&#10;&#10;Description automatically generated">
            <a:extLst>
              <a:ext uri="{FF2B5EF4-FFF2-40B4-BE49-F238E27FC236}">
                <a16:creationId xmlns:a16="http://schemas.microsoft.com/office/drawing/2014/main" id="{2790DC10-D372-7F9F-2668-69FC5F691E5E}"/>
              </a:ext>
            </a:extLst>
          </p:cNvPr>
          <p:cNvPicPr>
            <a:picLocks noChangeAspect="1"/>
          </p:cNvPicPr>
          <p:nvPr/>
        </p:nvPicPr>
        <p:blipFill>
          <a:blip r:embed="rId2"/>
          <a:srcRect t="23199" r="20302" b="9641"/>
          <a:stretch/>
        </p:blipFill>
        <p:spPr>
          <a:xfrm>
            <a:off x="428" y="241"/>
            <a:ext cx="12191144" cy="6857519"/>
          </a:xfrm>
          <a:prstGeom prst="rect">
            <a:avLst/>
          </a:prstGeom>
        </p:spPr>
      </p:pic>
      <p:sp>
        <p:nvSpPr>
          <p:cNvPr id="4" name="TextBox 3">
            <a:extLst>
              <a:ext uri="{FF2B5EF4-FFF2-40B4-BE49-F238E27FC236}">
                <a16:creationId xmlns:a16="http://schemas.microsoft.com/office/drawing/2014/main" id="{E15FA8AA-F0D4-03A9-1E2C-945E20627BD0}"/>
              </a:ext>
            </a:extLst>
          </p:cNvPr>
          <p:cNvSpPr txBox="1"/>
          <p:nvPr/>
        </p:nvSpPr>
        <p:spPr>
          <a:xfrm>
            <a:off x="254000" y="3022600"/>
            <a:ext cx="4570757" cy="3692165"/>
          </a:xfrm>
          <a:prstGeom prst="rect">
            <a:avLst/>
          </a:prstGeom>
          <a:solidFill>
            <a:schemeClr val="accent4">
              <a:lumMod val="20000"/>
              <a:lumOff val="80000"/>
              <a:alpha val="90000"/>
            </a:schemeClr>
          </a:solid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pPr defTabSz="914404"/>
            <a:r>
              <a:rPr lang="en-US" sz="2599">
                <a:solidFill>
                  <a:prstClr val="black"/>
                </a:solidFill>
                <a:latin typeface="Montserrat" pitchFamily="2" charset="77"/>
              </a:rPr>
              <a:t>Not everyone</a:t>
            </a:r>
          </a:p>
          <a:p>
            <a:pPr marL="285751" indent="-285751" defTabSz="914404">
              <a:buFont typeface="Arial" panose="020B0604020202020204" pitchFamily="34" charset="0"/>
              <a:buChar char="•"/>
            </a:pPr>
            <a:r>
              <a:rPr lang="en-US" sz="2599">
                <a:solidFill>
                  <a:prstClr val="black"/>
                </a:solidFill>
                <a:latin typeface="Montserrat" pitchFamily="2" charset="77"/>
              </a:rPr>
              <a:t>Can get outside</a:t>
            </a:r>
          </a:p>
          <a:p>
            <a:pPr marL="285751" indent="-285751" defTabSz="914404">
              <a:buFont typeface="Arial" panose="020B0604020202020204" pitchFamily="34" charset="0"/>
              <a:buChar char="•"/>
            </a:pPr>
            <a:r>
              <a:rPr lang="en-US" sz="2599">
                <a:solidFill>
                  <a:prstClr val="black"/>
                </a:solidFill>
                <a:latin typeface="Montserrat" pitchFamily="2" charset="77"/>
              </a:rPr>
              <a:t>Can leave their desk/office unattended</a:t>
            </a:r>
          </a:p>
          <a:p>
            <a:pPr marL="285751" indent="-285751" defTabSz="914404">
              <a:buFont typeface="Arial" panose="020B0604020202020204" pitchFamily="34" charset="0"/>
              <a:buChar char="•"/>
            </a:pPr>
            <a:r>
              <a:rPr lang="en-US" sz="2599">
                <a:solidFill>
                  <a:prstClr val="black"/>
                </a:solidFill>
                <a:latin typeface="Montserrat" pitchFamily="2" charset="77"/>
              </a:rPr>
              <a:t>Has the time or space to go for a walk</a:t>
            </a:r>
          </a:p>
          <a:p>
            <a:pPr marL="285751" indent="-285751" defTabSz="914404">
              <a:buFont typeface="Arial" panose="020B0604020202020204" pitchFamily="34" charset="0"/>
              <a:buChar char="•"/>
            </a:pPr>
            <a:r>
              <a:rPr lang="en-US" sz="2599">
                <a:solidFill>
                  <a:prstClr val="black"/>
                </a:solidFill>
                <a:latin typeface="Montserrat" pitchFamily="2" charset="77"/>
              </a:rPr>
              <a:t>BUT people DO want an alternative and effective solution!</a:t>
            </a:r>
          </a:p>
        </p:txBody>
      </p:sp>
    </p:spTree>
    <p:extLst>
      <p:ext uri="{BB962C8B-B14F-4D97-AF65-F5344CB8AC3E}">
        <p14:creationId xmlns:p14="http://schemas.microsoft.com/office/powerpoint/2010/main" val="39719278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FAB21DBE-6E82-9016-FB5A-CB23BAC5B41C}"/>
              </a:ext>
            </a:extLst>
          </p:cNvPr>
          <p:cNvPicPr>
            <a:picLocks noChangeAspect="1"/>
          </p:cNvPicPr>
          <p:nvPr/>
        </p:nvPicPr>
        <p:blipFill>
          <a:blip r:embed="rId3"/>
          <a:srcRect l="67212" t="29072" r="5787" b="44171"/>
          <a:stretch/>
        </p:blipFill>
        <p:spPr>
          <a:xfrm>
            <a:off x="7599909" y="240"/>
            <a:ext cx="4591665" cy="3410952"/>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91E8B001-B401-0915-FA0A-030E12405025}"/>
              </a:ext>
            </a:extLst>
          </p:cNvPr>
          <p:cNvPicPr>
            <a:picLocks noChangeAspect="1"/>
          </p:cNvPicPr>
          <p:nvPr/>
        </p:nvPicPr>
        <p:blipFill>
          <a:blip r:embed="rId3"/>
          <a:srcRect l="40016" t="55830" r="32212" b="19472"/>
          <a:stretch/>
        </p:blipFill>
        <p:spPr>
          <a:xfrm>
            <a:off x="7554942" y="3766674"/>
            <a:ext cx="4636631" cy="3091087"/>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637BF585-25E0-3B45-4354-55F1BD7A62D8}"/>
              </a:ext>
            </a:extLst>
          </p:cNvPr>
          <p:cNvPicPr>
            <a:picLocks noChangeAspect="1"/>
          </p:cNvPicPr>
          <p:nvPr/>
        </p:nvPicPr>
        <p:blipFill>
          <a:blip r:embed="rId4"/>
          <a:srcRect l="16487" t="9005" r="6175" b="52918"/>
          <a:stretch/>
        </p:blipFill>
        <p:spPr>
          <a:xfrm>
            <a:off x="429" y="315012"/>
            <a:ext cx="7675743" cy="2832942"/>
          </a:xfrm>
          <a:prstGeom prst="rect">
            <a:avLst/>
          </a:prstGeom>
        </p:spPr>
      </p:pic>
      <p:sp>
        <p:nvSpPr>
          <p:cNvPr id="8" name="TextBox 7">
            <a:extLst>
              <a:ext uri="{FF2B5EF4-FFF2-40B4-BE49-F238E27FC236}">
                <a16:creationId xmlns:a16="http://schemas.microsoft.com/office/drawing/2014/main" id="{A7CB723A-44A9-9E08-BC30-84DEFF0854F3}"/>
              </a:ext>
            </a:extLst>
          </p:cNvPr>
          <p:cNvSpPr txBox="1"/>
          <p:nvPr/>
        </p:nvSpPr>
        <p:spPr>
          <a:xfrm>
            <a:off x="168092" y="3388636"/>
            <a:ext cx="7617252" cy="4154984"/>
          </a:xfrm>
          <a:prstGeom prst="rect">
            <a:avLst/>
          </a:prstGeom>
          <a:noFill/>
        </p:spPr>
        <p:txBody>
          <a:bodyPr wrap="square" rtlCol="0">
            <a:spAutoFit/>
          </a:bodyPr>
          <a:lstStyle/>
          <a:p>
            <a:pPr defTabSz="914404"/>
            <a:r>
              <a:rPr lang="en-US" sz="3000">
                <a:solidFill>
                  <a:prstClr val="black"/>
                </a:solidFill>
                <a:latin typeface="Montserrat" pitchFamily="2" charset="77"/>
              </a:rPr>
              <a:t>Squat breaks - </a:t>
            </a:r>
          </a:p>
          <a:p>
            <a:pPr marL="457202" indent="-457202" defTabSz="914404">
              <a:buFont typeface="Wingdings" pitchFamily="2" charset="2"/>
              <a:buChar char="ü"/>
            </a:pPr>
            <a:r>
              <a:rPr lang="en-US" sz="3000" b="1">
                <a:solidFill>
                  <a:prstClr val="black"/>
                </a:solidFill>
                <a:latin typeface="Montserrat" pitchFamily="2" charset="77"/>
              </a:rPr>
              <a:t>Preserved blood flow to brain </a:t>
            </a:r>
            <a:endParaRPr lang="en-US" sz="3000">
              <a:solidFill>
                <a:prstClr val="black"/>
              </a:solidFill>
              <a:latin typeface="Montserrat" pitchFamily="2" charset="77"/>
            </a:endParaRPr>
          </a:p>
          <a:p>
            <a:pPr marL="457202" indent="-457202" defTabSz="914404">
              <a:buFont typeface="Wingdings" pitchFamily="2" charset="2"/>
              <a:buChar char="ü"/>
            </a:pPr>
            <a:r>
              <a:rPr lang="en-US" sz="3000">
                <a:solidFill>
                  <a:prstClr val="black"/>
                </a:solidFill>
                <a:latin typeface="Montserrat" pitchFamily="2" charset="77"/>
              </a:rPr>
              <a:t>⇧ executive function (faster, more correct completion times)</a:t>
            </a:r>
          </a:p>
          <a:p>
            <a:pPr marL="457202" indent="-457202" defTabSz="914404">
              <a:buFont typeface="Wingdings" pitchFamily="2" charset="2"/>
              <a:buChar char="ü"/>
            </a:pPr>
            <a:r>
              <a:rPr lang="en-US" sz="3000">
                <a:solidFill>
                  <a:prstClr val="black"/>
                </a:solidFill>
                <a:latin typeface="Montserrat" pitchFamily="2" charset="77"/>
              </a:rPr>
              <a:t>⬄ maintained concentration</a:t>
            </a:r>
          </a:p>
          <a:p>
            <a:pPr marL="457202" indent="-457202" defTabSz="914404">
              <a:buFont typeface="Wingdings" pitchFamily="2" charset="2"/>
              <a:buChar char="ü"/>
            </a:pPr>
            <a:r>
              <a:rPr lang="en-US" sz="3000">
                <a:solidFill>
                  <a:prstClr val="black"/>
                </a:solidFill>
                <a:latin typeface="Montserrat" pitchFamily="2" charset="77"/>
              </a:rPr>
              <a:t>Suppressed increases in mental fatigue</a:t>
            </a:r>
          </a:p>
          <a:p>
            <a:pPr defTabSz="914404"/>
            <a:endParaRPr lang="en-US">
              <a:solidFill>
                <a:prstClr val="black"/>
              </a:solidFill>
              <a:latin typeface="Calibri" panose="020F0502020204030204"/>
            </a:endParaRPr>
          </a:p>
          <a:p>
            <a:pPr defTabSz="914404"/>
            <a:endParaRPr lang="en-US">
              <a:solidFill>
                <a:prstClr val="black"/>
              </a:solidFill>
              <a:latin typeface="Calibri" panose="020F0502020204030204"/>
            </a:endParaRPr>
          </a:p>
          <a:p>
            <a:pPr defTabSz="914404"/>
            <a:endParaRPr lang="en-US">
              <a:solidFill>
                <a:prstClr val="black"/>
              </a:solidFill>
              <a:latin typeface="Calibri" panose="020F0502020204030204"/>
            </a:endParaRPr>
          </a:p>
        </p:txBody>
      </p:sp>
    </p:spTree>
    <p:extLst>
      <p:ext uri="{BB962C8B-B14F-4D97-AF65-F5344CB8AC3E}">
        <p14:creationId xmlns:p14="http://schemas.microsoft.com/office/powerpoint/2010/main" val="36159865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BBFF8-F456-03D3-3061-5B7E38DC87FC}"/>
            </a:ext>
          </a:extLst>
        </p:cNvPr>
        <p:cNvGrpSpPr/>
        <p:nvPr/>
      </p:nvGrpSpPr>
      <p:grpSpPr>
        <a:xfrm>
          <a:off x="0" y="0"/>
          <a:ext cx="0" cy="0"/>
          <a:chOff x="0" y="0"/>
          <a:chExt cx="0" cy="0"/>
        </a:xfrm>
      </p:grpSpPr>
      <p:pic>
        <p:nvPicPr>
          <p:cNvPr id="2" name="Picture 1" descr="White stopwatch">
            <a:extLst>
              <a:ext uri="{FF2B5EF4-FFF2-40B4-BE49-F238E27FC236}">
                <a16:creationId xmlns:a16="http://schemas.microsoft.com/office/drawing/2014/main" id="{17A25BF6-8FEB-4DC2-1FC3-ADCDBF8BB266}"/>
              </a:ext>
            </a:extLst>
          </p:cNvPr>
          <p:cNvPicPr>
            <a:picLocks noChangeAspect="1"/>
          </p:cNvPicPr>
          <p:nvPr/>
        </p:nvPicPr>
        <p:blipFill>
          <a:blip r:embed="rId3">
            <a:alphaModFix amt="20000"/>
          </a:blip>
          <a:stretch>
            <a:fillRect/>
          </a:stretch>
        </p:blipFill>
        <p:spPr>
          <a:xfrm>
            <a:off x="428" y="-1269670"/>
            <a:ext cx="12191144" cy="8127429"/>
          </a:xfrm>
          <a:prstGeom prst="rect">
            <a:avLst/>
          </a:prstGeom>
        </p:spPr>
      </p:pic>
      <p:sp>
        <p:nvSpPr>
          <p:cNvPr id="12" name="TextBox 12">
            <a:extLst>
              <a:ext uri="{FF2B5EF4-FFF2-40B4-BE49-F238E27FC236}">
                <a16:creationId xmlns:a16="http://schemas.microsoft.com/office/drawing/2014/main" id="{332ABE4A-3AF6-2115-EF7E-7BA439E59E04}"/>
              </a:ext>
            </a:extLst>
          </p:cNvPr>
          <p:cNvSpPr txBox="1"/>
          <p:nvPr/>
        </p:nvSpPr>
        <p:spPr>
          <a:xfrm>
            <a:off x="686180" y="685993"/>
            <a:ext cx="11505392" cy="820738"/>
          </a:xfrm>
          <a:prstGeom prst="rect">
            <a:avLst/>
          </a:prstGeom>
        </p:spPr>
        <p:txBody>
          <a:bodyPr wrap="square" lIns="0" tIns="0" rIns="0" bIns="0" rtlCol="0" anchor="t">
            <a:spAutoFit/>
          </a:bodyPr>
          <a:lstStyle/>
          <a:p>
            <a:pPr defTabSz="609632">
              <a:lnSpc>
                <a:spcPts val="6400"/>
              </a:lnSpc>
            </a:pPr>
            <a:r>
              <a:rPr lang="en-US" sz="5500" b="1">
                <a:solidFill>
                  <a:srgbClr val="C00000"/>
                </a:solidFill>
                <a:latin typeface="Montserrat"/>
                <a:ea typeface="Montserrat"/>
                <a:cs typeface="Montserrat"/>
                <a:sym typeface="Montserrat"/>
              </a:rPr>
              <a:t>Mini</a:t>
            </a:r>
            <a:r>
              <a:rPr lang="en-US" sz="5500" b="1">
                <a:solidFill>
                  <a:prstClr val="black"/>
                </a:solidFill>
                <a:latin typeface="Montserrat"/>
                <a:ea typeface="Montserrat"/>
                <a:cs typeface="Montserrat"/>
                <a:sym typeface="Montserrat"/>
              </a:rPr>
              <a:t> Strength </a:t>
            </a:r>
            <a:r>
              <a:rPr lang="en-US" sz="5500" b="1">
                <a:solidFill>
                  <a:srgbClr val="C00000"/>
                </a:solidFill>
                <a:latin typeface="Montserrat"/>
                <a:ea typeface="Montserrat"/>
                <a:cs typeface="Montserrat"/>
                <a:sym typeface="Montserrat"/>
              </a:rPr>
              <a:t>Break</a:t>
            </a:r>
            <a:endParaRPr lang="en-US" sz="5500" b="1">
              <a:solidFill>
                <a:prstClr val="black"/>
              </a:solidFill>
              <a:latin typeface="Montserrat"/>
              <a:ea typeface="Montserrat"/>
              <a:cs typeface="Montserrat"/>
              <a:sym typeface="Montserrat"/>
            </a:endParaRPr>
          </a:p>
        </p:txBody>
      </p:sp>
      <p:sp>
        <p:nvSpPr>
          <p:cNvPr id="13" name="TextBox 5">
            <a:extLst>
              <a:ext uri="{FF2B5EF4-FFF2-40B4-BE49-F238E27FC236}">
                <a16:creationId xmlns:a16="http://schemas.microsoft.com/office/drawing/2014/main" id="{191FDEAD-E350-4D3B-260C-DA52747DA4B0}"/>
              </a:ext>
            </a:extLst>
          </p:cNvPr>
          <p:cNvSpPr txBox="1"/>
          <p:nvPr/>
        </p:nvSpPr>
        <p:spPr>
          <a:xfrm>
            <a:off x="738931" y="2276556"/>
            <a:ext cx="11452642" cy="3693319"/>
          </a:xfrm>
          <a:prstGeom prst="rect">
            <a:avLst/>
          </a:prstGeom>
        </p:spPr>
        <p:txBody>
          <a:bodyPr wrap="square" lIns="0" tIns="0" rIns="0" bIns="0" rtlCol="0" anchor="t">
            <a:spAutoFit/>
          </a:bodyPr>
          <a:lstStyle/>
          <a:p>
            <a:pPr defTabSz="609632"/>
            <a:r>
              <a:rPr lang="en-US" sz="4000" b="1">
                <a:solidFill>
                  <a:srgbClr val="C00000"/>
                </a:solidFill>
                <a:latin typeface="Montserrat" pitchFamily="2" charset="77"/>
                <a:ea typeface="Montserrat Italics"/>
                <a:cs typeface="Montserrat Italics"/>
                <a:sym typeface="Montserrat Italics"/>
              </a:rPr>
              <a:t>F – </a:t>
            </a:r>
            <a:r>
              <a:rPr lang="en-US" sz="4000">
                <a:solidFill>
                  <a:prstClr val="black"/>
                </a:solidFill>
                <a:latin typeface="Montserrat" pitchFamily="2" charset="77"/>
                <a:ea typeface="Montserrat Italics"/>
                <a:cs typeface="Montserrat Italics"/>
                <a:sym typeface="Montserrat Italics"/>
              </a:rPr>
              <a:t>every 20 – 60 minutes</a:t>
            </a:r>
          </a:p>
          <a:p>
            <a:pPr defTabSz="609632"/>
            <a:r>
              <a:rPr lang="en-US" sz="4000" b="1">
                <a:solidFill>
                  <a:srgbClr val="C00000"/>
                </a:solidFill>
                <a:latin typeface="Montserrat" pitchFamily="2" charset="77"/>
                <a:ea typeface="Montserrat Italics"/>
                <a:cs typeface="Montserrat Italics"/>
                <a:sym typeface="Montserrat Italics"/>
              </a:rPr>
              <a:t>I  – </a:t>
            </a:r>
            <a:r>
              <a:rPr lang="en-US" sz="4000">
                <a:solidFill>
                  <a:prstClr val="black"/>
                </a:solidFill>
                <a:latin typeface="Montserrat" pitchFamily="2" charset="77"/>
                <a:ea typeface="Montserrat Italics"/>
                <a:cs typeface="Montserrat Italics"/>
                <a:sym typeface="Montserrat Italics"/>
              </a:rPr>
              <a:t>vigorous intensity</a:t>
            </a:r>
            <a:endParaRPr lang="en-US" sz="4000" b="1">
              <a:solidFill>
                <a:srgbClr val="0466C8"/>
              </a:solidFill>
              <a:latin typeface="Montserrat" pitchFamily="2" charset="77"/>
              <a:ea typeface="Montserrat Italics"/>
              <a:cs typeface="Montserrat Italics"/>
              <a:sym typeface="Montserrat Italics"/>
            </a:endParaRPr>
          </a:p>
          <a:p>
            <a:pPr defTabSz="609632"/>
            <a:r>
              <a:rPr lang="en-US" sz="4000" b="1">
                <a:solidFill>
                  <a:srgbClr val="C00000"/>
                </a:solidFill>
                <a:latin typeface="Montserrat" pitchFamily="2" charset="77"/>
                <a:ea typeface="Montserrat Italics"/>
                <a:cs typeface="Montserrat Italics"/>
                <a:sym typeface="Montserrat Italics"/>
              </a:rPr>
              <a:t>T – </a:t>
            </a:r>
            <a:r>
              <a:rPr lang="en-US" sz="4000">
                <a:solidFill>
                  <a:prstClr val="black"/>
                </a:solidFill>
                <a:latin typeface="Montserrat" pitchFamily="2" charset="77"/>
                <a:ea typeface="Montserrat Italics"/>
                <a:cs typeface="Montserrat Italics"/>
                <a:sym typeface="Montserrat Italics"/>
              </a:rPr>
              <a:t>squat</a:t>
            </a:r>
          </a:p>
          <a:p>
            <a:pPr defTabSz="609632"/>
            <a:r>
              <a:rPr lang="en-US" sz="4000" b="1">
                <a:solidFill>
                  <a:srgbClr val="C00000"/>
                </a:solidFill>
                <a:latin typeface="Montserrat" pitchFamily="2" charset="77"/>
                <a:ea typeface="Montserrat Italics"/>
                <a:cs typeface="Montserrat Italics"/>
                <a:sym typeface="Montserrat Italics"/>
              </a:rPr>
              <a:t>T – </a:t>
            </a:r>
            <a:r>
              <a:rPr lang="en-US" sz="4000">
                <a:solidFill>
                  <a:prstClr val="black"/>
                </a:solidFill>
                <a:latin typeface="Montserrat" pitchFamily="2" charset="77"/>
                <a:ea typeface="Montserrat Italics"/>
                <a:cs typeface="Montserrat Italics"/>
                <a:sym typeface="Montserrat Italics"/>
              </a:rPr>
              <a:t>1 minute </a:t>
            </a:r>
          </a:p>
          <a:p>
            <a:pPr defTabSz="609632"/>
            <a:r>
              <a:rPr lang="en-US" sz="4000" b="1">
                <a:solidFill>
                  <a:srgbClr val="C00000"/>
                </a:solidFill>
                <a:latin typeface="Montserrat" pitchFamily="2" charset="77"/>
                <a:ea typeface="Montserrat Italics"/>
                <a:cs typeface="Montserrat Italics"/>
                <a:sym typeface="Montserrat Italics"/>
              </a:rPr>
              <a:t>V – </a:t>
            </a:r>
            <a:r>
              <a:rPr lang="en-US" sz="4000">
                <a:solidFill>
                  <a:prstClr val="black"/>
                </a:solidFill>
                <a:latin typeface="Montserrat" pitchFamily="2" charset="77"/>
                <a:ea typeface="Montserrat Italics"/>
                <a:cs typeface="Montserrat Italics"/>
                <a:sym typeface="Montserrat Italics"/>
              </a:rPr>
              <a:t>as many reps as possible </a:t>
            </a:r>
          </a:p>
          <a:p>
            <a:pPr defTabSz="609632"/>
            <a:r>
              <a:rPr lang="en-US" sz="4000" b="1">
                <a:solidFill>
                  <a:srgbClr val="C00000"/>
                </a:solidFill>
                <a:latin typeface="Montserrat" pitchFamily="2" charset="77"/>
                <a:ea typeface="Montserrat Italics"/>
                <a:cs typeface="Montserrat Italics"/>
                <a:sym typeface="Montserrat Italics"/>
              </a:rPr>
              <a:t>P – </a:t>
            </a:r>
            <a:r>
              <a:rPr lang="en-US" sz="4000">
                <a:solidFill>
                  <a:prstClr val="black"/>
                </a:solidFill>
                <a:latin typeface="Montserrat" pitchFamily="2" charset="77"/>
                <a:ea typeface="Montserrat Italics"/>
                <a:cs typeface="Montserrat Italics"/>
                <a:sym typeface="Montserrat Italics"/>
              </a:rPr>
              <a:t>not as applicable </a:t>
            </a:r>
          </a:p>
        </p:txBody>
      </p:sp>
    </p:spTree>
    <p:extLst>
      <p:ext uri="{BB962C8B-B14F-4D97-AF65-F5344CB8AC3E}">
        <p14:creationId xmlns:p14="http://schemas.microsoft.com/office/powerpoint/2010/main" val="31789932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E20128-1663-8572-017F-5DCFC9C15808}"/>
            </a:ext>
          </a:extLst>
        </p:cNvPr>
        <p:cNvGrpSpPr/>
        <p:nvPr/>
      </p:nvGrpSpPr>
      <p:grpSpPr>
        <a:xfrm>
          <a:off x="0" y="0"/>
          <a:ext cx="0" cy="0"/>
          <a:chOff x="0" y="0"/>
          <a:chExt cx="0" cy="0"/>
        </a:xfrm>
      </p:grpSpPr>
      <p:pic>
        <p:nvPicPr>
          <p:cNvPr id="6" name="Picture 5" descr="Moon as seen from earth on dark sky">
            <a:extLst>
              <a:ext uri="{FF2B5EF4-FFF2-40B4-BE49-F238E27FC236}">
                <a16:creationId xmlns:a16="http://schemas.microsoft.com/office/drawing/2014/main" id="{7417766F-45C0-9AF2-250D-5A671081F864}"/>
              </a:ext>
            </a:extLst>
          </p:cNvPr>
          <p:cNvPicPr>
            <a:picLocks noChangeAspect="1"/>
          </p:cNvPicPr>
          <p:nvPr/>
        </p:nvPicPr>
        <p:blipFill>
          <a:blip r:embed="rId3">
            <a:alphaModFix amt="90000"/>
          </a:blip>
          <a:stretch>
            <a:fillRect/>
          </a:stretch>
        </p:blipFill>
        <p:spPr>
          <a:xfrm>
            <a:off x="429" y="-3345719"/>
            <a:ext cx="18388309" cy="13309159"/>
          </a:xfrm>
          <a:prstGeom prst="rect">
            <a:avLst/>
          </a:prstGeom>
        </p:spPr>
      </p:pic>
      <p:sp>
        <p:nvSpPr>
          <p:cNvPr id="12" name="TextBox 12">
            <a:extLst>
              <a:ext uri="{FF2B5EF4-FFF2-40B4-BE49-F238E27FC236}">
                <a16:creationId xmlns:a16="http://schemas.microsoft.com/office/drawing/2014/main" id="{F17C0D8A-428E-4EF4-AD56-C1679C54EB43}"/>
              </a:ext>
            </a:extLst>
          </p:cNvPr>
          <p:cNvSpPr txBox="1"/>
          <p:nvPr/>
        </p:nvSpPr>
        <p:spPr>
          <a:xfrm>
            <a:off x="627403" y="685993"/>
            <a:ext cx="11564171" cy="820738"/>
          </a:xfrm>
          <a:prstGeom prst="rect">
            <a:avLst/>
          </a:prstGeom>
        </p:spPr>
        <p:txBody>
          <a:bodyPr wrap="square" lIns="0" tIns="0" rIns="0" bIns="0" rtlCol="0" anchor="t">
            <a:spAutoFit/>
          </a:bodyPr>
          <a:lstStyle/>
          <a:p>
            <a:pPr defTabSz="609632">
              <a:lnSpc>
                <a:spcPts val="6400"/>
              </a:lnSpc>
            </a:pPr>
            <a:r>
              <a:rPr lang="en-US" sz="5500" b="1">
                <a:solidFill>
                  <a:srgbClr val="C00000"/>
                </a:solidFill>
                <a:latin typeface="Montserrat"/>
                <a:ea typeface="Montserrat"/>
                <a:cs typeface="Montserrat"/>
                <a:sym typeface="Montserrat"/>
              </a:rPr>
              <a:t>Full</a:t>
            </a:r>
            <a:r>
              <a:rPr lang="en-US" sz="5500" b="1">
                <a:solidFill>
                  <a:prstClr val="black"/>
                </a:solidFill>
                <a:latin typeface="Montserrat"/>
                <a:ea typeface="Montserrat"/>
                <a:cs typeface="Montserrat"/>
                <a:sym typeface="Montserrat"/>
              </a:rPr>
              <a:t> </a:t>
            </a:r>
            <a:r>
              <a:rPr lang="en-US" sz="5500" b="1">
                <a:solidFill>
                  <a:prstClr val="white"/>
                </a:solidFill>
                <a:latin typeface="Montserrat"/>
                <a:ea typeface="Montserrat"/>
                <a:cs typeface="Montserrat"/>
                <a:sym typeface="Montserrat"/>
              </a:rPr>
              <a:t>Strength</a:t>
            </a:r>
            <a:r>
              <a:rPr lang="en-US" sz="5500" b="1">
                <a:solidFill>
                  <a:prstClr val="black"/>
                </a:solidFill>
                <a:latin typeface="Montserrat"/>
                <a:ea typeface="Montserrat"/>
                <a:cs typeface="Montserrat"/>
                <a:sym typeface="Montserrat"/>
              </a:rPr>
              <a:t> </a:t>
            </a:r>
            <a:r>
              <a:rPr lang="en-US" sz="5500" b="1">
                <a:solidFill>
                  <a:srgbClr val="C00000"/>
                </a:solidFill>
                <a:latin typeface="Montserrat"/>
                <a:ea typeface="Montserrat"/>
                <a:cs typeface="Montserrat"/>
                <a:sym typeface="Montserrat"/>
              </a:rPr>
              <a:t>Break</a:t>
            </a:r>
          </a:p>
        </p:txBody>
      </p:sp>
      <p:sp>
        <p:nvSpPr>
          <p:cNvPr id="13" name="TextBox 5">
            <a:extLst>
              <a:ext uri="{FF2B5EF4-FFF2-40B4-BE49-F238E27FC236}">
                <a16:creationId xmlns:a16="http://schemas.microsoft.com/office/drawing/2014/main" id="{6A966CDF-B078-5622-6839-D52DDE503574}"/>
              </a:ext>
            </a:extLst>
          </p:cNvPr>
          <p:cNvSpPr txBox="1"/>
          <p:nvPr/>
        </p:nvSpPr>
        <p:spPr>
          <a:xfrm>
            <a:off x="738931" y="2276556"/>
            <a:ext cx="11452642" cy="4308872"/>
          </a:xfrm>
          <a:prstGeom prst="rect">
            <a:avLst/>
          </a:prstGeom>
        </p:spPr>
        <p:txBody>
          <a:bodyPr wrap="square" lIns="0" tIns="0" rIns="0" bIns="0" rtlCol="0" anchor="t">
            <a:spAutoFit/>
          </a:bodyPr>
          <a:lstStyle/>
          <a:p>
            <a:pPr defTabSz="609632"/>
            <a:r>
              <a:rPr lang="en-US" sz="4000" b="1">
                <a:solidFill>
                  <a:prstClr val="white"/>
                </a:solidFill>
                <a:latin typeface="Montserrat" pitchFamily="2" charset="77"/>
                <a:ea typeface="Montserrat Italics"/>
                <a:cs typeface="Montserrat Italics"/>
                <a:sym typeface="Montserrat Italics"/>
              </a:rPr>
              <a:t>F – </a:t>
            </a:r>
            <a:r>
              <a:rPr lang="en-US" sz="4000">
                <a:solidFill>
                  <a:prstClr val="white"/>
                </a:solidFill>
                <a:latin typeface="Montserrat" pitchFamily="2" charset="77"/>
                <a:ea typeface="Montserrat Italics"/>
                <a:cs typeface="Montserrat Italics"/>
                <a:sym typeface="Montserrat Italics"/>
              </a:rPr>
              <a:t>1 - 4x per day</a:t>
            </a:r>
            <a:endParaRPr lang="en-US" sz="4000" b="1">
              <a:solidFill>
                <a:prstClr val="white"/>
              </a:solidFill>
              <a:latin typeface="Montserrat" pitchFamily="2" charset="77"/>
              <a:ea typeface="Montserrat Italics"/>
              <a:cs typeface="Montserrat Italics"/>
              <a:sym typeface="Montserrat Italics"/>
            </a:endParaRPr>
          </a:p>
          <a:p>
            <a:pPr defTabSz="609632"/>
            <a:r>
              <a:rPr lang="en-US" sz="4000" b="1">
                <a:solidFill>
                  <a:prstClr val="white"/>
                </a:solidFill>
                <a:latin typeface="Montserrat" pitchFamily="2" charset="77"/>
                <a:ea typeface="Montserrat Italics"/>
                <a:cs typeface="Montserrat Italics"/>
                <a:sym typeface="Montserrat Italics"/>
              </a:rPr>
              <a:t>I  – </a:t>
            </a:r>
            <a:r>
              <a:rPr lang="en-US" sz="4000">
                <a:solidFill>
                  <a:prstClr val="white"/>
                </a:solidFill>
                <a:latin typeface="Montserrat" pitchFamily="2" charset="77"/>
                <a:ea typeface="Montserrat Italics"/>
                <a:cs typeface="Montserrat Italics"/>
                <a:sym typeface="Montserrat Italics"/>
              </a:rPr>
              <a:t>vigorous intensity</a:t>
            </a:r>
          </a:p>
          <a:p>
            <a:pPr defTabSz="609632"/>
            <a:r>
              <a:rPr lang="en-US" sz="4000" b="1">
                <a:solidFill>
                  <a:prstClr val="white"/>
                </a:solidFill>
                <a:latin typeface="Montserrat" pitchFamily="2" charset="77"/>
                <a:ea typeface="Montserrat Italics"/>
                <a:cs typeface="Montserrat Italics"/>
                <a:sym typeface="Montserrat Italics"/>
              </a:rPr>
              <a:t>T – </a:t>
            </a:r>
            <a:r>
              <a:rPr lang="en-US" sz="4000">
                <a:solidFill>
                  <a:prstClr val="white"/>
                </a:solidFill>
                <a:latin typeface="Montserrat" pitchFamily="2" charset="77"/>
                <a:ea typeface="Montserrat Italics"/>
                <a:cs typeface="Montserrat Italics"/>
                <a:sym typeface="Montserrat Italics"/>
              </a:rPr>
              <a:t>5 - 6 exercises</a:t>
            </a:r>
          </a:p>
          <a:p>
            <a:pPr defTabSz="609632"/>
            <a:r>
              <a:rPr lang="en-US" sz="4000" b="1">
                <a:solidFill>
                  <a:prstClr val="white"/>
                </a:solidFill>
                <a:latin typeface="Montserrat" pitchFamily="2" charset="77"/>
                <a:ea typeface="Montserrat Italics"/>
                <a:cs typeface="Montserrat Italics"/>
                <a:sym typeface="Montserrat Italics"/>
              </a:rPr>
              <a:t>T – </a:t>
            </a:r>
            <a:r>
              <a:rPr lang="en-US" sz="4000">
                <a:solidFill>
                  <a:prstClr val="white"/>
                </a:solidFill>
                <a:latin typeface="Montserrat" pitchFamily="2" charset="77"/>
                <a:ea typeface="Montserrat Italics"/>
                <a:cs typeface="Montserrat Italics"/>
                <a:sym typeface="Montserrat Italics"/>
              </a:rPr>
              <a:t>3 minutes </a:t>
            </a:r>
          </a:p>
          <a:p>
            <a:pPr defTabSz="609632"/>
            <a:r>
              <a:rPr lang="en-US" sz="4000" b="1">
                <a:solidFill>
                  <a:prstClr val="white"/>
                </a:solidFill>
                <a:latin typeface="Montserrat" pitchFamily="2" charset="77"/>
                <a:ea typeface="Montserrat Italics"/>
                <a:cs typeface="Montserrat Italics"/>
                <a:sym typeface="Montserrat Italics"/>
              </a:rPr>
              <a:t>V – </a:t>
            </a:r>
            <a:r>
              <a:rPr lang="en-US" sz="4000">
                <a:solidFill>
                  <a:prstClr val="white"/>
                </a:solidFill>
                <a:latin typeface="Montserrat" pitchFamily="2" charset="77"/>
                <a:ea typeface="Montserrat Italics"/>
                <a:cs typeface="Montserrat Italics"/>
                <a:sym typeface="Montserrat Italics"/>
              </a:rPr>
              <a:t>10 repetitions</a:t>
            </a:r>
          </a:p>
          <a:p>
            <a:pPr defTabSz="609632"/>
            <a:r>
              <a:rPr lang="en-US" sz="4000" b="1">
                <a:solidFill>
                  <a:prstClr val="white"/>
                </a:solidFill>
                <a:latin typeface="Montserrat" pitchFamily="2" charset="77"/>
                <a:ea typeface="Montserrat Italics"/>
                <a:cs typeface="Montserrat Italics"/>
                <a:sym typeface="Montserrat Italics"/>
              </a:rPr>
              <a:t>P – </a:t>
            </a:r>
            <a:r>
              <a:rPr lang="en-US" sz="4000">
                <a:solidFill>
                  <a:prstClr val="white"/>
                </a:solidFill>
                <a:latin typeface="Montserrat" pitchFamily="2" charset="77"/>
                <a:ea typeface="Montserrat Italics"/>
                <a:cs typeface="Montserrat Italics"/>
                <a:sym typeface="Montserrat Italics"/>
              </a:rPr>
              <a:t>through frequency, number of exercises, exercise difficulty, external resistance </a:t>
            </a:r>
          </a:p>
        </p:txBody>
      </p:sp>
    </p:spTree>
    <p:extLst>
      <p:ext uri="{BB962C8B-B14F-4D97-AF65-F5344CB8AC3E}">
        <p14:creationId xmlns:p14="http://schemas.microsoft.com/office/powerpoint/2010/main" val="34029376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tanding in a room&#10;&#10;AI-generated content may be incorrect.">
            <a:extLst>
              <a:ext uri="{FF2B5EF4-FFF2-40B4-BE49-F238E27FC236}">
                <a16:creationId xmlns:a16="http://schemas.microsoft.com/office/drawing/2014/main" id="{7D88505B-915C-F933-E5F9-34A7BF233B09}"/>
              </a:ext>
            </a:extLst>
          </p:cNvPr>
          <p:cNvPicPr>
            <a:picLocks noChangeAspect="1"/>
          </p:cNvPicPr>
          <p:nvPr/>
        </p:nvPicPr>
        <p:blipFill>
          <a:blip r:embed="rId3">
            <a:extLst>
              <a:ext uri="{28A0092B-C50C-407E-A947-70E740481C1C}">
                <a14:useLocalDpi xmlns:a14="http://schemas.microsoft.com/office/drawing/2010/main" val="0"/>
              </a:ext>
            </a:extLst>
          </a:blip>
          <a:srcRect l="426" r="1" b="1"/>
          <a:stretch/>
        </p:blipFill>
        <p:spPr>
          <a:xfrm>
            <a:off x="13" y="1282"/>
            <a:ext cx="12191987" cy="6856718"/>
          </a:xfrm>
          <a:prstGeom prst="rect">
            <a:avLst/>
          </a:prstGeom>
        </p:spPr>
      </p:pic>
      <p:sp>
        <p:nvSpPr>
          <p:cNvPr id="4" name="TextBox 12">
            <a:extLst>
              <a:ext uri="{FF2B5EF4-FFF2-40B4-BE49-F238E27FC236}">
                <a16:creationId xmlns:a16="http://schemas.microsoft.com/office/drawing/2014/main" id="{F298F490-48F3-7249-0B86-2591EA95A46B}"/>
              </a:ext>
            </a:extLst>
          </p:cNvPr>
          <p:cNvSpPr txBox="1"/>
          <p:nvPr/>
        </p:nvSpPr>
        <p:spPr>
          <a:xfrm>
            <a:off x="685800" y="685800"/>
            <a:ext cx="11506200" cy="1231299"/>
          </a:xfrm>
          <a:prstGeom prst="rect">
            <a:avLst/>
          </a:prstGeom>
        </p:spPr>
        <p:txBody>
          <a:bodyPr lIns="0" tIns="0" rIns="0" bIns="0" rtlCol="0" anchor="t">
            <a:spAutoFit/>
          </a:bodyPr>
          <a:lstStyle/>
          <a:p>
            <a:pPr algn="l"/>
            <a:r>
              <a:rPr lang="en-US" sz="2667">
                <a:solidFill>
                  <a:schemeClr val="bg1"/>
                </a:solidFill>
                <a:latin typeface="Montserrat"/>
                <a:ea typeface="Montserrat"/>
                <a:cs typeface="Montserrat"/>
                <a:sym typeface="Montserrat"/>
              </a:rPr>
              <a:t>Strength Breaks in the </a:t>
            </a:r>
          </a:p>
          <a:p>
            <a:pPr algn="l"/>
            <a:r>
              <a:rPr lang="en-US" sz="2667">
                <a:solidFill>
                  <a:schemeClr val="bg1"/>
                </a:solidFill>
                <a:latin typeface="Montserrat"/>
                <a:ea typeface="Montserrat"/>
                <a:cs typeface="Montserrat"/>
                <a:sym typeface="Montserrat"/>
              </a:rPr>
              <a:t>Workplace at the</a:t>
            </a:r>
          </a:p>
          <a:p>
            <a:pPr algn="l"/>
            <a:r>
              <a:rPr lang="en-US" sz="2667">
                <a:solidFill>
                  <a:schemeClr val="bg1"/>
                </a:solidFill>
                <a:latin typeface="Montserrat"/>
                <a:ea typeface="Montserrat"/>
                <a:cs typeface="Montserrat"/>
                <a:sym typeface="Montserrat"/>
              </a:rPr>
              <a:t>University of Salford</a:t>
            </a:r>
          </a:p>
        </p:txBody>
      </p:sp>
    </p:spTree>
    <p:extLst>
      <p:ext uri="{BB962C8B-B14F-4D97-AF65-F5344CB8AC3E}">
        <p14:creationId xmlns:p14="http://schemas.microsoft.com/office/powerpoint/2010/main" val="29027949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2949D3-FAB1-4C11-D0F2-6AAD82914F0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D5833713-E9B0-48A6-020C-508994DE58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600" y="-27747"/>
            <a:ext cx="12293600" cy="8201301"/>
          </a:xfrm>
          <a:prstGeom prst="rect">
            <a:avLst/>
          </a:prstGeom>
        </p:spPr>
      </p:pic>
      <p:sp>
        <p:nvSpPr>
          <p:cNvPr id="4" name="TextBox 3">
            <a:extLst>
              <a:ext uri="{FF2B5EF4-FFF2-40B4-BE49-F238E27FC236}">
                <a16:creationId xmlns:a16="http://schemas.microsoft.com/office/drawing/2014/main" id="{5F8BFBEA-E26D-06E2-E338-13D9D4A7B494}"/>
              </a:ext>
            </a:extLst>
          </p:cNvPr>
          <p:cNvSpPr txBox="1"/>
          <p:nvPr/>
        </p:nvSpPr>
        <p:spPr>
          <a:xfrm>
            <a:off x="227425" y="147839"/>
            <a:ext cx="5462175" cy="3292183"/>
          </a:xfrm>
          <a:prstGeom prst="rect">
            <a:avLst/>
          </a:prstGeom>
          <a:solidFill>
            <a:schemeClr val="accent1">
              <a:lumMod val="20000"/>
              <a:lumOff val="80000"/>
              <a:alpha val="9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defTabSz="914404"/>
            <a:r>
              <a:rPr lang="en-US" sz="2599">
                <a:solidFill>
                  <a:prstClr val="black"/>
                </a:solidFill>
                <a:latin typeface="Montserrat" pitchFamily="2" charset="77"/>
              </a:rPr>
              <a:t>Can be done</a:t>
            </a:r>
          </a:p>
          <a:p>
            <a:pPr marL="285751" indent="-285751" defTabSz="914404">
              <a:buFont typeface="Arial" panose="020B0604020202020204" pitchFamily="34" charset="0"/>
              <a:buChar char="•"/>
            </a:pPr>
            <a:r>
              <a:rPr lang="en-US" sz="2599">
                <a:solidFill>
                  <a:prstClr val="black"/>
                </a:solidFill>
                <a:latin typeface="Montserrat" pitchFamily="2" charset="77"/>
              </a:rPr>
              <a:t>Right beside your chair</a:t>
            </a:r>
          </a:p>
          <a:p>
            <a:pPr marL="285751" indent="-285751" defTabSz="914404">
              <a:buFont typeface="Arial" panose="020B0604020202020204" pitchFamily="34" charset="0"/>
              <a:buChar char="•"/>
            </a:pPr>
            <a:r>
              <a:rPr lang="en-US" sz="2599">
                <a:solidFill>
                  <a:prstClr val="black"/>
                </a:solidFill>
                <a:latin typeface="Montserrat" pitchFamily="2" charset="77"/>
              </a:rPr>
              <a:t>Without leaving your desk/office unattended</a:t>
            </a:r>
          </a:p>
          <a:p>
            <a:pPr marL="285751" indent="-285751" defTabSz="914404">
              <a:buFont typeface="Arial" panose="020B0604020202020204" pitchFamily="34" charset="0"/>
              <a:buChar char="•"/>
            </a:pPr>
            <a:r>
              <a:rPr lang="en-US" sz="2599">
                <a:solidFill>
                  <a:prstClr val="black"/>
                </a:solidFill>
                <a:latin typeface="Montserrat" pitchFamily="2" charset="77"/>
              </a:rPr>
              <a:t>Without any equipment</a:t>
            </a:r>
          </a:p>
          <a:p>
            <a:pPr marL="285751" indent="-285751" defTabSz="914404">
              <a:buFont typeface="Arial" panose="020B0604020202020204" pitchFamily="34" charset="0"/>
              <a:buChar char="•"/>
            </a:pPr>
            <a:r>
              <a:rPr lang="en-US" sz="2599">
                <a:solidFill>
                  <a:prstClr val="black"/>
                </a:solidFill>
                <a:latin typeface="Montserrat" pitchFamily="2" charset="77"/>
              </a:rPr>
              <a:t>In as little as 60 s (up to 3 min)</a:t>
            </a:r>
          </a:p>
          <a:p>
            <a:pPr marL="285751" indent="-285751" defTabSz="914404">
              <a:buFont typeface="Arial" panose="020B0604020202020204" pitchFamily="34" charset="0"/>
              <a:buChar char="•"/>
            </a:pPr>
            <a:r>
              <a:rPr lang="en-US" sz="2599">
                <a:solidFill>
                  <a:prstClr val="black"/>
                </a:solidFill>
                <a:latin typeface="Montserrat" pitchFamily="2" charset="77"/>
              </a:rPr>
              <a:t>For an immediate boost to mental and physical health</a:t>
            </a:r>
          </a:p>
        </p:txBody>
      </p:sp>
    </p:spTree>
    <p:extLst>
      <p:ext uri="{BB962C8B-B14F-4D97-AF65-F5344CB8AC3E}">
        <p14:creationId xmlns:p14="http://schemas.microsoft.com/office/powerpoint/2010/main" val="20961319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6380834-E4D1-7BF5-8D34-AF41F928EE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58028" y="0"/>
            <a:ext cx="3633972" cy="5973081"/>
          </a:xfrm>
          <a:prstGeom prst="rect">
            <a:avLst/>
          </a:prstGeom>
        </p:spPr>
      </p:pic>
      <p:grpSp>
        <p:nvGrpSpPr>
          <p:cNvPr id="2" name="Group 2"/>
          <p:cNvGrpSpPr/>
          <p:nvPr/>
        </p:nvGrpSpPr>
        <p:grpSpPr>
          <a:xfrm>
            <a:off x="1" y="5935063"/>
            <a:ext cx="12192000" cy="922937"/>
            <a:chOff x="0" y="0"/>
            <a:chExt cx="4066907" cy="364617"/>
          </a:xfrm>
        </p:grpSpPr>
        <p:sp>
          <p:nvSpPr>
            <p:cNvPr id="3" name="Freeform 3"/>
            <p:cNvSpPr/>
            <p:nvPr/>
          </p:nvSpPr>
          <p:spPr>
            <a:xfrm>
              <a:off x="0" y="0"/>
              <a:ext cx="4066907" cy="364617"/>
            </a:xfrm>
            <a:custGeom>
              <a:avLst/>
              <a:gdLst/>
              <a:ahLst/>
              <a:cxnLst/>
              <a:rect l="l" t="t" r="r" b="b"/>
              <a:pathLst>
                <a:path w="4066907" h="364617">
                  <a:moveTo>
                    <a:pt x="0" y="0"/>
                  </a:moveTo>
                  <a:lnTo>
                    <a:pt x="4066907" y="0"/>
                  </a:lnTo>
                  <a:lnTo>
                    <a:pt x="4066907" y="364617"/>
                  </a:lnTo>
                  <a:lnTo>
                    <a:pt x="0" y="364617"/>
                  </a:lnTo>
                  <a:close/>
                </a:path>
              </a:pathLst>
            </a:custGeom>
            <a:solidFill>
              <a:srgbClr val="0466C8"/>
            </a:solidFill>
          </p:spPr>
          <p:txBody>
            <a:bodyPr/>
            <a:lstStyle/>
            <a:p>
              <a:endParaRPr lang="en-US" sz="1200"/>
            </a:p>
          </p:txBody>
        </p:sp>
        <p:sp>
          <p:nvSpPr>
            <p:cNvPr id="4" name="TextBox 4"/>
            <p:cNvSpPr txBox="1"/>
            <p:nvPr/>
          </p:nvSpPr>
          <p:spPr>
            <a:xfrm>
              <a:off x="0" y="-38100"/>
              <a:ext cx="4066907" cy="402717"/>
            </a:xfrm>
            <a:prstGeom prst="rect">
              <a:avLst/>
            </a:prstGeom>
          </p:spPr>
          <p:txBody>
            <a:bodyPr lIns="33867" tIns="33867" rIns="33867" bIns="33867" rtlCol="0" anchor="ctr"/>
            <a:lstStyle/>
            <a:p>
              <a:pPr algn="ctr">
                <a:lnSpc>
                  <a:spcPts val="1400"/>
                </a:lnSpc>
              </a:pPr>
              <a:endParaRPr sz="1200"/>
            </a:p>
          </p:txBody>
        </p:sp>
      </p:grpSp>
      <p:sp>
        <p:nvSpPr>
          <p:cNvPr id="7" name="TextBox 7"/>
          <p:cNvSpPr txBox="1"/>
          <p:nvPr/>
        </p:nvSpPr>
        <p:spPr>
          <a:xfrm>
            <a:off x="457200" y="685800"/>
            <a:ext cx="9816217" cy="820738"/>
          </a:xfrm>
          <a:prstGeom prst="rect">
            <a:avLst/>
          </a:prstGeom>
        </p:spPr>
        <p:txBody>
          <a:bodyPr wrap="square" lIns="0" tIns="0" rIns="0" bIns="0" rtlCol="0" anchor="t">
            <a:spAutoFit/>
          </a:bodyPr>
          <a:lstStyle/>
          <a:p>
            <a:pPr>
              <a:lnSpc>
                <a:spcPts val="6400"/>
              </a:lnSpc>
            </a:pPr>
            <a:r>
              <a:rPr lang="en-US" sz="5334">
                <a:solidFill>
                  <a:srgbClr val="0366BF"/>
                </a:solidFill>
                <a:latin typeface="Montserrat"/>
                <a:ea typeface="Montserrat"/>
                <a:cs typeface="Montserrat"/>
                <a:sym typeface="Montserrat"/>
              </a:rPr>
              <a:t>One piece of advice</a:t>
            </a:r>
          </a:p>
        </p:txBody>
      </p:sp>
      <p:sp>
        <p:nvSpPr>
          <p:cNvPr id="8" name="TextBox 8"/>
          <p:cNvSpPr txBox="1"/>
          <p:nvPr/>
        </p:nvSpPr>
        <p:spPr>
          <a:xfrm>
            <a:off x="152400" y="1812238"/>
            <a:ext cx="7349197" cy="4236224"/>
          </a:xfrm>
          <a:prstGeom prst="rect">
            <a:avLst/>
          </a:prstGeom>
        </p:spPr>
        <p:txBody>
          <a:bodyPr wrap="square" lIns="0" tIns="0" rIns="0" bIns="0" rtlCol="0" anchor="t">
            <a:spAutoFit/>
          </a:bodyPr>
          <a:lstStyle/>
          <a:p>
            <a:pPr marL="287880" lvl="1">
              <a:lnSpc>
                <a:spcPts val="3733"/>
              </a:lnSpc>
            </a:pPr>
            <a:r>
              <a:rPr lang="en-US" sz="2666">
                <a:solidFill>
                  <a:srgbClr val="100F0D"/>
                </a:solidFill>
                <a:latin typeface="Montserrat"/>
                <a:ea typeface="Montserrat"/>
                <a:cs typeface="Montserrat"/>
                <a:sym typeface="Montserrat"/>
              </a:rPr>
              <a:t>Improve your </a:t>
            </a:r>
            <a:r>
              <a:rPr lang="en-US" sz="2666" err="1">
                <a:solidFill>
                  <a:srgbClr val="100F0D"/>
                </a:solidFill>
                <a:latin typeface="Montserrat"/>
                <a:ea typeface="Montserrat"/>
                <a:cs typeface="Montserrat"/>
                <a:sym typeface="Montserrat"/>
              </a:rPr>
              <a:t>organisation’s</a:t>
            </a:r>
            <a:r>
              <a:rPr lang="en-US" sz="2666">
                <a:solidFill>
                  <a:srgbClr val="100F0D"/>
                </a:solidFill>
                <a:latin typeface="Montserrat"/>
                <a:ea typeface="Montserrat"/>
                <a:cs typeface="Montserrat"/>
                <a:sym typeface="Montserrat"/>
              </a:rPr>
              <a:t> movement, health, and wellness culture by leading by example - integrate </a:t>
            </a:r>
            <a:r>
              <a:rPr lang="en-US" sz="2666" b="1">
                <a:solidFill>
                  <a:srgbClr val="100F0D"/>
                </a:solidFill>
                <a:latin typeface="Montserrat"/>
                <a:ea typeface="Montserrat"/>
                <a:cs typeface="Montserrat"/>
                <a:sym typeface="Montserrat"/>
              </a:rPr>
              <a:t>Strength Breaks </a:t>
            </a:r>
            <a:r>
              <a:rPr lang="en-US" sz="2666">
                <a:solidFill>
                  <a:srgbClr val="100F0D"/>
                </a:solidFill>
                <a:latin typeface="Montserrat"/>
                <a:ea typeface="Montserrat"/>
                <a:cs typeface="Montserrat"/>
                <a:sym typeface="Montserrat"/>
              </a:rPr>
              <a:t>into </a:t>
            </a:r>
            <a:r>
              <a:rPr lang="en-US" sz="2666" i="1">
                <a:solidFill>
                  <a:srgbClr val="100F0D"/>
                </a:solidFill>
                <a:latin typeface="Montserrat"/>
                <a:ea typeface="Montserrat"/>
                <a:cs typeface="Montserrat"/>
                <a:sym typeface="Montserrat"/>
              </a:rPr>
              <a:t>your</a:t>
            </a:r>
            <a:r>
              <a:rPr lang="en-US" sz="2666">
                <a:solidFill>
                  <a:srgbClr val="100F0D"/>
                </a:solidFill>
                <a:latin typeface="Montserrat"/>
                <a:ea typeface="Montserrat"/>
                <a:cs typeface="Montserrat"/>
                <a:sym typeface="Montserrat"/>
              </a:rPr>
              <a:t> workday</a:t>
            </a:r>
          </a:p>
          <a:p>
            <a:pPr marL="287880" lvl="1">
              <a:lnSpc>
                <a:spcPts val="3733"/>
              </a:lnSpc>
            </a:pPr>
            <a:endParaRPr lang="en-US" sz="2666">
              <a:solidFill>
                <a:srgbClr val="100F0D"/>
              </a:solidFill>
              <a:latin typeface="Montserrat"/>
              <a:ea typeface="Montserrat"/>
              <a:cs typeface="Montserrat"/>
              <a:sym typeface="Montserrat"/>
            </a:endParaRPr>
          </a:p>
          <a:p>
            <a:pPr marL="287880" lvl="1">
              <a:lnSpc>
                <a:spcPts val="3733"/>
              </a:lnSpc>
            </a:pPr>
            <a:r>
              <a:rPr lang="en-US" sz="2666">
                <a:solidFill>
                  <a:srgbClr val="100F0D"/>
                </a:solidFill>
                <a:latin typeface="Montserrat"/>
                <a:ea typeface="Montserrat"/>
                <a:cs typeface="Montserrat"/>
                <a:sym typeface="Montserrat"/>
              </a:rPr>
              <a:t>*Bonus points for doing them together as a group at the beginning or end of team meetings</a:t>
            </a:r>
          </a:p>
          <a:p>
            <a:pPr marL="287880" lvl="1">
              <a:lnSpc>
                <a:spcPts val="3733"/>
              </a:lnSpc>
            </a:pPr>
            <a:endParaRPr lang="en-US" sz="2666">
              <a:solidFill>
                <a:srgbClr val="100F0D"/>
              </a:solidFill>
              <a:latin typeface="Montserrat"/>
              <a:ea typeface="Montserrat"/>
              <a:cs typeface="Montserrat"/>
              <a:sym typeface="Montserrat"/>
            </a:endParaRPr>
          </a:p>
        </p:txBody>
      </p:sp>
      <p:sp>
        <p:nvSpPr>
          <p:cNvPr id="9" name="TextBox 9"/>
          <p:cNvSpPr txBox="1"/>
          <p:nvPr/>
        </p:nvSpPr>
        <p:spPr>
          <a:xfrm>
            <a:off x="7979854" y="6225082"/>
            <a:ext cx="3858907" cy="313419"/>
          </a:xfrm>
          <a:prstGeom prst="rect">
            <a:avLst/>
          </a:prstGeom>
        </p:spPr>
        <p:txBody>
          <a:bodyPr lIns="0" tIns="0" rIns="0" bIns="0" rtlCol="0" anchor="t">
            <a:spAutoFit/>
          </a:bodyPr>
          <a:lstStyle/>
          <a:p>
            <a:pPr algn="r">
              <a:lnSpc>
                <a:spcPts val="2600"/>
              </a:lnSpc>
              <a:spcBef>
                <a:spcPct val="0"/>
              </a:spcBef>
            </a:pPr>
            <a:r>
              <a:rPr lang="en-US" sz="2000">
                <a:solidFill>
                  <a:srgbClr val="FFFFFF"/>
                </a:solidFill>
                <a:latin typeface="Montserrat"/>
                <a:ea typeface="Montserrat"/>
                <a:cs typeface="Montserrat"/>
                <a:sym typeface="Montserrat"/>
              </a:rPr>
              <a:t>Linktr.ee/STRONGERwithAGE</a:t>
            </a:r>
          </a:p>
        </p:txBody>
      </p:sp>
      <p:sp>
        <p:nvSpPr>
          <p:cNvPr id="10" name="TextBox 10"/>
          <p:cNvSpPr txBox="1"/>
          <p:nvPr/>
        </p:nvSpPr>
        <p:spPr>
          <a:xfrm>
            <a:off x="3404819" y="6225082"/>
            <a:ext cx="3067858" cy="313484"/>
          </a:xfrm>
          <a:prstGeom prst="rect">
            <a:avLst/>
          </a:prstGeom>
        </p:spPr>
        <p:txBody>
          <a:bodyPr lIns="0" tIns="0" rIns="0" bIns="0" rtlCol="0" anchor="t">
            <a:spAutoFit/>
          </a:bodyPr>
          <a:lstStyle/>
          <a:p>
            <a:pPr algn="r">
              <a:lnSpc>
                <a:spcPts val="2600"/>
              </a:lnSpc>
              <a:spcBef>
                <a:spcPct val="0"/>
              </a:spcBef>
            </a:pPr>
            <a:r>
              <a:rPr lang="en-US" sz="2000" b="1">
                <a:solidFill>
                  <a:srgbClr val="FFFFFF"/>
                </a:solidFill>
                <a:latin typeface="Montserrat Bold"/>
                <a:ea typeface="Montserrat Bold"/>
                <a:cs typeface="Montserrat Bold"/>
                <a:sym typeface="Montserrat Bold"/>
              </a:rPr>
              <a:t>TAKE HOME MESSAGE</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E75F7-ADA6-6C0F-9C68-7AF47E92F671}"/>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2DE9AB7C-26A2-66F7-69EA-A097FE615F55}"/>
              </a:ext>
            </a:extLst>
          </p:cNvPr>
          <p:cNvSpPr txBox="1"/>
          <p:nvPr/>
        </p:nvSpPr>
        <p:spPr>
          <a:xfrm>
            <a:off x="1099534" y="347942"/>
            <a:ext cx="9033163" cy="7171194"/>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GB" sz="2400" b="1" kern="0">
                <a:solidFill>
                  <a:schemeClr val="accent3"/>
                </a:solidFill>
                <a:latin typeface="Gotham Rounded Medium"/>
                <a:cs typeface="Arial"/>
                <a:sym typeface="Arial"/>
              </a:rPr>
              <a:t>Table discussions:  </a:t>
            </a:r>
            <a:r>
              <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rPr>
              <a:t> </a:t>
            </a:r>
          </a:p>
          <a:p>
            <a:pPr>
              <a:buClr>
                <a:srgbClr val="000000"/>
              </a:buClr>
              <a:defRPr/>
            </a:pPr>
            <a:endParaRPr lang="en-GB" sz="2400" b="1" kern="0" noProof="0">
              <a:solidFill>
                <a:schemeClr val="accent3"/>
              </a:solidFill>
              <a:latin typeface="Gotham Rounded Medium"/>
              <a:cs typeface="Arial"/>
              <a:sym typeface="Arial"/>
            </a:endParaRPr>
          </a:p>
          <a:p>
            <a:pPr>
              <a:buClr>
                <a:srgbClr val="000000"/>
              </a:buClr>
              <a:defRPr/>
            </a:pPr>
            <a:r>
              <a:rPr kumimoji="0" lang="en-GB" sz="2400" b="1" i="0" u="none" strike="noStrike" kern="0" cap="none" spc="0" normalizeH="0" baseline="0">
                <a:ln>
                  <a:noFill/>
                </a:ln>
                <a:solidFill>
                  <a:schemeClr val="accent3"/>
                </a:solidFill>
                <a:effectLst/>
                <a:uLnTx/>
                <a:uFillTx/>
                <a:latin typeface="Gotham Rounded Medium"/>
                <a:ea typeface="+mn-ea"/>
                <a:cs typeface="Arial"/>
                <a:sym typeface="Arial"/>
              </a:rPr>
              <a:t>1. </a:t>
            </a:r>
            <a:r>
              <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rPr>
              <a:t>Attendees can access the centre via active travel and are given knowledge of movement opportunities around the place. </a:t>
            </a:r>
          </a:p>
          <a:p>
            <a:pPr marL="457200" indent="-457200">
              <a:buClr>
                <a:srgbClr val="000000"/>
              </a:buClr>
              <a:buAutoNum type="arabicPeriod"/>
              <a:defRPr/>
            </a:pPr>
            <a:endPar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endParaRPr>
          </a:p>
          <a:p>
            <a:pPr>
              <a:buClr>
                <a:srgbClr val="000000"/>
              </a:buClr>
              <a:defRPr/>
            </a:pPr>
            <a:r>
              <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rPr>
              <a:t>2. Opportunities to move more are integrated within the provision. </a:t>
            </a:r>
          </a:p>
          <a:p>
            <a:pPr>
              <a:buClr>
                <a:srgbClr val="000000"/>
              </a:buClr>
              <a:defRPr/>
            </a:pPr>
            <a:endPar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endParaRPr>
          </a:p>
          <a:p>
            <a:pPr>
              <a:buClr>
                <a:srgbClr val="000000"/>
              </a:buClr>
              <a:defRPr/>
            </a:pPr>
            <a:r>
              <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rPr>
              <a:t>3. Opportunities to move more are co-designed and community led</a:t>
            </a:r>
          </a:p>
          <a:p>
            <a:pPr>
              <a:buClr>
                <a:srgbClr val="000000"/>
              </a:buClr>
              <a:defRPr/>
            </a:pPr>
            <a:endPar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endParaRPr>
          </a:p>
          <a:p>
            <a:pPr marL="0" marR="0" lvl="0" indent="0" defTabSz="914400" rtl="0" eaLnBrk="1" fontAlgn="auto" latinLnBrk="0" hangingPunct="1">
              <a:lnSpc>
                <a:spcPct val="100000"/>
              </a:lnSpc>
              <a:spcBef>
                <a:spcPts val="0"/>
              </a:spcBef>
              <a:spcAft>
                <a:spcPts val="0"/>
              </a:spcAft>
              <a:buClr>
                <a:srgbClr val="000000"/>
              </a:buClr>
              <a:buSzTx/>
              <a:buFontTx/>
              <a:buNone/>
              <a:tabLst/>
              <a:defRPr/>
            </a:pPr>
            <a:r>
              <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rPr>
              <a:t>4. Providers work differently to integrate physical activity into the workforce’s day </a:t>
            </a:r>
          </a:p>
          <a:p>
            <a:pPr marL="0" marR="0" lvl="0" indent="0" defTabSz="914400" rtl="0" eaLnBrk="1" fontAlgn="auto" latinLnBrk="0" hangingPunct="1">
              <a:lnSpc>
                <a:spcPct val="100000"/>
              </a:lnSpc>
              <a:spcBef>
                <a:spcPts val="0"/>
              </a:spcBef>
              <a:spcAft>
                <a:spcPts val="0"/>
              </a:spcAft>
              <a:buClr>
                <a:srgbClr val="000000"/>
              </a:buClr>
              <a:buSzTx/>
              <a:buFontTx/>
              <a:buNone/>
              <a:tabLst/>
              <a:defRPr/>
            </a:pPr>
            <a:endPar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endParaRPr>
          </a:p>
          <a:p>
            <a:pPr marL="0" marR="0" lvl="0" indent="0" defTabSz="914400" rtl="0" eaLnBrk="1" fontAlgn="auto" latinLnBrk="0" hangingPunct="1">
              <a:lnSpc>
                <a:spcPct val="100000"/>
              </a:lnSpc>
              <a:spcBef>
                <a:spcPts val="0"/>
              </a:spcBef>
              <a:spcAft>
                <a:spcPts val="0"/>
              </a:spcAft>
              <a:buClr>
                <a:srgbClr val="000000"/>
              </a:buClr>
              <a:buSzTx/>
              <a:buFontTx/>
              <a:buNone/>
              <a:tabLst/>
              <a:defRPr/>
            </a:pPr>
            <a:r>
              <a:rPr lang="en-GB" sz="2400" b="1" kern="0">
                <a:solidFill>
                  <a:schemeClr val="accent3"/>
                </a:solidFill>
                <a:latin typeface="Gotham Rounded Medium"/>
                <a:cs typeface="Arial"/>
                <a:sym typeface="Arial"/>
              </a:rPr>
              <a:t>5. Other great examples or ideas </a:t>
            </a:r>
            <a:endPar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endParaRPr lang="en-GB" sz="2400" b="1" kern="0">
              <a:solidFill>
                <a:schemeClr val="accent3"/>
              </a:solidFill>
              <a:latin typeface="Gotham Rounded Medium"/>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endParaRPr kumimoji="0" lang="en-GB" sz="2400" b="1" i="0" u="none" strike="noStrike" kern="0" cap="none" spc="0" normalizeH="0" baseline="0" noProof="0">
              <a:ln>
                <a:noFill/>
              </a:ln>
              <a:solidFill>
                <a:schemeClr val="accent3"/>
              </a:solidFill>
              <a:effectLst/>
              <a:uLnTx/>
              <a:uFillTx/>
              <a:latin typeface="Gotham Rounded Medium"/>
              <a:ea typeface="+mn-ea"/>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lang="en-GB" sz="2800" b="1" i="0" u="none" strike="noStrike" kern="0" cap="none" spc="0" normalizeH="0" baseline="0" noProof="0">
              <a:ln>
                <a:noFill/>
              </a:ln>
              <a:solidFill>
                <a:schemeClr val="accent3"/>
              </a:solidFill>
              <a:effectLst/>
              <a:uLnTx/>
              <a:uFillTx/>
              <a:latin typeface="Gotham Rounded Medium"/>
              <a:ea typeface="+mn-ea"/>
              <a:cs typeface="Arial"/>
            </a:endParaRPr>
          </a:p>
        </p:txBody>
      </p:sp>
      <p:sp>
        <p:nvSpPr>
          <p:cNvPr id="2" name="AutoShape 2" descr="“I don’t do anything”: It’s time to place more emphasis on strength training in later life">
            <a:extLst>
              <a:ext uri="{FF2B5EF4-FFF2-40B4-BE49-F238E27FC236}">
                <a16:creationId xmlns:a16="http://schemas.microsoft.com/office/drawing/2014/main" id="{C63723CF-1EF3-2F0D-6481-91886F228827}"/>
              </a:ext>
            </a:extLst>
          </p:cNvPr>
          <p:cNvSpPr>
            <a:spLocks noChangeAspect="1" noChangeArrowheads="1"/>
          </p:cNvSpPr>
          <p:nvPr/>
        </p:nvSpPr>
        <p:spPr bwMode="auto">
          <a:xfrm>
            <a:off x="5943600" y="3276600"/>
            <a:ext cx="2959100" cy="29591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a:extLst>
              <a:ext uri="{FF2B5EF4-FFF2-40B4-BE49-F238E27FC236}">
                <a16:creationId xmlns:a16="http://schemas.microsoft.com/office/drawing/2014/main" id="{487E6FB6-A66A-AE0A-A7F3-D1B86EA7DB7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a:extLst>
              <a:ext uri="{FF2B5EF4-FFF2-40B4-BE49-F238E27FC236}">
                <a16:creationId xmlns:a16="http://schemas.microsoft.com/office/drawing/2014/main" id="{71F0717A-1ED2-C8C2-57D8-03A029DB40B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34693182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27B66-8C46-F67F-7E48-F6EA66BEB148}"/>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C84C08F8-DC04-23EE-62CB-8235B1543B80}"/>
              </a:ext>
            </a:extLst>
          </p:cNvPr>
          <p:cNvSpPr/>
          <p:nvPr/>
        </p:nvSpPr>
        <p:spPr>
          <a:xfrm>
            <a:off x="14747" y="0"/>
            <a:ext cx="12192000" cy="6858000"/>
          </a:xfrm>
          <a:prstGeom prst="rect">
            <a:avLst/>
          </a:prstGeom>
          <a:gradFill flip="none" rotWithShape="1">
            <a:gsLst>
              <a:gs pos="23000">
                <a:schemeClr val="accent1"/>
              </a:gs>
              <a:gs pos="50000">
                <a:srgbClr val="00B0F0"/>
              </a:gs>
              <a:gs pos="86000">
                <a:schemeClr val="accent1"/>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1" name="Picture 30">
            <a:extLst>
              <a:ext uri="{FF2B5EF4-FFF2-40B4-BE49-F238E27FC236}">
                <a16:creationId xmlns:a16="http://schemas.microsoft.com/office/drawing/2014/main" id="{90C6BA15-5556-4E0D-A12F-D580313B3B7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71261" y="414930"/>
            <a:ext cx="4747075" cy="948670"/>
          </a:xfrm>
          <a:prstGeom prst="rect">
            <a:avLst/>
          </a:prstGeom>
        </p:spPr>
      </p:pic>
      <p:sp>
        <p:nvSpPr>
          <p:cNvPr id="2" name="TextBox 1">
            <a:extLst>
              <a:ext uri="{FF2B5EF4-FFF2-40B4-BE49-F238E27FC236}">
                <a16:creationId xmlns:a16="http://schemas.microsoft.com/office/drawing/2014/main" id="{50CD1A11-8FDA-595A-F4DB-D85ADFA9D96A}"/>
              </a:ext>
            </a:extLst>
          </p:cNvPr>
          <p:cNvSpPr txBox="1"/>
          <p:nvPr/>
        </p:nvSpPr>
        <p:spPr>
          <a:xfrm>
            <a:off x="327084" y="1627337"/>
            <a:ext cx="4699430" cy="4216539"/>
          </a:xfrm>
          <a:prstGeom prst="rect">
            <a:avLst/>
          </a:prstGeom>
          <a:noFill/>
        </p:spPr>
        <p:txBody>
          <a:bodyPr wrap="square" lIns="91440" tIns="45720" rIns="91440" bIns="45720" rtlCol="0" anchor="t">
            <a:spAutoFit/>
          </a:bodyPr>
          <a:lstStyle/>
          <a:p>
            <a:pPr algn="ctr">
              <a:defRPr/>
            </a:pPr>
            <a:r>
              <a:rPr kumimoji="0" lang="en-GB" sz="5400" b="1" i="0" u="none" strike="noStrike" kern="1200" cap="none" spc="0" normalizeH="0" baseline="0" noProof="0">
                <a:ln>
                  <a:noFill/>
                </a:ln>
                <a:solidFill>
                  <a:prstClr val="white"/>
                </a:solidFill>
                <a:effectLst/>
                <a:uLnTx/>
                <a:uFillTx/>
                <a:latin typeface="Calibri" panose="020F0502020204030204"/>
                <a:ea typeface="+mn-ea"/>
                <a:cs typeface="+mn-cs"/>
              </a:rPr>
              <a:t>Feedback and thank you</a:t>
            </a:r>
            <a:endParaRPr lang="en-GB" sz="4400">
              <a:solidFill>
                <a:prstClr val="white"/>
              </a:solidFill>
              <a:latin typeface="Calibri" panose="020F0502020204030204"/>
            </a:endParaRPr>
          </a:p>
          <a:p>
            <a:pPr algn="ctr">
              <a:defRPr/>
            </a:pPr>
            <a:endParaRPr lang="en-GB" sz="4400" i="0" u="none" strike="noStrike" kern="1200" cap="none" spc="0" normalizeH="0" baseline="0" noProof="0">
              <a:ln>
                <a:noFill/>
              </a:ln>
              <a:solidFill>
                <a:prstClr val="white"/>
              </a:solidFill>
              <a:effectLst/>
              <a:uLnTx/>
              <a:uFillTx/>
              <a:latin typeface="Calibri" panose="020F0502020204030204"/>
              <a:ea typeface="Calibri"/>
              <a:cs typeface="Calibri"/>
            </a:endParaRPr>
          </a:p>
          <a:p>
            <a:pPr algn="ctr">
              <a:defRPr/>
            </a:pPr>
            <a:endParaRPr lang="en-GB" sz="4400">
              <a:solidFill>
                <a:prstClr val="white"/>
              </a:solidFill>
              <a:latin typeface="Calibri" panose="020F0502020204030204"/>
              <a:ea typeface="Calibri"/>
              <a:cs typeface="Calibri"/>
            </a:endParaRPr>
          </a:p>
          <a:p>
            <a:pPr algn="ctr">
              <a:defRPr/>
            </a:pPr>
            <a:r>
              <a:rPr lang="en-GB" sz="2400">
                <a:solidFill>
                  <a:prstClr val="white"/>
                </a:solidFill>
                <a:latin typeface="Calibri" panose="020F0502020204030204"/>
                <a:ea typeface="Calibri"/>
                <a:cs typeface="Calibri"/>
              </a:rPr>
              <a:t>Keep in touch or follow up: </a:t>
            </a:r>
          </a:p>
          <a:p>
            <a:pPr algn="ctr">
              <a:defRPr/>
            </a:pPr>
            <a:r>
              <a:rPr lang="en-GB" sz="2400">
                <a:solidFill>
                  <a:prstClr val="white"/>
                </a:solidFill>
                <a:latin typeface="Calibri" panose="020F0502020204030204"/>
                <a:ea typeface="Calibri"/>
                <a:cs typeface="Calibri"/>
                <a:hlinkClick r:id="rId4">
                  <a:extLst>
                    <a:ext uri="{A12FA001-AC4F-418D-AE19-62706E023703}">
                      <ahyp:hlinkClr xmlns:ahyp="http://schemas.microsoft.com/office/drawing/2018/hyperlinkcolor" val="tx"/>
                    </a:ext>
                  </a:extLst>
                </a:hlinkClick>
              </a:rPr>
              <a:t>kate@gmmoving.co.uk</a:t>
            </a:r>
            <a:endParaRPr lang="en-GB" sz="2400">
              <a:solidFill>
                <a:prstClr val="white"/>
              </a:solidFill>
              <a:latin typeface="Calibri" panose="020F0502020204030204"/>
              <a:ea typeface="Calibri"/>
              <a:cs typeface="Calibri"/>
            </a:endParaRPr>
          </a:p>
          <a:p>
            <a:pPr algn="ctr">
              <a:defRPr/>
            </a:pPr>
            <a:r>
              <a:rPr lang="en-GB" sz="2400">
                <a:solidFill>
                  <a:prstClr val="white"/>
                </a:solidFill>
                <a:latin typeface="Calibri" panose="020F0502020204030204"/>
                <a:ea typeface="Calibri"/>
                <a:cs typeface="Calibri"/>
                <a:hlinkClick r:id="rId5">
                  <a:extLst>
                    <a:ext uri="{A12FA001-AC4F-418D-AE19-62706E023703}">
                      <ahyp:hlinkClr xmlns:ahyp="http://schemas.microsoft.com/office/drawing/2018/hyperlinkcolor" val="tx"/>
                    </a:ext>
                  </a:extLst>
                </a:hlinkClick>
              </a:rPr>
              <a:t>Imogen@gmmoving.co.uk</a:t>
            </a:r>
            <a:r>
              <a:rPr lang="en-GB" sz="2400">
                <a:solidFill>
                  <a:prstClr val="white"/>
                </a:solidFill>
                <a:latin typeface="Calibri" panose="020F0502020204030204"/>
                <a:ea typeface="Calibri"/>
                <a:cs typeface="Calibri"/>
              </a:rPr>
              <a:t> </a:t>
            </a:r>
          </a:p>
        </p:txBody>
      </p:sp>
      <p:pic>
        <p:nvPicPr>
          <p:cNvPr id="4" name="Picture 3" descr="A qr code on a purple background&#10;&#10;AI-generated content may be incorrect.">
            <a:extLst>
              <a:ext uri="{FF2B5EF4-FFF2-40B4-BE49-F238E27FC236}">
                <a16:creationId xmlns:a16="http://schemas.microsoft.com/office/drawing/2014/main" id="{AB69C6AC-84B4-A424-597B-12314B05CB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04579" y="1254436"/>
            <a:ext cx="5342857" cy="5354952"/>
          </a:xfrm>
          <a:prstGeom prst="rect">
            <a:avLst/>
          </a:prstGeom>
        </p:spPr>
      </p:pic>
    </p:spTree>
    <p:extLst>
      <p:ext uri="{BB962C8B-B14F-4D97-AF65-F5344CB8AC3E}">
        <p14:creationId xmlns:p14="http://schemas.microsoft.com/office/powerpoint/2010/main" val="5890025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4F312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569C68493419E49A940845486844438" ma:contentTypeVersion="18" ma:contentTypeDescription="Create a new document." ma:contentTypeScope="" ma:versionID="f9ae61248953f8d744b375965fb0f737">
  <xsd:schema xmlns:xsd="http://www.w3.org/2001/XMLSchema" xmlns:xs="http://www.w3.org/2001/XMLSchema" xmlns:p="http://schemas.microsoft.com/office/2006/metadata/properties" xmlns:ns2="9223421b-60eb-4839-b057-4521c65f9e0f" xmlns:ns3="c638f996-2fe8-44a2-84bb-08114f5b4c04" targetNamespace="http://schemas.microsoft.com/office/2006/metadata/properties" ma:root="true" ma:fieldsID="c4ad9c8638cce63168cbe74e608f811b" ns2:_="" ns3:_="">
    <xsd:import namespace="9223421b-60eb-4839-b057-4521c65f9e0f"/>
    <xsd:import namespace="c638f996-2fe8-44a2-84bb-08114f5b4c04"/>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element ref="ns2:SharedWithUsers" minOccurs="0"/>
                <xsd:element ref="ns2:SharedWithDetails" minOccurs="0"/>
                <xsd:element ref="ns3:lcf76f155ced4ddcb4097134ff3c332f" minOccurs="0"/>
                <xsd:element ref="ns2:TaxCatchAll" minOccurs="0"/>
                <xsd:element ref="ns3:MediaServiceLocation"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23421b-60eb-4839-b057-4521c65f9e0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be38a13e-f474-47fb-a2c6-70225090e9a9}" ma:internalName="TaxCatchAll" ma:showField="CatchAllData" ma:web="9223421b-60eb-4839-b057-4521c65f9e0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638f996-2fe8-44a2-84bb-08114f5b4c04"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OCR" ma:index="20" nillable="true" ma:displayName="Extracted Text" ma:internalName="MediaServiceOCR" ma:readOnly="true">
      <xsd:simpleType>
        <xsd:restriction base="dms:Note">
          <xsd:maxLength value="255"/>
        </xsd:restrictio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13f2daa6-d37a-46b5-96b7-6ea7c4f5fa63"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TaxCatchAll xmlns="9223421b-60eb-4839-b057-4521c65f9e0f" xsi:nil="true"/>
    <lcf76f155ced4ddcb4097134ff3c332f xmlns="c638f996-2fe8-44a2-84bb-08114f5b4c04">
      <Terms xmlns="http://schemas.microsoft.com/office/infopath/2007/PartnerControls"/>
    </lcf76f155ced4ddcb4097134ff3c332f>
    <_dlc_DocId xmlns="9223421b-60eb-4839-b057-4521c65f9e0f">MCCC4Q5NAVRV-150479510-24372</_dlc_DocId>
    <_dlc_DocIdUrl xmlns="9223421b-60eb-4839-b057-4521c65f9e0f">
      <Url>https://greatersportmanchester.sharepoint.com/sites/GreaterSport-Shared/_layouts/15/DocIdRedir.aspx?ID=MCCC4Q5NAVRV-150479510-24372</Url>
      <Description>MCCC4Q5NAVRV-150479510-24372</Description>
    </_dlc_DocIdUrl>
  </documentManagement>
</p:properties>
</file>

<file path=customXml/itemProps1.xml><?xml version="1.0" encoding="utf-8"?>
<ds:datastoreItem xmlns:ds="http://schemas.openxmlformats.org/officeDocument/2006/customXml" ds:itemID="{20BE0499-2F76-488F-897D-F7ECA6E8D255}">
  <ds:schemaRefs>
    <ds:schemaRef ds:uri="9223421b-60eb-4839-b057-4521c65f9e0f"/>
    <ds:schemaRef ds:uri="c638f996-2fe8-44a2-84bb-08114f5b4c0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6CF8E97-9502-4C4C-81FE-6C1977833708}">
  <ds:schemaRefs>
    <ds:schemaRef ds:uri="http://schemas.microsoft.com/sharepoint/v3/contenttype/forms"/>
  </ds:schemaRefs>
</ds:datastoreItem>
</file>

<file path=customXml/itemProps3.xml><?xml version="1.0" encoding="utf-8"?>
<ds:datastoreItem xmlns:ds="http://schemas.openxmlformats.org/officeDocument/2006/customXml" ds:itemID="{39487521-555B-484E-9FB2-05DEF15D8A6C}">
  <ds:schemaRefs>
    <ds:schemaRef ds:uri="http://schemas.microsoft.com/sharepoint/events"/>
  </ds:schemaRefs>
</ds:datastoreItem>
</file>

<file path=customXml/itemProps4.xml><?xml version="1.0" encoding="utf-8"?>
<ds:datastoreItem xmlns:ds="http://schemas.openxmlformats.org/officeDocument/2006/customXml" ds:itemID="{609B0B50-391E-4F61-8183-21C241ED4F73}">
  <ds:schemaRefs>
    <ds:schemaRef ds:uri="9223421b-60eb-4839-b057-4521c65f9e0f"/>
    <ds:schemaRef ds:uri="c638f996-2fe8-44a2-84bb-08114f5b4c0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53</Slides>
  <Notes>25</Notes>
  <HiddenSlides>0</HiddenSlides>
  <ScaleCrop>false</ScaleCrop>
  <HeadingPairs>
    <vt:vector size="4" baseType="variant">
      <vt:variant>
        <vt:lpstr>Theme</vt:lpstr>
      </vt:variant>
      <vt:variant>
        <vt:i4>4</vt:i4>
      </vt:variant>
      <vt:variant>
        <vt:lpstr>Slide Titles</vt:lpstr>
      </vt:variant>
      <vt:variant>
        <vt:i4>53</vt:i4>
      </vt:variant>
    </vt:vector>
  </HeadingPairs>
  <TitlesOfParts>
    <vt:vector size="57" baseType="lpstr">
      <vt:lpstr>Office Theme</vt:lpstr>
      <vt:lpstr>1_Office Theme</vt:lpstr>
      <vt:lpstr>2_Office Theme</vt:lpstr>
      <vt:lpstr>VanillaVTI</vt:lpstr>
      <vt:lpstr>PowerPoint Presentation</vt:lpstr>
      <vt:lpstr>PowerPoint Presentation</vt:lpstr>
      <vt:lpstr>PowerPoint Presentation</vt:lpstr>
      <vt:lpstr>What is  GM Live Well?</vt:lpstr>
      <vt:lpstr>GM Live Well Recap</vt:lpstr>
      <vt:lpstr>GM Live Well as a catalyst for delivering community-led prevention</vt:lpstr>
      <vt:lpstr>Supporting Locality Implementation</vt:lpstr>
      <vt:lpstr>What would the proposed Live Well Implementation Support Fund be used for…</vt:lpstr>
      <vt:lpstr>Co-designing Live Well Centres  (&amp; Spaces and Offers)</vt:lpstr>
      <vt:lpstr>What have people told us a Live Well Centre needs to be? </vt:lpstr>
      <vt:lpstr>  What? A strong, connected neighbourhood Every place and person has a role to play  </vt:lpstr>
      <vt:lpstr>How? People, connections and relationships</vt:lpstr>
      <vt:lpstr>How? Conditions and enablers</vt:lpstr>
      <vt:lpstr>PowerPoint Presentation</vt:lpstr>
      <vt:lpstr>Example one:  </vt:lpstr>
      <vt:lpstr>PowerPoint Presentation</vt:lpstr>
      <vt:lpstr>Example two:   </vt:lpstr>
      <vt:lpstr>Example three:   </vt:lpstr>
      <vt:lpstr>Hikes &amp; Physical Activities To Accelerate Action  </vt:lpstr>
      <vt:lpstr>PowerPoint Presentation</vt:lpstr>
      <vt:lpstr>PowerPoint Presentation</vt:lpstr>
      <vt:lpstr>PowerPoint Presentation</vt:lpstr>
      <vt:lpstr>Breaking Barriers – Creating Access to Nature   </vt:lpstr>
      <vt:lpstr>PowerPoint Presentation</vt:lpstr>
      <vt:lpstr>Breaking the Cycle</vt:lpstr>
      <vt:lpstr>PowerPoint Presentation</vt:lpstr>
      <vt:lpstr>Future Goals to expand the impact   </vt:lpstr>
      <vt:lpstr> Impact &amp; Achievements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lpstr>Example four: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Kate Harding</dc:creator>
  <cp:revision>5</cp:revision>
  <dcterms:created xsi:type="dcterms:W3CDTF">2025-04-22T14:19:19Z</dcterms:created>
  <dcterms:modified xsi:type="dcterms:W3CDTF">2025-06-16T10:35:03Z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0x010100C569C68493419E49A940845486844438</vt:lpwstr>
  </property>
  <property fmtid="{D5CDD505-2E9C-101B-9397-08002B2CF9AE}" pid="3" name="_dlc_DocIdItemGuid">
    <vt:lpwstr>602b448b-f1da-4a06-b1f0-ac1b1a75b11a</vt:lpwstr>
  </property>
  <property fmtid="{D5CDD505-2E9C-101B-9397-08002B2CF9AE}" pid="4" name="MediaServiceImageTags">
    <vt:lpwstr/>
  </property>
</Properties>
</file>