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28"/>
  </p:notesMasterIdLst>
  <p:sldIdLst>
    <p:sldId id="256" r:id="rId3"/>
    <p:sldId id="257" r:id="rId4"/>
    <p:sldId id="366" r:id="rId5"/>
    <p:sldId id="372" r:id="rId6"/>
    <p:sldId id="270" r:id="rId7"/>
    <p:sldId id="357" r:id="rId8"/>
    <p:sldId id="349" r:id="rId9"/>
    <p:sldId id="352" r:id="rId10"/>
    <p:sldId id="310" r:id="rId11"/>
    <p:sldId id="333" r:id="rId12"/>
    <p:sldId id="277" r:id="rId13"/>
    <p:sldId id="285" r:id="rId14"/>
    <p:sldId id="335" r:id="rId15"/>
    <p:sldId id="355" r:id="rId16"/>
    <p:sldId id="373" r:id="rId17"/>
    <p:sldId id="345" r:id="rId18"/>
    <p:sldId id="308" r:id="rId19"/>
    <p:sldId id="336" r:id="rId20"/>
    <p:sldId id="369" r:id="rId21"/>
    <p:sldId id="371" r:id="rId22"/>
    <p:sldId id="367" r:id="rId23"/>
    <p:sldId id="265" r:id="rId24"/>
    <p:sldId id="370" r:id="rId25"/>
    <p:sldId id="368" r:id="rId26"/>
    <p:sldId id="3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2:15:36.8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34.09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39.71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42.45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2862 1106,'-910'52,"451"-16,-294-19,731-18,0-1,0 0,0-2,1-1,-1-1,1 0,-34-17,14 3,0-3,-62-46,77 48,0-1,2-2,0 0,2-2,1-1,1 0,1-1,2-1,-24-52,20 30,3 0,1-1,3 0,1-1,-5-68,12 27,9-147,-2 215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52.85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53.25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53.90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54.31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55.82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1,'29'1,"0"2,0 1,32 9,-9-2,574 158,-303-73,-77-26,506 127,-727-192,0 0,41 0,-47-5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5T11:57:32.908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2594 412,'-5'1,"-1"-1,0 1,1 0,-1 1,1-1,-1 1,1 1,0-1,0 0,0 1,-9 6,-5 7,-27 25,11-10,-165 138,189-160,-1-1,0 0,-18 9,19-11,2-1,-1 1,1 0,0 1,0 0,-11 12,-142 146,6-27,124-98,-3 2,-18 6,-3-3,-76 48,51-36,-7 5,73-52,1 1,-1 1,-17 18,-14 12,-25 14,3 3,-102 111,47-34,73-87,-13 13,51-49,0-1,-20 15,19-16,0 0,-18 21,5 1,21-24,-1 0,0-1,0 0,-1-1,0 1,0-1,-1-1,0 1,0-1,-1-1,1 1,-13 4,-19 4,-60 29,83-34,1 1,0 0,1 1,0 1,0 1,-12 13,12-10,0 1,1 0,1 1,1 0,-12 24,21-35,0 0,0 0,1 0,0 1,1-1,-1 1,2-1,-1 1,1-1,0 1,0-1,1 1,0-1,0 0,1 1,0-1,1 0,-1 0,5 7,54 90,-40-72,27 55,-40-70,1-1,1 0,1 0,0-1,0 0,27 24,-3-8,61 41,-79-57,0 0,0 2,-2 0,0 0,-1 1,20 35,-20-31,1-1,0 0,2-1,37 36,-10-23,1-3,51 26,-82-48,-1 2,0 0,0 1,14 15,28 23,-49-45,-1-1,2 0,-1 0,0-1,0 1,1-1,-1-1,1 1,0-1,11 0,12 0,34-4,-19 1,307 1,-338 0,1-1,-1 0,0-1,0 0,-1-1,1-1,-1 0,0-1,0 0,0-1,-1-1,17-13,13-13,71-76,-108 105,0 0,220-224,-193 201,42-29,28-23,-51 31,0-1,59-43,-13 10,-70 58,1 1,1 1,38-22,-12 14,10-5,-1-2,67-55,-122 86,9-10,1 2,0 1,1 0,1 1,39-17,-40 20,1 0,-2-1,0-1,30-25,20-12,-18 18,-2-3,59-51,-100 76,0 0,0-1,-1 0,-1 0,11-21,13-20,-26 47,-1 0,1 0,0 0,1 1,-1-1,0 1,1 0,0 1,0-1,5-1,59-19,-34 12,-11 2,0-1,-1-2,33-20,-39 23,0 0,26-8,-28 12,-1-1,0 0,0-1,23-16,-29 15,-1 1,0-2,-1 1,1-1,-2 0,1 0,-2-1,1 1,-1-1,5-17,17-35,-22 55,1 1,0 0,0 0,1 0,-1 1,13-10,-10 10,-1-1,0-1,0 1,9-14,-11 12,0-1,-1 0,0 0,-1 0,0-1,0 1,-1-1,0 0,1-16,-2-12,-4-46,0 20,3 61,0-6,0-1,-1 1,0-1,0 1,-4-12,4 18,-1-1,1 1,-1-1,0 1,-1 0,1 0,0 0,-1 0,0 0,1 0,-1 1,0-1,-1 1,1 0,-7-3,-105-55,-99-57,155 82,31 19,0-1,1-1,1-1,1-1,-29-31,27 23,20 21,-1-1,1 0,1 0,-1 0,1-1,1 1,-1-1,1-1,1 1,0-1,-4-15,-20-138,26 154,-1 0,1 0,-2 0,0 1,0-1,0 1,-1 0,0 0,-1 0,1 1,-1 0,-1 0,0 0,0 1,0 0,-1 0,1 1,-1 0,-1 0,1 1,-12-4,2 0,0-1,1-1,0 0,-18-15,-19-12,17 15,14 9,0-1,0-1,1-1,-29-29,-14-32,61 74,0 0,0-1,0 2,0-1,-1 0,0 1,1 0,-1 0,0 0,0 0,0 1,0 0,0 0,-9 0,-11 0,-46 4,30-1,-7-3,35 0,-1 1,1-1,0 2,-1 0,1 1,0 0,-25 8,36-9,0 0,-1 1,1-1,0 0,0 1,0 0,0 0,0-1,0 1,0 0,1 1,-1-1,1 0,0 0,-1 1,1-1,0 0,-1 6,0 2,0 0,1 0,-1 18,-2 16,-1-26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2:15:42.4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2:16:28.0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2:16:36.0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21.75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22.6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23.58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23.98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8T18:27:33.37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1D3ED-E95B-4ED3-82A1-3B63F9AA908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EA57B-3CA3-4131-8969-D56FA8788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97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Population : 195,000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Overweight and or Obese Adults : </a:t>
            </a:r>
            <a:r>
              <a:rPr lang="en-GB" b="1" dirty="0"/>
              <a:t>64.9%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/>
              <a:t>Active Adults = </a:t>
            </a:r>
            <a:r>
              <a:rPr lang="en-GB" b="1" dirty="0"/>
              <a:t>69%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Overweight and or Obese Reception Children : </a:t>
            </a:r>
            <a:r>
              <a:rPr lang="en-GB" b="1" dirty="0"/>
              <a:t>1 in 4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/>
              <a:t>Active Young People =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Overweight an or Obese Year 6 Children  : </a:t>
            </a:r>
            <a:r>
              <a:rPr lang="en-GB" b="1" dirty="0"/>
              <a:t>1 in 2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/>
              <a:t>Inactive Young People =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EA57B-3CA3-4131-8969-D56FA87889C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55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B00FC-A9AB-82D2-0770-CB1546675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B3D6E-C5B5-7E61-0E6F-E9C2816E3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B76E9-4549-6A23-52AF-6C254D72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B949-188F-4B5C-8882-D217CB27475B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00FDD-CDF2-7370-1B3F-D12CE708C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5B84-BEBD-EA75-CDEA-729E3138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4221-7F3F-41F9-82C0-A1147F315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27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CF46-9054-4729-EC52-4F59465E4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4EDD65-0C36-06ED-4134-99EA9DFBA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7FA6B-4AF1-47E7-24F4-A4B80870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B949-188F-4B5C-8882-D217CB27475B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116A0-37DB-FE54-A724-BF930A32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62893-69C1-CB75-0C44-FAF555680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4221-7F3F-41F9-82C0-A1147F315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0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99CCD3-ACAC-81C3-25BF-59F58DE09C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373CC-8C27-7C65-8472-E896AFD29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B5F8B-F8AB-BEAD-763A-751D4359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B949-188F-4B5C-8882-D217CB27475B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8244C-CB05-BFA9-8465-7327FB947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04F1F-FA2F-59C9-02CF-6E6E3367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4221-7F3F-41F9-82C0-A1147F315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202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37764-EBDF-0590-BAE8-CFE77787A99D}"/>
              </a:ext>
            </a:extLst>
          </p:cNvPr>
          <p:cNvSpPr/>
          <p:nvPr userDrawn="1"/>
        </p:nvSpPr>
        <p:spPr>
          <a:xfrm>
            <a:off x="0" y="-42729"/>
            <a:ext cx="10550699" cy="1591278"/>
          </a:xfrm>
          <a:custGeom>
            <a:avLst/>
            <a:gdLst>
              <a:gd name="connsiteX0" fmla="*/ 0 w 10550699"/>
              <a:gd name="connsiteY0" fmla="*/ 0 h 1691862"/>
              <a:gd name="connsiteX1" fmla="*/ 10550699 w 10550699"/>
              <a:gd name="connsiteY1" fmla="*/ 0 h 1691862"/>
              <a:gd name="connsiteX2" fmla="*/ 10550699 w 10550699"/>
              <a:gd name="connsiteY2" fmla="*/ 1691862 h 1691862"/>
              <a:gd name="connsiteX3" fmla="*/ 0 w 10550699"/>
              <a:gd name="connsiteY3" fmla="*/ 1691862 h 1691862"/>
              <a:gd name="connsiteX4" fmla="*/ 0 w 10550699"/>
              <a:gd name="connsiteY4" fmla="*/ 0 h 1691862"/>
              <a:gd name="connsiteX0" fmla="*/ 0 w 10550699"/>
              <a:gd name="connsiteY0" fmla="*/ 0 h 1691862"/>
              <a:gd name="connsiteX1" fmla="*/ 10550699 w 10550699"/>
              <a:gd name="connsiteY1" fmla="*/ 0 h 1691862"/>
              <a:gd name="connsiteX2" fmla="*/ 10550699 w 10550699"/>
              <a:gd name="connsiteY2" fmla="*/ 1316958 h 1691862"/>
              <a:gd name="connsiteX3" fmla="*/ 0 w 10550699"/>
              <a:gd name="connsiteY3" fmla="*/ 1691862 h 1691862"/>
              <a:gd name="connsiteX4" fmla="*/ 0 w 10550699"/>
              <a:gd name="connsiteY4" fmla="*/ 0 h 1691862"/>
              <a:gd name="connsiteX0" fmla="*/ 0 w 10550699"/>
              <a:gd name="connsiteY0" fmla="*/ 0 h 1691862"/>
              <a:gd name="connsiteX1" fmla="*/ 10550699 w 10550699"/>
              <a:gd name="connsiteY1" fmla="*/ 0 h 1691862"/>
              <a:gd name="connsiteX2" fmla="*/ 10486691 w 10550699"/>
              <a:gd name="connsiteY2" fmla="*/ 1143222 h 1691862"/>
              <a:gd name="connsiteX3" fmla="*/ 0 w 10550699"/>
              <a:gd name="connsiteY3" fmla="*/ 1691862 h 1691862"/>
              <a:gd name="connsiteX4" fmla="*/ 0 w 10550699"/>
              <a:gd name="connsiteY4" fmla="*/ 0 h 1691862"/>
              <a:gd name="connsiteX0" fmla="*/ 0 w 10550699"/>
              <a:gd name="connsiteY0" fmla="*/ 0 h 1691862"/>
              <a:gd name="connsiteX1" fmla="*/ 10550699 w 10550699"/>
              <a:gd name="connsiteY1" fmla="*/ 0 h 1691862"/>
              <a:gd name="connsiteX2" fmla="*/ 10541555 w 10550699"/>
              <a:gd name="connsiteY2" fmla="*/ 1262094 h 1691862"/>
              <a:gd name="connsiteX3" fmla="*/ 0 w 10550699"/>
              <a:gd name="connsiteY3" fmla="*/ 1691862 h 1691862"/>
              <a:gd name="connsiteX4" fmla="*/ 0 w 10550699"/>
              <a:gd name="connsiteY4" fmla="*/ 0 h 1691862"/>
              <a:gd name="connsiteX0" fmla="*/ 0 w 10550699"/>
              <a:gd name="connsiteY0" fmla="*/ 0 h 1554702"/>
              <a:gd name="connsiteX1" fmla="*/ 10550699 w 10550699"/>
              <a:gd name="connsiteY1" fmla="*/ 0 h 1554702"/>
              <a:gd name="connsiteX2" fmla="*/ 10541555 w 10550699"/>
              <a:gd name="connsiteY2" fmla="*/ 1262094 h 1554702"/>
              <a:gd name="connsiteX3" fmla="*/ 0 w 10550699"/>
              <a:gd name="connsiteY3" fmla="*/ 1554702 h 1554702"/>
              <a:gd name="connsiteX4" fmla="*/ 0 w 10550699"/>
              <a:gd name="connsiteY4" fmla="*/ 0 h 1554702"/>
              <a:gd name="connsiteX0" fmla="*/ 0 w 10550699"/>
              <a:gd name="connsiteY0" fmla="*/ 0 h 1591278"/>
              <a:gd name="connsiteX1" fmla="*/ 10550699 w 10550699"/>
              <a:gd name="connsiteY1" fmla="*/ 0 h 1591278"/>
              <a:gd name="connsiteX2" fmla="*/ 10541555 w 10550699"/>
              <a:gd name="connsiteY2" fmla="*/ 1262094 h 1591278"/>
              <a:gd name="connsiteX3" fmla="*/ 0 w 10550699"/>
              <a:gd name="connsiteY3" fmla="*/ 1591278 h 1591278"/>
              <a:gd name="connsiteX4" fmla="*/ 0 w 10550699"/>
              <a:gd name="connsiteY4" fmla="*/ 0 h 1591278"/>
              <a:gd name="connsiteX0" fmla="*/ 0 w 10550699"/>
              <a:gd name="connsiteY0" fmla="*/ 0 h 1591278"/>
              <a:gd name="connsiteX1" fmla="*/ 10550699 w 10550699"/>
              <a:gd name="connsiteY1" fmla="*/ 42729 h 1591278"/>
              <a:gd name="connsiteX2" fmla="*/ 10541555 w 10550699"/>
              <a:gd name="connsiteY2" fmla="*/ 1262094 h 1591278"/>
              <a:gd name="connsiteX3" fmla="*/ 0 w 10550699"/>
              <a:gd name="connsiteY3" fmla="*/ 1591278 h 1591278"/>
              <a:gd name="connsiteX4" fmla="*/ 0 w 10550699"/>
              <a:gd name="connsiteY4" fmla="*/ 0 h 159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0699" h="1591278">
                <a:moveTo>
                  <a:pt x="0" y="0"/>
                </a:moveTo>
                <a:lnTo>
                  <a:pt x="10550699" y="42729"/>
                </a:lnTo>
                <a:lnTo>
                  <a:pt x="10541555" y="1262094"/>
                </a:lnTo>
                <a:lnTo>
                  <a:pt x="0" y="15912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925F53D8-D0DF-7CD3-2A5F-FC4A986F8430}"/>
              </a:ext>
            </a:extLst>
          </p:cNvPr>
          <p:cNvGrpSpPr/>
          <p:nvPr/>
        </p:nvGrpSpPr>
        <p:grpSpPr>
          <a:xfrm>
            <a:off x="10789445" y="164134"/>
            <a:ext cx="1140854" cy="1140441"/>
            <a:chOff x="9636061" y="1015841"/>
            <a:chExt cx="789527" cy="789241"/>
          </a:xfrm>
        </p:grpSpPr>
        <p:grpSp>
          <p:nvGrpSpPr>
            <p:cNvPr id="12" name="Graphic 7">
              <a:extLst>
                <a:ext uri="{FF2B5EF4-FFF2-40B4-BE49-F238E27FC236}">
                  <a16:creationId xmlns:a16="http://schemas.microsoft.com/office/drawing/2014/main" id="{98065139-2ADE-E176-136F-D27DE5A9A096}"/>
                </a:ext>
              </a:extLst>
            </p:cNvPr>
            <p:cNvGrpSpPr/>
            <p:nvPr/>
          </p:nvGrpSpPr>
          <p:grpSpPr>
            <a:xfrm>
              <a:off x="9794367" y="1472469"/>
              <a:ext cx="629792" cy="332613"/>
              <a:chOff x="9794367" y="1472469"/>
              <a:chExt cx="629792" cy="332613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B4C9D5A-3401-52F0-B80F-601CEA074B33}"/>
                  </a:ext>
                </a:extLst>
              </p:cNvPr>
              <p:cNvSpPr/>
              <p:nvPr/>
            </p:nvSpPr>
            <p:spPr>
              <a:xfrm>
                <a:off x="9794367" y="1472469"/>
                <a:ext cx="629792" cy="332613"/>
              </a:xfrm>
              <a:custGeom>
                <a:avLst/>
                <a:gdLst>
                  <a:gd name="connsiteX0" fmla="*/ 629793 w 629792"/>
                  <a:gd name="connsiteY0" fmla="*/ 0 h 332613"/>
                  <a:gd name="connsiteX1" fmla="*/ 0 w 629792"/>
                  <a:gd name="connsiteY1" fmla="*/ 41529 h 332613"/>
                  <a:gd name="connsiteX2" fmla="*/ 0 w 629792"/>
                  <a:gd name="connsiteY2" fmla="*/ 291275 h 332613"/>
                  <a:gd name="connsiteX3" fmla="*/ 629793 w 629792"/>
                  <a:gd name="connsiteY3" fmla="*/ 332613 h 332613"/>
                  <a:gd name="connsiteX4" fmla="*/ 629793 w 629792"/>
                  <a:gd name="connsiteY4" fmla="*/ 0 h 332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9792" h="332613">
                    <a:moveTo>
                      <a:pt x="629793" y="0"/>
                    </a:moveTo>
                    <a:lnTo>
                      <a:pt x="0" y="41529"/>
                    </a:lnTo>
                    <a:lnTo>
                      <a:pt x="0" y="291275"/>
                    </a:lnTo>
                    <a:lnTo>
                      <a:pt x="629793" y="332613"/>
                    </a:lnTo>
                    <a:lnTo>
                      <a:pt x="629793" y="0"/>
                    </a:lnTo>
                    <a:close/>
                  </a:path>
                </a:pathLst>
              </a:custGeom>
              <a:solidFill>
                <a:srgbClr val="78D6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EBFF22A0-8A05-4813-1C39-30D3DE015478}"/>
                  </a:ext>
                </a:extLst>
              </p:cNvPr>
              <p:cNvGrpSpPr/>
              <p:nvPr/>
            </p:nvGrpSpPr>
            <p:grpSpPr>
              <a:xfrm>
                <a:off x="9836943" y="1545526"/>
                <a:ext cx="547211" cy="184404"/>
                <a:chOff x="9836943" y="1545526"/>
                <a:chExt cx="547211" cy="184404"/>
              </a:xfrm>
              <a:solidFill>
                <a:srgbClr val="1D252D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A5B49832-6B39-90D9-2FA8-C405AF51F921}"/>
                    </a:ext>
                  </a:extLst>
                </p:cNvPr>
                <p:cNvSpPr/>
                <p:nvPr/>
              </p:nvSpPr>
              <p:spPr>
                <a:xfrm>
                  <a:off x="9836943" y="1545621"/>
                  <a:ext cx="90678" cy="184213"/>
                </a:xfrm>
                <a:custGeom>
                  <a:avLst/>
                  <a:gdLst>
                    <a:gd name="connsiteX0" fmla="*/ 0 w 90678"/>
                    <a:gd name="connsiteY0" fmla="*/ 184214 h 184213"/>
                    <a:gd name="connsiteX1" fmla="*/ 0 w 90678"/>
                    <a:gd name="connsiteY1" fmla="*/ 0 h 184213"/>
                    <a:gd name="connsiteX2" fmla="*/ 36671 w 90678"/>
                    <a:gd name="connsiteY2" fmla="*/ 0 h 184213"/>
                    <a:gd name="connsiteX3" fmla="*/ 36671 w 90678"/>
                    <a:gd name="connsiteY3" fmla="*/ 65818 h 184213"/>
                    <a:gd name="connsiteX4" fmla="*/ 54007 w 90678"/>
                    <a:gd name="connsiteY4" fmla="*/ 65818 h 184213"/>
                    <a:gd name="connsiteX5" fmla="*/ 54007 w 90678"/>
                    <a:gd name="connsiteY5" fmla="*/ 0 h 184213"/>
                    <a:gd name="connsiteX6" fmla="*/ 90678 w 90678"/>
                    <a:gd name="connsiteY6" fmla="*/ 0 h 184213"/>
                    <a:gd name="connsiteX7" fmla="*/ 90678 w 90678"/>
                    <a:gd name="connsiteY7" fmla="*/ 184214 h 184213"/>
                    <a:gd name="connsiteX8" fmla="*/ 54007 w 90678"/>
                    <a:gd name="connsiteY8" fmla="*/ 184214 h 184213"/>
                    <a:gd name="connsiteX9" fmla="*/ 54007 w 90678"/>
                    <a:gd name="connsiteY9" fmla="*/ 100584 h 184213"/>
                    <a:gd name="connsiteX10" fmla="*/ 36671 w 90678"/>
                    <a:gd name="connsiteY10" fmla="*/ 100584 h 184213"/>
                    <a:gd name="connsiteX11" fmla="*/ 36671 w 90678"/>
                    <a:gd name="connsiteY11" fmla="*/ 184214 h 184213"/>
                    <a:gd name="connsiteX12" fmla="*/ 0 w 90678"/>
                    <a:gd name="connsiteY12" fmla="*/ 184214 h 18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678" h="184213">
                      <a:moveTo>
                        <a:pt x="0" y="184214"/>
                      </a:moveTo>
                      <a:lnTo>
                        <a:pt x="0" y="0"/>
                      </a:lnTo>
                      <a:lnTo>
                        <a:pt x="36671" y="0"/>
                      </a:lnTo>
                      <a:lnTo>
                        <a:pt x="36671" y="65818"/>
                      </a:lnTo>
                      <a:lnTo>
                        <a:pt x="54007" y="65818"/>
                      </a:lnTo>
                      <a:lnTo>
                        <a:pt x="54007" y="0"/>
                      </a:lnTo>
                      <a:lnTo>
                        <a:pt x="90678" y="0"/>
                      </a:lnTo>
                      <a:lnTo>
                        <a:pt x="90678" y="184214"/>
                      </a:lnTo>
                      <a:lnTo>
                        <a:pt x="54007" y="184214"/>
                      </a:lnTo>
                      <a:lnTo>
                        <a:pt x="54007" y="100584"/>
                      </a:lnTo>
                      <a:lnTo>
                        <a:pt x="36671" y="100584"/>
                      </a:lnTo>
                      <a:lnTo>
                        <a:pt x="36671" y="184214"/>
                      </a:lnTo>
                      <a:lnTo>
                        <a:pt x="0" y="184214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C31B269-1819-D507-16C0-B4982CA3C0B3}"/>
                    </a:ext>
                  </a:extLst>
                </p:cNvPr>
                <p:cNvSpPr/>
                <p:nvPr/>
              </p:nvSpPr>
              <p:spPr>
                <a:xfrm>
                  <a:off x="9943909" y="1545621"/>
                  <a:ext cx="76104" cy="184308"/>
                </a:xfrm>
                <a:custGeom>
                  <a:avLst/>
                  <a:gdLst>
                    <a:gd name="connsiteX0" fmla="*/ 0 w 76104"/>
                    <a:gd name="connsiteY0" fmla="*/ 184214 h 184308"/>
                    <a:gd name="connsiteX1" fmla="*/ 0 w 76104"/>
                    <a:gd name="connsiteY1" fmla="*/ 0 h 184308"/>
                    <a:gd name="connsiteX2" fmla="*/ 73819 w 76104"/>
                    <a:gd name="connsiteY2" fmla="*/ 0 h 184308"/>
                    <a:gd name="connsiteX3" fmla="*/ 73819 w 76104"/>
                    <a:gd name="connsiteY3" fmla="*/ 35624 h 184308"/>
                    <a:gd name="connsiteX4" fmla="*/ 37529 w 76104"/>
                    <a:gd name="connsiteY4" fmla="*/ 35624 h 184308"/>
                    <a:gd name="connsiteX5" fmla="*/ 37529 w 76104"/>
                    <a:gd name="connsiteY5" fmla="*/ 71438 h 184308"/>
                    <a:gd name="connsiteX6" fmla="*/ 72295 w 76104"/>
                    <a:gd name="connsiteY6" fmla="*/ 71438 h 184308"/>
                    <a:gd name="connsiteX7" fmla="*/ 72295 w 76104"/>
                    <a:gd name="connsiteY7" fmla="*/ 106204 h 184308"/>
                    <a:gd name="connsiteX8" fmla="*/ 37529 w 76104"/>
                    <a:gd name="connsiteY8" fmla="*/ 106204 h 184308"/>
                    <a:gd name="connsiteX9" fmla="*/ 37529 w 76104"/>
                    <a:gd name="connsiteY9" fmla="*/ 148495 h 184308"/>
                    <a:gd name="connsiteX10" fmla="*/ 76105 w 76104"/>
                    <a:gd name="connsiteY10" fmla="*/ 148495 h 184308"/>
                    <a:gd name="connsiteX11" fmla="*/ 76105 w 76104"/>
                    <a:gd name="connsiteY11" fmla="*/ 184309 h 184308"/>
                    <a:gd name="connsiteX12" fmla="*/ 0 w 76104"/>
                    <a:gd name="connsiteY12" fmla="*/ 184309 h 184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6104" h="184308">
                      <a:moveTo>
                        <a:pt x="0" y="184214"/>
                      </a:moveTo>
                      <a:lnTo>
                        <a:pt x="0" y="0"/>
                      </a:lnTo>
                      <a:lnTo>
                        <a:pt x="73819" y="0"/>
                      </a:lnTo>
                      <a:lnTo>
                        <a:pt x="73819" y="35624"/>
                      </a:lnTo>
                      <a:lnTo>
                        <a:pt x="37529" y="35624"/>
                      </a:lnTo>
                      <a:lnTo>
                        <a:pt x="37529" y="71438"/>
                      </a:lnTo>
                      <a:lnTo>
                        <a:pt x="72295" y="71438"/>
                      </a:lnTo>
                      <a:lnTo>
                        <a:pt x="72295" y="106204"/>
                      </a:lnTo>
                      <a:lnTo>
                        <a:pt x="37529" y="106204"/>
                      </a:lnTo>
                      <a:lnTo>
                        <a:pt x="37529" y="148495"/>
                      </a:lnTo>
                      <a:lnTo>
                        <a:pt x="76105" y="148495"/>
                      </a:lnTo>
                      <a:lnTo>
                        <a:pt x="76105" y="184309"/>
                      </a:lnTo>
                      <a:lnTo>
                        <a:pt x="0" y="184309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50E1295E-108B-04A4-59F6-1F363D07D96A}"/>
                    </a:ext>
                  </a:extLst>
                </p:cNvPr>
                <p:cNvSpPr/>
                <p:nvPr/>
              </p:nvSpPr>
              <p:spPr>
                <a:xfrm>
                  <a:off x="10027348" y="1545621"/>
                  <a:ext cx="97821" cy="184213"/>
                </a:xfrm>
                <a:custGeom>
                  <a:avLst/>
                  <a:gdLst>
                    <a:gd name="connsiteX0" fmla="*/ 0 w 97821"/>
                    <a:gd name="connsiteY0" fmla="*/ 184214 h 184213"/>
                    <a:gd name="connsiteX1" fmla="*/ 17812 w 97821"/>
                    <a:gd name="connsiteY1" fmla="*/ 0 h 184213"/>
                    <a:gd name="connsiteX2" fmla="*/ 80200 w 97821"/>
                    <a:gd name="connsiteY2" fmla="*/ 0 h 184213"/>
                    <a:gd name="connsiteX3" fmla="*/ 97822 w 97821"/>
                    <a:gd name="connsiteY3" fmla="*/ 184214 h 184213"/>
                    <a:gd name="connsiteX4" fmla="*/ 62865 w 97821"/>
                    <a:gd name="connsiteY4" fmla="*/ 184214 h 184213"/>
                    <a:gd name="connsiteX5" fmla="*/ 60293 w 97821"/>
                    <a:gd name="connsiteY5" fmla="*/ 154400 h 184213"/>
                    <a:gd name="connsiteX6" fmla="*/ 38005 w 97821"/>
                    <a:gd name="connsiteY6" fmla="*/ 154400 h 184213"/>
                    <a:gd name="connsiteX7" fmla="*/ 35814 w 97821"/>
                    <a:gd name="connsiteY7" fmla="*/ 184214 h 184213"/>
                    <a:gd name="connsiteX8" fmla="*/ 0 w 97821"/>
                    <a:gd name="connsiteY8" fmla="*/ 184214 h 184213"/>
                    <a:gd name="connsiteX9" fmla="*/ 40767 w 97821"/>
                    <a:gd name="connsiteY9" fmla="*/ 125063 h 184213"/>
                    <a:gd name="connsiteX10" fmla="*/ 57531 w 97821"/>
                    <a:gd name="connsiteY10" fmla="*/ 125063 h 184213"/>
                    <a:gd name="connsiteX11" fmla="*/ 49339 w 97821"/>
                    <a:gd name="connsiteY11" fmla="*/ 31337 h 184213"/>
                    <a:gd name="connsiteX12" fmla="*/ 47625 w 97821"/>
                    <a:gd name="connsiteY12" fmla="*/ 31337 h 184213"/>
                    <a:gd name="connsiteX13" fmla="*/ 40767 w 97821"/>
                    <a:gd name="connsiteY13" fmla="*/ 125063 h 18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821" h="184213">
                      <a:moveTo>
                        <a:pt x="0" y="184214"/>
                      </a:moveTo>
                      <a:lnTo>
                        <a:pt x="17812" y="0"/>
                      </a:lnTo>
                      <a:lnTo>
                        <a:pt x="80200" y="0"/>
                      </a:lnTo>
                      <a:lnTo>
                        <a:pt x="97822" y="184214"/>
                      </a:lnTo>
                      <a:lnTo>
                        <a:pt x="62865" y="184214"/>
                      </a:lnTo>
                      <a:lnTo>
                        <a:pt x="60293" y="154400"/>
                      </a:lnTo>
                      <a:lnTo>
                        <a:pt x="38005" y="154400"/>
                      </a:lnTo>
                      <a:lnTo>
                        <a:pt x="35814" y="184214"/>
                      </a:lnTo>
                      <a:lnTo>
                        <a:pt x="0" y="184214"/>
                      </a:lnTo>
                      <a:close/>
                      <a:moveTo>
                        <a:pt x="40767" y="125063"/>
                      </a:moveTo>
                      <a:lnTo>
                        <a:pt x="57531" y="125063"/>
                      </a:lnTo>
                      <a:lnTo>
                        <a:pt x="49339" y="31337"/>
                      </a:lnTo>
                      <a:lnTo>
                        <a:pt x="47625" y="31337"/>
                      </a:lnTo>
                      <a:lnTo>
                        <a:pt x="40767" y="125063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2677A892-FB8C-935C-BA84-EF8D21AE1927}"/>
                    </a:ext>
                  </a:extLst>
                </p:cNvPr>
                <p:cNvSpPr/>
                <p:nvPr/>
              </p:nvSpPr>
              <p:spPr>
                <a:xfrm>
                  <a:off x="10136314" y="1545621"/>
                  <a:ext cx="74866" cy="184308"/>
                </a:xfrm>
                <a:custGeom>
                  <a:avLst/>
                  <a:gdLst>
                    <a:gd name="connsiteX0" fmla="*/ 0 w 74866"/>
                    <a:gd name="connsiteY0" fmla="*/ 184214 h 184308"/>
                    <a:gd name="connsiteX1" fmla="*/ 0 w 74866"/>
                    <a:gd name="connsiteY1" fmla="*/ 0 h 184308"/>
                    <a:gd name="connsiteX2" fmla="*/ 36862 w 74866"/>
                    <a:gd name="connsiteY2" fmla="*/ 0 h 184308"/>
                    <a:gd name="connsiteX3" fmla="*/ 36862 w 74866"/>
                    <a:gd name="connsiteY3" fmla="*/ 152972 h 184308"/>
                    <a:gd name="connsiteX4" fmla="*/ 74866 w 74866"/>
                    <a:gd name="connsiteY4" fmla="*/ 152972 h 184308"/>
                    <a:gd name="connsiteX5" fmla="*/ 74866 w 74866"/>
                    <a:gd name="connsiteY5" fmla="*/ 184309 h 184308"/>
                    <a:gd name="connsiteX6" fmla="*/ 0 w 74866"/>
                    <a:gd name="connsiteY6" fmla="*/ 184309 h 184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66" h="184308">
                      <a:moveTo>
                        <a:pt x="0" y="184214"/>
                      </a:moveTo>
                      <a:lnTo>
                        <a:pt x="0" y="0"/>
                      </a:lnTo>
                      <a:lnTo>
                        <a:pt x="36862" y="0"/>
                      </a:lnTo>
                      <a:lnTo>
                        <a:pt x="36862" y="152972"/>
                      </a:lnTo>
                      <a:lnTo>
                        <a:pt x="74866" y="152972"/>
                      </a:lnTo>
                      <a:lnTo>
                        <a:pt x="74866" y="184309"/>
                      </a:lnTo>
                      <a:lnTo>
                        <a:pt x="0" y="184309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7331362F-2CE3-ED75-2E2E-2D85D3EA4F21}"/>
                    </a:ext>
                  </a:extLst>
                </p:cNvPr>
                <p:cNvSpPr/>
                <p:nvPr/>
              </p:nvSpPr>
              <p:spPr>
                <a:xfrm>
                  <a:off x="10202513" y="1545526"/>
                  <a:ext cx="80676" cy="184308"/>
                </a:xfrm>
                <a:custGeom>
                  <a:avLst/>
                  <a:gdLst>
                    <a:gd name="connsiteX0" fmla="*/ 21907 w 80676"/>
                    <a:gd name="connsiteY0" fmla="*/ 184309 h 184308"/>
                    <a:gd name="connsiteX1" fmla="*/ 21907 w 80676"/>
                    <a:gd name="connsiteY1" fmla="*/ 35433 h 184308"/>
                    <a:gd name="connsiteX2" fmla="*/ 0 w 80676"/>
                    <a:gd name="connsiteY2" fmla="*/ 35433 h 184308"/>
                    <a:gd name="connsiteX3" fmla="*/ 0 w 80676"/>
                    <a:gd name="connsiteY3" fmla="*/ 0 h 184308"/>
                    <a:gd name="connsiteX4" fmla="*/ 80676 w 80676"/>
                    <a:gd name="connsiteY4" fmla="*/ 0 h 184308"/>
                    <a:gd name="connsiteX5" fmla="*/ 80676 w 80676"/>
                    <a:gd name="connsiteY5" fmla="*/ 35433 h 184308"/>
                    <a:gd name="connsiteX6" fmla="*/ 58769 w 80676"/>
                    <a:gd name="connsiteY6" fmla="*/ 35433 h 184308"/>
                    <a:gd name="connsiteX7" fmla="*/ 58769 w 80676"/>
                    <a:gd name="connsiteY7" fmla="*/ 184309 h 184308"/>
                    <a:gd name="connsiteX8" fmla="*/ 21907 w 80676"/>
                    <a:gd name="connsiteY8" fmla="*/ 184309 h 184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676" h="184308">
                      <a:moveTo>
                        <a:pt x="21907" y="184309"/>
                      </a:moveTo>
                      <a:lnTo>
                        <a:pt x="21907" y="35433"/>
                      </a:lnTo>
                      <a:lnTo>
                        <a:pt x="0" y="35433"/>
                      </a:lnTo>
                      <a:lnTo>
                        <a:pt x="0" y="0"/>
                      </a:lnTo>
                      <a:lnTo>
                        <a:pt x="80676" y="0"/>
                      </a:lnTo>
                      <a:lnTo>
                        <a:pt x="80676" y="35433"/>
                      </a:lnTo>
                      <a:lnTo>
                        <a:pt x="58769" y="35433"/>
                      </a:lnTo>
                      <a:lnTo>
                        <a:pt x="58769" y="184309"/>
                      </a:lnTo>
                      <a:lnTo>
                        <a:pt x="21907" y="184309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7B0A926F-B431-1806-40FF-3A4E22840719}"/>
                    </a:ext>
                  </a:extLst>
                </p:cNvPr>
                <p:cNvSpPr/>
                <p:nvPr/>
              </p:nvSpPr>
              <p:spPr>
                <a:xfrm>
                  <a:off x="10293476" y="1545621"/>
                  <a:ext cx="90678" cy="184213"/>
                </a:xfrm>
                <a:custGeom>
                  <a:avLst/>
                  <a:gdLst>
                    <a:gd name="connsiteX0" fmla="*/ 0 w 90678"/>
                    <a:gd name="connsiteY0" fmla="*/ 184214 h 184213"/>
                    <a:gd name="connsiteX1" fmla="*/ 0 w 90678"/>
                    <a:gd name="connsiteY1" fmla="*/ 0 h 184213"/>
                    <a:gd name="connsiteX2" fmla="*/ 36672 w 90678"/>
                    <a:gd name="connsiteY2" fmla="*/ 0 h 184213"/>
                    <a:gd name="connsiteX3" fmla="*/ 36672 w 90678"/>
                    <a:gd name="connsiteY3" fmla="*/ 65818 h 184213"/>
                    <a:gd name="connsiteX4" fmla="*/ 54007 w 90678"/>
                    <a:gd name="connsiteY4" fmla="*/ 65818 h 184213"/>
                    <a:gd name="connsiteX5" fmla="*/ 54007 w 90678"/>
                    <a:gd name="connsiteY5" fmla="*/ 0 h 184213"/>
                    <a:gd name="connsiteX6" fmla="*/ 90678 w 90678"/>
                    <a:gd name="connsiteY6" fmla="*/ 0 h 184213"/>
                    <a:gd name="connsiteX7" fmla="*/ 90678 w 90678"/>
                    <a:gd name="connsiteY7" fmla="*/ 184214 h 184213"/>
                    <a:gd name="connsiteX8" fmla="*/ 54007 w 90678"/>
                    <a:gd name="connsiteY8" fmla="*/ 184214 h 184213"/>
                    <a:gd name="connsiteX9" fmla="*/ 54007 w 90678"/>
                    <a:gd name="connsiteY9" fmla="*/ 100584 h 184213"/>
                    <a:gd name="connsiteX10" fmla="*/ 36672 w 90678"/>
                    <a:gd name="connsiteY10" fmla="*/ 100584 h 184213"/>
                    <a:gd name="connsiteX11" fmla="*/ 36672 w 90678"/>
                    <a:gd name="connsiteY11" fmla="*/ 184214 h 184213"/>
                    <a:gd name="connsiteX12" fmla="*/ 0 w 90678"/>
                    <a:gd name="connsiteY12" fmla="*/ 184214 h 18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678" h="184213">
                      <a:moveTo>
                        <a:pt x="0" y="184214"/>
                      </a:moveTo>
                      <a:lnTo>
                        <a:pt x="0" y="0"/>
                      </a:lnTo>
                      <a:lnTo>
                        <a:pt x="36672" y="0"/>
                      </a:lnTo>
                      <a:lnTo>
                        <a:pt x="36672" y="65818"/>
                      </a:lnTo>
                      <a:lnTo>
                        <a:pt x="54007" y="65818"/>
                      </a:lnTo>
                      <a:lnTo>
                        <a:pt x="54007" y="0"/>
                      </a:lnTo>
                      <a:lnTo>
                        <a:pt x="90678" y="0"/>
                      </a:lnTo>
                      <a:lnTo>
                        <a:pt x="90678" y="184214"/>
                      </a:lnTo>
                      <a:lnTo>
                        <a:pt x="54007" y="184214"/>
                      </a:lnTo>
                      <a:lnTo>
                        <a:pt x="54007" y="100584"/>
                      </a:lnTo>
                      <a:lnTo>
                        <a:pt x="36672" y="100584"/>
                      </a:lnTo>
                      <a:lnTo>
                        <a:pt x="36672" y="184214"/>
                      </a:lnTo>
                      <a:lnTo>
                        <a:pt x="0" y="184214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21" name="Graphic 7">
              <a:extLst>
                <a:ext uri="{FF2B5EF4-FFF2-40B4-BE49-F238E27FC236}">
                  <a16:creationId xmlns:a16="http://schemas.microsoft.com/office/drawing/2014/main" id="{03E66843-BD5A-AFBD-7868-C58F97C43B04}"/>
                </a:ext>
              </a:extLst>
            </p:cNvPr>
            <p:cNvGrpSpPr/>
            <p:nvPr/>
          </p:nvGrpSpPr>
          <p:grpSpPr>
            <a:xfrm>
              <a:off x="9636061" y="1199673"/>
              <a:ext cx="685705" cy="300132"/>
              <a:chOff x="9636061" y="1199673"/>
              <a:chExt cx="685705" cy="300132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D09D772-1955-7ADF-C3D5-5D8B7CA38B01}"/>
                  </a:ext>
                </a:extLst>
              </p:cNvPr>
              <p:cNvSpPr/>
              <p:nvPr/>
            </p:nvSpPr>
            <p:spPr>
              <a:xfrm>
                <a:off x="9636061" y="1199673"/>
                <a:ext cx="685705" cy="300132"/>
              </a:xfrm>
              <a:custGeom>
                <a:avLst/>
                <a:gdLst>
                  <a:gd name="connsiteX0" fmla="*/ 0 w 685705"/>
                  <a:gd name="connsiteY0" fmla="*/ 0 h 300132"/>
                  <a:gd name="connsiteX1" fmla="*/ 0 w 685705"/>
                  <a:gd name="connsiteY1" fmla="*/ 300133 h 300132"/>
                  <a:gd name="connsiteX2" fmla="*/ 685705 w 685705"/>
                  <a:gd name="connsiteY2" fmla="*/ 254318 h 300132"/>
                  <a:gd name="connsiteX3" fmla="*/ 685705 w 685705"/>
                  <a:gd name="connsiteY3" fmla="*/ 0 h 300132"/>
                  <a:gd name="connsiteX4" fmla="*/ 0 w 685705"/>
                  <a:gd name="connsiteY4" fmla="*/ 0 h 300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705" h="300132">
                    <a:moveTo>
                      <a:pt x="0" y="0"/>
                    </a:moveTo>
                    <a:lnTo>
                      <a:pt x="0" y="300133"/>
                    </a:lnTo>
                    <a:lnTo>
                      <a:pt x="685705" y="254318"/>
                    </a:lnTo>
                    <a:lnTo>
                      <a:pt x="68570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9C5B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23" name="Graphic 7">
                <a:extLst>
                  <a:ext uri="{FF2B5EF4-FFF2-40B4-BE49-F238E27FC236}">
                    <a16:creationId xmlns:a16="http://schemas.microsoft.com/office/drawing/2014/main" id="{B6294047-9C94-2FA2-9646-E6D04EB845EA}"/>
                  </a:ext>
                </a:extLst>
              </p:cNvPr>
              <p:cNvGrpSpPr/>
              <p:nvPr/>
            </p:nvGrpSpPr>
            <p:grpSpPr>
              <a:xfrm>
                <a:off x="9672066" y="1241869"/>
                <a:ext cx="616743" cy="184404"/>
                <a:chOff x="9672066" y="1241869"/>
                <a:chExt cx="616743" cy="184404"/>
              </a:xfrm>
              <a:solidFill>
                <a:srgbClr val="1D252D"/>
              </a:solidFill>
            </p:grpSpPr>
            <p:grpSp>
              <p:nvGrpSpPr>
                <p:cNvPr id="24" name="Graphic 7">
                  <a:extLst>
                    <a:ext uri="{FF2B5EF4-FFF2-40B4-BE49-F238E27FC236}">
                      <a16:creationId xmlns:a16="http://schemas.microsoft.com/office/drawing/2014/main" id="{2F9EC427-0E15-B4E7-CBE4-49539C544E3A}"/>
                    </a:ext>
                  </a:extLst>
                </p:cNvPr>
                <p:cNvGrpSpPr/>
                <p:nvPr/>
              </p:nvGrpSpPr>
              <p:grpSpPr>
                <a:xfrm>
                  <a:off x="9672066" y="1241869"/>
                  <a:ext cx="616743" cy="184404"/>
                  <a:chOff x="9672066" y="1241869"/>
                  <a:chExt cx="616743" cy="184404"/>
                </a:xfrm>
                <a:solidFill>
                  <a:srgbClr val="1D252D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93408D-E228-355A-5961-933290EE7A75}"/>
                      </a:ext>
                    </a:extLst>
                  </p:cNvPr>
                  <p:cNvSpPr/>
                  <p:nvPr/>
                </p:nvSpPr>
                <p:spPr>
                  <a:xfrm>
                    <a:off x="9672066" y="1241964"/>
                    <a:ext cx="143732" cy="184213"/>
                  </a:xfrm>
                  <a:custGeom>
                    <a:avLst/>
                    <a:gdLst>
                      <a:gd name="connsiteX0" fmla="*/ 95 w 143732"/>
                      <a:gd name="connsiteY0" fmla="*/ 184214 h 184213"/>
                      <a:gd name="connsiteX1" fmla="*/ 95 w 143732"/>
                      <a:gd name="connsiteY1" fmla="*/ 0 h 184213"/>
                      <a:gd name="connsiteX2" fmla="*/ 56292 w 143732"/>
                      <a:gd name="connsiteY2" fmla="*/ 0 h 184213"/>
                      <a:gd name="connsiteX3" fmla="*/ 71723 w 143732"/>
                      <a:gd name="connsiteY3" fmla="*/ 112395 h 184213"/>
                      <a:gd name="connsiteX4" fmla="*/ 87154 w 143732"/>
                      <a:gd name="connsiteY4" fmla="*/ 0 h 184213"/>
                      <a:gd name="connsiteX5" fmla="*/ 143733 w 143732"/>
                      <a:gd name="connsiteY5" fmla="*/ 0 h 184213"/>
                      <a:gd name="connsiteX6" fmla="*/ 143733 w 143732"/>
                      <a:gd name="connsiteY6" fmla="*/ 184214 h 184213"/>
                      <a:gd name="connsiteX7" fmla="*/ 110014 w 143732"/>
                      <a:gd name="connsiteY7" fmla="*/ 184214 h 184213"/>
                      <a:gd name="connsiteX8" fmla="*/ 110014 w 143732"/>
                      <a:gd name="connsiteY8" fmla="*/ 51435 h 184213"/>
                      <a:gd name="connsiteX9" fmla="*/ 88773 w 143732"/>
                      <a:gd name="connsiteY9" fmla="*/ 184214 h 184213"/>
                      <a:gd name="connsiteX10" fmla="*/ 55721 w 143732"/>
                      <a:gd name="connsiteY10" fmla="*/ 184214 h 184213"/>
                      <a:gd name="connsiteX11" fmla="*/ 33242 w 143732"/>
                      <a:gd name="connsiteY11" fmla="*/ 51435 h 184213"/>
                      <a:gd name="connsiteX12" fmla="*/ 33242 w 143732"/>
                      <a:gd name="connsiteY12" fmla="*/ 184214 h 184213"/>
                      <a:gd name="connsiteX13" fmla="*/ 0 w 143732"/>
                      <a:gd name="connsiteY13" fmla="*/ 184214 h 184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732" h="184213">
                        <a:moveTo>
                          <a:pt x="95" y="184214"/>
                        </a:moveTo>
                        <a:lnTo>
                          <a:pt x="95" y="0"/>
                        </a:lnTo>
                        <a:lnTo>
                          <a:pt x="56292" y="0"/>
                        </a:lnTo>
                        <a:lnTo>
                          <a:pt x="71723" y="112395"/>
                        </a:lnTo>
                        <a:lnTo>
                          <a:pt x="87154" y="0"/>
                        </a:lnTo>
                        <a:lnTo>
                          <a:pt x="143733" y="0"/>
                        </a:lnTo>
                        <a:lnTo>
                          <a:pt x="143733" y="184214"/>
                        </a:lnTo>
                        <a:lnTo>
                          <a:pt x="110014" y="184214"/>
                        </a:lnTo>
                        <a:lnTo>
                          <a:pt x="110014" y="51435"/>
                        </a:lnTo>
                        <a:lnTo>
                          <a:pt x="88773" y="184214"/>
                        </a:lnTo>
                        <a:lnTo>
                          <a:pt x="55721" y="184214"/>
                        </a:lnTo>
                        <a:lnTo>
                          <a:pt x="33242" y="51435"/>
                        </a:lnTo>
                        <a:lnTo>
                          <a:pt x="33242" y="184214"/>
                        </a:lnTo>
                        <a:lnTo>
                          <a:pt x="0" y="184214"/>
                        </a:lnTo>
                        <a:close/>
                      </a:path>
                    </a:pathLst>
                  </a:custGeom>
                  <a:solidFill>
                    <a:srgbClr val="1D25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A517C442-C83F-6B74-A80B-C852D5146716}"/>
                      </a:ext>
                    </a:extLst>
                  </p:cNvPr>
                  <p:cNvSpPr/>
                  <p:nvPr/>
                </p:nvSpPr>
                <p:spPr>
                  <a:xfrm>
                    <a:off x="9832181" y="1241964"/>
                    <a:ext cx="76104" cy="184308"/>
                  </a:xfrm>
                  <a:custGeom>
                    <a:avLst/>
                    <a:gdLst>
                      <a:gd name="connsiteX0" fmla="*/ 0 w 76104"/>
                      <a:gd name="connsiteY0" fmla="*/ 184214 h 184308"/>
                      <a:gd name="connsiteX1" fmla="*/ 0 w 76104"/>
                      <a:gd name="connsiteY1" fmla="*/ 0 h 184308"/>
                      <a:gd name="connsiteX2" fmla="*/ 73819 w 76104"/>
                      <a:gd name="connsiteY2" fmla="*/ 0 h 184308"/>
                      <a:gd name="connsiteX3" fmla="*/ 73819 w 76104"/>
                      <a:gd name="connsiteY3" fmla="*/ 35624 h 184308"/>
                      <a:gd name="connsiteX4" fmla="*/ 37529 w 76104"/>
                      <a:gd name="connsiteY4" fmla="*/ 35624 h 184308"/>
                      <a:gd name="connsiteX5" fmla="*/ 37529 w 76104"/>
                      <a:gd name="connsiteY5" fmla="*/ 71438 h 184308"/>
                      <a:gd name="connsiteX6" fmla="*/ 72295 w 76104"/>
                      <a:gd name="connsiteY6" fmla="*/ 71438 h 184308"/>
                      <a:gd name="connsiteX7" fmla="*/ 72295 w 76104"/>
                      <a:gd name="connsiteY7" fmla="*/ 106204 h 184308"/>
                      <a:gd name="connsiteX8" fmla="*/ 37529 w 76104"/>
                      <a:gd name="connsiteY8" fmla="*/ 106204 h 184308"/>
                      <a:gd name="connsiteX9" fmla="*/ 37529 w 76104"/>
                      <a:gd name="connsiteY9" fmla="*/ 148495 h 184308"/>
                      <a:gd name="connsiteX10" fmla="*/ 76105 w 76104"/>
                      <a:gd name="connsiteY10" fmla="*/ 148495 h 184308"/>
                      <a:gd name="connsiteX11" fmla="*/ 76105 w 76104"/>
                      <a:gd name="connsiteY11" fmla="*/ 184309 h 184308"/>
                      <a:gd name="connsiteX12" fmla="*/ 0 w 76104"/>
                      <a:gd name="connsiteY12" fmla="*/ 184309 h 184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6104" h="184308">
                        <a:moveTo>
                          <a:pt x="0" y="184214"/>
                        </a:moveTo>
                        <a:lnTo>
                          <a:pt x="0" y="0"/>
                        </a:lnTo>
                        <a:lnTo>
                          <a:pt x="73819" y="0"/>
                        </a:lnTo>
                        <a:lnTo>
                          <a:pt x="73819" y="35624"/>
                        </a:lnTo>
                        <a:lnTo>
                          <a:pt x="37529" y="35624"/>
                        </a:lnTo>
                        <a:lnTo>
                          <a:pt x="37529" y="71438"/>
                        </a:lnTo>
                        <a:lnTo>
                          <a:pt x="72295" y="71438"/>
                        </a:lnTo>
                        <a:lnTo>
                          <a:pt x="72295" y="106204"/>
                        </a:lnTo>
                        <a:lnTo>
                          <a:pt x="37529" y="106204"/>
                        </a:lnTo>
                        <a:lnTo>
                          <a:pt x="37529" y="148495"/>
                        </a:lnTo>
                        <a:lnTo>
                          <a:pt x="76105" y="148495"/>
                        </a:lnTo>
                        <a:lnTo>
                          <a:pt x="76105" y="184309"/>
                        </a:lnTo>
                        <a:lnTo>
                          <a:pt x="0" y="184309"/>
                        </a:lnTo>
                        <a:close/>
                      </a:path>
                    </a:pathLst>
                  </a:custGeom>
                  <a:solidFill>
                    <a:srgbClr val="1D25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2734D832-6B21-9DFB-44D1-C18D3588FB14}"/>
                      </a:ext>
                    </a:extLst>
                  </p:cNvPr>
                  <p:cNvSpPr/>
                  <p:nvPr/>
                </p:nvSpPr>
                <p:spPr>
                  <a:xfrm>
                    <a:off x="10024300" y="1241869"/>
                    <a:ext cx="80677" cy="184308"/>
                  </a:xfrm>
                  <a:custGeom>
                    <a:avLst/>
                    <a:gdLst>
                      <a:gd name="connsiteX0" fmla="*/ 21907 w 80677"/>
                      <a:gd name="connsiteY0" fmla="*/ 184309 h 184308"/>
                      <a:gd name="connsiteX1" fmla="*/ 21907 w 80677"/>
                      <a:gd name="connsiteY1" fmla="*/ 35433 h 184308"/>
                      <a:gd name="connsiteX2" fmla="*/ 0 w 80677"/>
                      <a:gd name="connsiteY2" fmla="*/ 35433 h 184308"/>
                      <a:gd name="connsiteX3" fmla="*/ 0 w 80677"/>
                      <a:gd name="connsiteY3" fmla="*/ 0 h 184308"/>
                      <a:gd name="connsiteX4" fmla="*/ 80677 w 80677"/>
                      <a:gd name="connsiteY4" fmla="*/ 0 h 184308"/>
                      <a:gd name="connsiteX5" fmla="*/ 80677 w 80677"/>
                      <a:gd name="connsiteY5" fmla="*/ 35433 h 184308"/>
                      <a:gd name="connsiteX6" fmla="*/ 58770 w 80677"/>
                      <a:gd name="connsiteY6" fmla="*/ 35433 h 184308"/>
                      <a:gd name="connsiteX7" fmla="*/ 58770 w 80677"/>
                      <a:gd name="connsiteY7" fmla="*/ 184309 h 184308"/>
                      <a:gd name="connsiteX8" fmla="*/ 21907 w 80677"/>
                      <a:gd name="connsiteY8" fmla="*/ 184309 h 184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677" h="184308">
                        <a:moveTo>
                          <a:pt x="21907" y="184309"/>
                        </a:moveTo>
                        <a:lnTo>
                          <a:pt x="21907" y="35433"/>
                        </a:lnTo>
                        <a:lnTo>
                          <a:pt x="0" y="35433"/>
                        </a:lnTo>
                        <a:lnTo>
                          <a:pt x="0" y="0"/>
                        </a:lnTo>
                        <a:lnTo>
                          <a:pt x="80677" y="0"/>
                        </a:lnTo>
                        <a:lnTo>
                          <a:pt x="80677" y="35433"/>
                        </a:lnTo>
                        <a:lnTo>
                          <a:pt x="58770" y="35433"/>
                        </a:lnTo>
                        <a:lnTo>
                          <a:pt x="58770" y="184309"/>
                        </a:lnTo>
                        <a:lnTo>
                          <a:pt x="21907" y="184309"/>
                        </a:lnTo>
                        <a:close/>
                      </a:path>
                    </a:pathLst>
                  </a:custGeom>
                  <a:solidFill>
                    <a:srgbClr val="1D25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99BDCBF5-51FB-2EAB-1E06-894B9BF3333F}"/>
                      </a:ext>
                    </a:extLst>
                  </p:cNvPr>
                  <p:cNvSpPr/>
                  <p:nvPr/>
                </p:nvSpPr>
                <p:spPr>
                  <a:xfrm>
                    <a:off x="10104977" y="1241964"/>
                    <a:ext cx="97821" cy="184213"/>
                  </a:xfrm>
                  <a:custGeom>
                    <a:avLst/>
                    <a:gdLst>
                      <a:gd name="connsiteX0" fmla="*/ 0 w 97821"/>
                      <a:gd name="connsiteY0" fmla="*/ 184214 h 184213"/>
                      <a:gd name="connsiteX1" fmla="*/ 17812 w 97821"/>
                      <a:gd name="connsiteY1" fmla="*/ 0 h 184213"/>
                      <a:gd name="connsiteX2" fmla="*/ 80200 w 97821"/>
                      <a:gd name="connsiteY2" fmla="*/ 0 h 184213"/>
                      <a:gd name="connsiteX3" fmla="*/ 97821 w 97821"/>
                      <a:gd name="connsiteY3" fmla="*/ 184214 h 184213"/>
                      <a:gd name="connsiteX4" fmla="*/ 62865 w 97821"/>
                      <a:gd name="connsiteY4" fmla="*/ 184214 h 184213"/>
                      <a:gd name="connsiteX5" fmla="*/ 60293 w 97821"/>
                      <a:gd name="connsiteY5" fmla="*/ 154400 h 184213"/>
                      <a:gd name="connsiteX6" fmla="*/ 38005 w 97821"/>
                      <a:gd name="connsiteY6" fmla="*/ 154400 h 184213"/>
                      <a:gd name="connsiteX7" fmla="*/ 35814 w 97821"/>
                      <a:gd name="connsiteY7" fmla="*/ 184214 h 184213"/>
                      <a:gd name="connsiteX8" fmla="*/ 0 w 97821"/>
                      <a:gd name="connsiteY8" fmla="*/ 184214 h 184213"/>
                      <a:gd name="connsiteX9" fmla="*/ 40767 w 97821"/>
                      <a:gd name="connsiteY9" fmla="*/ 125063 h 184213"/>
                      <a:gd name="connsiteX10" fmla="*/ 57531 w 97821"/>
                      <a:gd name="connsiteY10" fmla="*/ 125063 h 184213"/>
                      <a:gd name="connsiteX11" fmla="*/ 49339 w 97821"/>
                      <a:gd name="connsiteY11" fmla="*/ 31337 h 184213"/>
                      <a:gd name="connsiteX12" fmla="*/ 47625 w 97821"/>
                      <a:gd name="connsiteY12" fmla="*/ 31337 h 184213"/>
                      <a:gd name="connsiteX13" fmla="*/ 40767 w 97821"/>
                      <a:gd name="connsiteY13" fmla="*/ 125063 h 184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7821" h="184213">
                        <a:moveTo>
                          <a:pt x="0" y="184214"/>
                        </a:moveTo>
                        <a:lnTo>
                          <a:pt x="17812" y="0"/>
                        </a:lnTo>
                        <a:lnTo>
                          <a:pt x="80200" y="0"/>
                        </a:lnTo>
                        <a:lnTo>
                          <a:pt x="97821" y="184214"/>
                        </a:lnTo>
                        <a:lnTo>
                          <a:pt x="62865" y="184214"/>
                        </a:lnTo>
                        <a:lnTo>
                          <a:pt x="60293" y="154400"/>
                        </a:lnTo>
                        <a:lnTo>
                          <a:pt x="38005" y="154400"/>
                        </a:lnTo>
                        <a:lnTo>
                          <a:pt x="35814" y="184214"/>
                        </a:lnTo>
                        <a:lnTo>
                          <a:pt x="0" y="184214"/>
                        </a:lnTo>
                        <a:close/>
                        <a:moveTo>
                          <a:pt x="40767" y="125063"/>
                        </a:moveTo>
                        <a:lnTo>
                          <a:pt x="57531" y="125063"/>
                        </a:lnTo>
                        <a:lnTo>
                          <a:pt x="49339" y="31337"/>
                        </a:lnTo>
                        <a:lnTo>
                          <a:pt x="47625" y="31337"/>
                        </a:lnTo>
                        <a:lnTo>
                          <a:pt x="40767" y="125063"/>
                        </a:lnTo>
                        <a:close/>
                      </a:path>
                    </a:pathLst>
                  </a:custGeom>
                  <a:solidFill>
                    <a:srgbClr val="1D25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83B39184-9194-4A80-CF07-246EAFF23EE6}"/>
                      </a:ext>
                    </a:extLst>
                  </p:cNvPr>
                  <p:cNvSpPr/>
                  <p:nvPr/>
                </p:nvSpPr>
                <p:spPr>
                  <a:xfrm>
                    <a:off x="10213943" y="1241964"/>
                    <a:ext cx="74866" cy="184308"/>
                  </a:xfrm>
                  <a:custGeom>
                    <a:avLst/>
                    <a:gdLst>
                      <a:gd name="connsiteX0" fmla="*/ 0 w 74866"/>
                      <a:gd name="connsiteY0" fmla="*/ 184214 h 184308"/>
                      <a:gd name="connsiteX1" fmla="*/ 0 w 74866"/>
                      <a:gd name="connsiteY1" fmla="*/ 0 h 184308"/>
                      <a:gd name="connsiteX2" fmla="*/ 36862 w 74866"/>
                      <a:gd name="connsiteY2" fmla="*/ 0 h 184308"/>
                      <a:gd name="connsiteX3" fmla="*/ 36862 w 74866"/>
                      <a:gd name="connsiteY3" fmla="*/ 152972 h 184308"/>
                      <a:gd name="connsiteX4" fmla="*/ 74866 w 74866"/>
                      <a:gd name="connsiteY4" fmla="*/ 152972 h 184308"/>
                      <a:gd name="connsiteX5" fmla="*/ 74866 w 74866"/>
                      <a:gd name="connsiteY5" fmla="*/ 184309 h 184308"/>
                      <a:gd name="connsiteX6" fmla="*/ 0 w 74866"/>
                      <a:gd name="connsiteY6" fmla="*/ 184309 h 184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866" h="184308">
                        <a:moveTo>
                          <a:pt x="0" y="184214"/>
                        </a:moveTo>
                        <a:lnTo>
                          <a:pt x="0" y="0"/>
                        </a:lnTo>
                        <a:lnTo>
                          <a:pt x="36862" y="0"/>
                        </a:lnTo>
                        <a:lnTo>
                          <a:pt x="36862" y="152972"/>
                        </a:lnTo>
                        <a:lnTo>
                          <a:pt x="74866" y="152972"/>
                        </a:lnTo>
                        <a:lnTo>
                          <a:pt x="74866" y="184309"/>
                        </a:lnTo>
                        <a:lnTo>
                          <a:pt x="0" y="184309"/>
                        </a:lnTo>
                        <a:close/>
                      </a:path>
                    </a:pathLst>
                  </a:custGeom>
                  <a:solidFill>
                    <a:srgbClr val="1D25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F6450AD-AE1B-27C5-91D3-32A560939B88}"/>
                    </a:ext>
                  </a:extLst>
                </p:cNvPr>
                <p:cNvSpPr/>
                <p:nvPr/>
              </p:nvSpPr>
              <p:spPr>
                <a:xfrm>
                  <a:off x="9920478" y="1241964"/>
                  <a:ext cx="93440" cy="184213"/>
                </a:xfrm>
                <a:custGeom>
                  <a:avLst/>
                  <a:gdLst>
                    <a:gd name="connsiteX0" fmla="*/ 59912 w 93440"/>
                    <a:gd name="connsiteY0" fmla="*/ 91345 h 184213"/>
                    <a:gd name="connsiteX1" fmla="*/ 37909 w 93440"/>
                    <a:gd name="connsiteY1" fmla="*/ 0 h 184213"/>
                    <a:gd name="connsiteX2" fmla="*/ 0 w 93440"/>
                    <a:gd name="connsiteY2" fmla="*/ 0 h 184213"/>
                    <a:gd name="connsiteX3" fmla="*/ 0 w 93440"/>
                    <a:gd name="connsiteY3" fmla="*/ 184214 h 184213"/>
                    <a:gd name="connsiteX4" fmla="*/ 33909 w 93440"/>
                    <a:gd name="connsiteY4" fmla="*/ 184214 h 184213"/>
                    <a:gd name="connsiteX5" fmla="*/ 33909 w 93440"/>
                    <a:gd name="connsiteY5" fmla="*/ 88773 h 184213"/>
                    <a:gd name="connsiteX6" fmla="*/ 57340 w 93440"/>
                    <a:gd name="connsiteY6" fmla="*/ 184214 h 184213"/>
                    <a:gd name="connsiteX7" fmla="*/ 93440 w 93440"/>
                    <a:gd name="connsiteY7" fmla="*/ 184214 h 184213"/>
                    <a:gd name="connsiteX8" fmla="*/ 93440 w 93440"/>
                    <a:gd name="connsiteY8" fmla="*/ 0 h 184213"/>
                    <a:gd name="connsiteX9" fmla="*/ 59912 w 93440"/>
                    <a:gd name="connsiteY9" fmla="*/ 0 h 184213"/>
                    <a:gd name="connsiteX10" fmla="*/ 59912 w 93440"/>
                    <a:gd name="connsiteY10" fmla="*/ 91345 h 18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440" h="184213">
                      <a:moveTo>
                        <a:pt x="59912" y="91345"/>
                      </a:moveTo>
                      <a:lnTo>
                        <a:pt x="37909" y="0"/>
                      </a:lnTo>
                      <a:lnTo>
                        <a:pt x="0" y="0"/>
                      </a:lnTo>
                      <a:lnTo>
                        <a:pt x="0" y="184214"/>
                      </a:lnTo>
                      <a:lnTo>
                        <a:pt x="33909" y="184214"/>
                      </a:lnTo>
                      <a:lnTo>
                        <a:pt x="33909" y="88773"/>
                      </a:lnTo>
                      <a:lnTo>
                        <a:pt x="57340" y="184214"/>
                      </a:lnTo>
                      <a:lnTo>
                        <a:pt x="93440" y="184214"/>
                      </a:lnTo>
                      <a:lnTo>
                        <a:pt x="93440" y="0"/>
                      </a:lnTo>
                      <a:lnTo>
                        <a:pt x="59912" y="0"/>
                      </a:lnTo>
                      <a:lnTo>
                        <a:pt x="59912" y="91345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31" name="Graphic 7">
              <a:extLst>
                <a:ext uri="{FF2B5EF4-FFF2-40B4-BE49-F238E27FC236}">
                  <a16:creationId xmlns:a16="http://schemas.microsoft.com/office/drawing/2014/main" id="{12976BBB-B56B-CE4F-A0A4-74B1DB80E93A}"/>
                </a:ext>
              </a:extLst>
            </p:cNvPr>
            <p:cNvGrpSpPr/>
            <p:nvPr/>
          </p:nvGrpSpPr>
          <p:grpSpPr>
            <a:xfrm>
              <a:off x="9789032" y="1015841"/>
              <a:ext cx="636555" cy="164020"/>
              <a:chOff x="9789032" y="1015841"/>
              <a:chExt cx="636555" cy="164020"/>
            </a:xfrm>
            <a:solidFill>
              <a:srgbClr val="1D252D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70FD66-301A-48E4-F0FD-86E3F492D685}"/>
                  </a:ext>
                </a:extLst>
              </p:cNvPr>
              <p:cNvSpPr/>
              <p:nvPr/>
            </p:nvSpPr>
            <p:spPr>
              <a:xfrm>
                <a:off x="9789032" y="1015841"/>
                <a:ext cx="80581" cy="164020"/>
              </a:xfrm>
              <a:custGeom>
                <a:avLst/>
                <a:gdLst>
                  <a:gd name="connsiteX0" fmla="*/ 10763 w 80581"/>
                  <a:gd name="connsiteY0" fmla="*/ 152876 h 164020"/>
                  <a:gd name="connsiteX1" fmla="*/ 0 w 80581"/>
                  <a:gd name="connsiteY1" fmla="*/ 122682 h 164020"/>
                  <a:gd name="connsiteX2" fmla="*/ 0 w 80581"/>
                  <a:gd name="connsiteY2" fmla="*/ 48006 h 164020"/>
                  <a:gd name="connsiteX3" fmla="*/ 9716 w 80581"/>
                  <a:gd name="connsiteY3" fmla="*/ 12097 h 164020"/>
                  <a:gd name="connsiteX4" fmla="*/ 40100 w 80581"/>
                  <a:gd name="connsiteY4" fmla="*/ 0 h 164020"/>
                  <a:gd name="connsiteX5" fmla="*/ 69152 w 80581"/>
                  <a:gd name="connsiteY5" fmla="*/ 9716 h 164020"/>
                  <a:gd name="connsiteX6" fmla="*/ 80201 w 80581"/>
                  <a:gd name="connsiteY6" fmla="*/ 37624 h 164020"/>
                  <a:gd name="connsiteX7" fmla="*/ 80201 w 80581"/>
                  <a:gd name="connsiteY7" fmla="*/ 65913 h 164020"/>
                  <a:gd name="connsiteX8" fmla="*/ 47720 w 80581"/>
                  <a:gd name="connsiteY8" fmla="*/ 65913 h 164020"/>
                  <a:gd name="connsiteX9" fmla="*/ 47720 w 80581"/>
                  <a:gd name="connsiteY9" fmla="*/ 41624 h 164020"/>
                  <a:gd name="connsiteX10" fmla="*/ 46006 w 80581"/>
                  <a:gd name="connsiteY10" fmla="*/ 32099 h 164020"/>
                  <a:gd name="connsiteX11" fmla="*/ 40100 w 80581"/>
                  <a:gd name="connsiteY11" fmla="*/ 29528 h 164020"/>
                  <a:gd name="connsiteX12" fmla="*/ 34100 w 80581"/>
                  <a:gd name="connsiteY12" fmla="*/ 32480 h 164020"/>
                  <a:gd name="connsiteX13" fmla="*/ 32481 w 80581"/>
                  <a:gd name="connsiteY13" fmla="*/ 41243 h 164020"/>
                  <a:gd name="connsiteX14" fmla="*/ 32481 w 80581"/>
                  <a:gd name="connsiteY14" fmla="*/ 122492 h 164020"/>
                  <a:gd name="connsiteX15" fmla="*/ 34386 w 80581"/>
                  <a:gd name="connsiteY15" fmla="*/ 131731 h 164020"/>
                  <a:gd name="connsiteX16" fmla="*/ 40100 w 80581"/>
                  <a:gd name="connsiteY16" fmla="*/ 134588 h 164020"/>
                  <a:gd name="connsiteX17" fmla="*/ 47720 w 80581"/>
                  <a:gd name="connsiteY17" fmla="*/ 122492 h 164020"/>
                  <a:gd name="connsiteX18" fmla="*/ 47720 w 80581"/>
                  <a:gd name="connsiteY18" fmla="*/ 93345 h 164020"/>
                  <a:gd name="connsiteX19" fmla="*/ 80582 w 80581"/>
                  <a:gd name="connsiteY19" fmla="*/ 93345 h 164020"/>
                  <a:gd name="connsiteX20" fmla="*/ 80582 w 80581"/>
                  <a:gd name="connsiteY20" fmla="*/ 123825 h 164020"/>
                  <a:gd name="connsiteX21" fmla="*/ 39338 w 80581"/>
                  <a:gd name="connsiteY21" fmla="*/ 164021 h 164020"/>
                  <a:gd name="connsiteX22" fmla="*/ 10763 w 80581"/>
                  <a:gd name="connsiteY22" fmla="*/ 153067 h 16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0581" h="164020">
                    <a:moveTo>
                      <a:pt x="10763" y="152876"/>
                    </a:moveTo>
                    <a:cubicBezTo>
                      <a:pt x="3620" y="145542"/>
                      <a:pt x="0" y="135541"/>
                      <a:pt x="0" y="122682"/>
                    </a:cubicBezTo>
                    <a:lnTo>
                      <a:pt x="0" y="48006"/>
                    </a:lnTo>
                    <a:cubicBezTo>
                      <a:pt x="0" y="32099"/>
                      <a:pt x="3239" y="20098"/>
                      <a:pt x="9716" y="12097"/>
                    </a:cubicBezTo>
                    <a:cubicBezTo>
                      <a:pt x="16193" y="4001"/>
                      <a:pt x="26289" y="0"/>
                      <a:pt x="40100" y="0"/>
                    </a:cubicBezTo>
                    <a:cubicBezTo>
                      <a:pt x="52102" y="0"/>
                      <a:pt x="61818" y="3239"/>
                      <a:pt x="69152" y="9716"/>
                    </a:cubicBezTo>
                    <a:cubicBezTo>
                      <a:pt x="76486" y="16193"/>
                      <a:pt x="80201" y="25527"/>
                      <a:pt x="80201" y="37624"/>
                    </a:cubicBezTo>
                    <a:lnTo>
                      <a:pt x="80201" y="65913"/>
                    </a:lnTo>
                    <a:lnTo>
                      <a:pt x="47720" y="65913"/>
                    </a:lnTo>
                    <a:lnTo>
                      <a:pt x="47720" y="41624"/>
                    </a:lnTo>
                    <a:cubicBezTo>
                      <a:pt x="47720" y="37052"/>
                      <a:pt x="47149" y="33909"/>
                      <a:pt x="46006" y="32099"/>
                    </a:cubicBezTo>
                    <a:cubicBezTo>
                      <a:pt x="44863" y="30385"/>
                      <a:pt x="42863" y="29528"/>
                      <a:pt x="40100" y="29528"/>
                    </a:cubicBezTo>
                    <a:cubicBezTo>
                      <a:pt x="37338" y="29528"/>
                      <a:pt x="35147" y="30480"/>
                      <a:pt x="34100" y="32480"/>
                    </a:cubicBezTo>
                    <a:cubicBezTo>
                      <a:pt x="33052" y="34481"/>
                      <a:pt x="32481" y="37433"/>
                      <a:pt x="32481" y="41243"/>
                    </a:cubicBezTo>
                    <a:lnTo>
                      <a:pt x="32481" y="122492"/>
                    </a:lnTo>
                    <a:cubicBezTo>
                      <a:pt x="32481" y="126683"/>
                      <a:pt x="33147" y="129826"/>
                      <a:pt x="34386" y="131731"/>
                    </a:cubicBezTo>
                    <a:cubicBezTo>
                      <a:pt x="35624" y="133636"/>
                      <a:pt x="37529" y="134588"/>
                      <a:pt x="40100" y="134588"/>
                    </a:cubicBezTo>
                    <a:cubicBezTo>
                      <a:pt x="45149" y="134588"/>
                      <a:pt x="47720" y="130588"/>
                      <a:pt x="47720" y="122492"/>
                    </a:cubicBezTo>
                    <a:lnTo>
                      <a:pt x="47720" y="93345"/>
                    </a:lnTo>
                    <a:lnTo>
                      <a:pt x="80582" y="93345"/>
                    </a:lnTo>
                    <a:lnTo>
                      <a:pt x="80582" y="123825"/>
                    </a:lnTo>
                    <a:cubicBezTo>
                      <a:pt x="80582" y="150686"/>
                      <a:pt x="66866" y="164021"/>
                      <a:pt x="39338" y="164021"/>
                    </a:cubicBezTo>
                    <a:cubicBezTo>
                      <a:pt x="27432" y="164021"/>
                      <a:pt x="17907" y="160401"/>
                      <a:pt x="10763" y="153067"/>
                    </a:cubicBez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D437480-DF7D-C09D-3086-2E461A5D0BDD}"/>
                  </a:ext>
                </a:extLst>
              </p:cNvPr>
              <p:cNvSpPr/>
              <p:nvPr/>
            </p:nvSpPr>
            <p:spPr>
              <a:xfrm>
                <a:off x="9882378" y="1017841"/>
                <a:ext cx="66198" cy="159924"/>
              </a:xfrm>
              <a:custGeom>
                <a:avLst/>
                <a:gdLst>
                  <a:gd name="connsiteX0" fmla="*/ 0 w 66198"/>
                  <a:gd name="connsiteY0" fmla="*/ 159925 h 159924"/>
                  <a:gd name="connsiteX1" fmla="*/ 0 w 66198"/>
                  <a:gd name="connsiteY1" fmla="*/ 0 h 159924"/>
                  <a:gd name="connsiteX2" fmla="*/ 64103 w 66198"/>
                  <a:gd name="connsiteY2" fmla="*/ 0 h 159924"/>
                  <a:gd name="connsiteX3" fmla="*/ 64103 w 66198"/>
                  <a:gd name="connsiteY3" fmla="*/ 30861 h 159924"/>
                  <a:gd name="connsiteX4" fmla="*/ 32671 w 66198"/>
                  <a:gd name="connsiteY4" fmla="*/ 30861 h 159924"/>
                  <a:gd name="connsiteX5" fmla="*/ 32671 w 66198"/>
                  <a:gd name="connsiteY5" fmla="*/ 61913 h 159924"/>
                  <a:gd name="connsiteX6" fmla="*/ 62865 w 66198"/>
                  <a:gd name="connsiteY6" fmla="*/ 61913 h 159924"/>
                  <a:gd name="connsiteX7" fmla="*/ 62865 w 66198"/>
                  <a:gd name="connsiteY7" fmla="*/ 92107 h 159924"/>
                  <a:gd name="connsiteX8" fmla="*/ 32671 w 66198"/>
                  <a:gd name="connsiteY8" fmla="*/ 92107 h 159924"/>
                  <a:gd name="connsiteX9" fmla="*/ 32671 w 66198"/>
                  <a:gd name="connsiteY9" fmla="*/ 128778 h 159924"/>
                  <a:gd name="connsiteX10" fmla="*/ 66198 w 66198"/>
                  <a:gd name="connsiteY10" fmla="*/ 128778 h 159924"/>
                  <a:gd name="connsiteX11" fmla="*/ 66198 w 66198"/>
                  <a:gd name="connsiteY11" fmla="*/ 159829 h 159924"/>
                  <a:gd name="connsiteX12" fmla="*/ 95 w 66198"/>
                  <a:gd name="connsiteY12" fmla="*/ 159829 h 15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198" h="159924">
                    <a:moveTo>
                      <a:pt x="0" y="159925"/>
                    </a:moveTo>
                    <a:lnTo>
                      <a:pt x="0" y="0"/>
                    </a:lnTo>
                    <a:lnTo>
                      <a:pt x="64103" y="0"/>
                    </a:lnTo>
                    <a:lnTo>
                      <a:pt x="64103" y="30861"/>
                    </a:lnTo>
                    <a:lnTo>
                      <a:pt x="32671" y="30861"/>
                    </a:lnTo>
                    <a:lnTo>
                      <a:pt x="32671" y="61913"/>
                    </a:lnTo>
                    <a:lnTo>
                      <a:pt x="62865" y="61913"/>
                    </a:lnTo>
                    <a:lnTo>
                      <a:pt x="62865" y="92107"/>
                    </a:lnTo>
                    <a:lnTo>
                      <a:pt x="32671" y="92107"/>
                    </a:lnTo>
                    <a:lnTo>
                      <a:pt x="32671" y="128778"/>
                    </a:lnTo>
                    <a:lnTo>
                      <a:pt x="66198" y="128778"/>
                    </a:lnTo>
                    <a:lnTo>
                      <a:pt x="66198" y="159829"/>
                    </a:lnTo>
                    <a:lnTo>
                      <a:pt x="95" y="159829"/>
                    </a:ln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FDDFF5B-C2E4-6045-D53B-8F04F66743E5}"/>
                  </a:ext>
                </a:extLst>
              </p:cNvPr>
              <p:cNvSpPr/>
              <p:nvPr/>
            </p:nvSpPr>
            <p:spPr>
              <a:xfrm>
                <a:off x="9961054" y="1017746"/>
                <a:ext cx="80581" cy="160020"/>
              </a:xfrm>
              <a:custGeom>
                <a:avLst/>
                <a:gdLst>
                  <a:gd name="connsiteX0" fmla="*/ 51435 w 80581"/>
                  <a:gd name="connsiteY0" fmla="*/ 0 h 160020"/>
                  <a:gd name="connsiteX1" fmla="*/ 51435 w 80581"/>
                  <a:gd name="connsiteY1" fmla="*/ 79153 h 160020"/>
                  <a:gd name="connsiteX2" fmla="*/ 32956 w 80581"/>
                  <a:gd name="connsiteY2" fmla="*/ 0 h 160020"/>
                  <a:gd name="connsiteX3" fmla="*/ 0 w 80581"/>
                  <a:gd name="connsiteY3" fmla="*/ 0 h 160020"/>
                  <a:gd name="connsiteX4" fmla="*/ 0 w 80581"/>
                  <a:gd name="connsiteY4" fmla="*/ 160020 h 160020"/>
                  <a:gd name="connsiteX5" fmla="*/ 29527 w 80581"/>
                  <a:gd name="connsiteY5" fmla="*/ 160020 h 160020"/>
                  <a:gd name="connsiteX6" fmla="*/ 29527 w 80581"/>
                  <a:gd name="connsiteY6" fmla="*/ 77248 h 160020"/>
                  <a:gd name="connsiteX7" fmla="*/ 49244 w 80581"/>
                  <a:gd name="connsiteY7" fmla="*/ 160020 h 160020"/>
                  <a:gd name="connsiteX8" fmla="*/ 80581 w 80581"/>
                  <a:gd name="connsiteY8" fmla="*/ 160020 h 160020"/>
                  <a:gd name="connsiteX9" fmla="*/ 80581 w 80581"/>
                  <a:gd name="connsiteY9" fmla="*/ 0 h 160020"/>
                  <a:gd name="connsiteX10" fmla="*/ 51435 w 80581"/>
                  <a:gd name="connsiteY10" fmla="*/ 0 h 16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581" h="160020">
                    <a:moveTo>
                      <a:pt x="51435" y="0"/>
                    </a:moveTo>
                    <a:lnTo>
                      <a:pt x="51435" y="79153"/>
                    </a:lnTo>
                    <a:lnTo>
                      <a:pt x="32956" y="0"/>
                    </a:lnTo>
                    <a:lnTo>
                      <a:pt x="0" y="0"/>
                    </a:lnTo>
                    <a:lnTo>
                      <a:pt x="0" y="160020"/>
                    </a:lnTo>
                    <a:lnTo>
                      <a:pt x="29527" y="160020"/>
                    </a:lnTo>
                    <a:lnTo>
                      <a:pt x="29527" y="77248"/>
                    </a:lnTo>
                    <a:lnTo>
                      <a:pt x="49244" y="160020"/>
                    </a:lnTo>
                    <a:lnTo>
                      <a:pt x="80581" y="160020"/>
                    </a:lnTo>
                    <a:lnTo>
                      <a:pt x="80581" y="0"/>
                    </a:lnTo>
                    <a:lnTo>
                      <a:pt x="51435" y="0"/>
                    </a:ln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FE5366D-90DF-279A-BD9C-1B6B0D5693C6}"/>
                  </a:ext>
                </a:extLst>
              </p:cNvPr>
              <p:cNvSpPr/>
              <p:nvPr/>
            </p:nvSpPr>
            <p:spPr>
              <a:xfrm>
                <a:off x="10051542" y="1017746"/>
                <a:ext cx="70008" cy="160020"/>
              </a:xfrm>
              <a:custGeom>
                <a:avLst/>
                <a:gdLst>
                  <a:gd name="connsiteX0" fmla="*/ 18955 w 70008"/>
                  <a:gd name="connsiteY0" fmla="*/ 160020 h 160020"/>
                  <a:gd name="connsiteX1" fmla="*/ 18955 w 70008"/>
                  <a:gd name="connsiteY1" fmla="*/ 30766 h 160020"/>
                  <a:gd name="connsiteX2" fmla="*/ 0 w 70008"/>
                  <a:gd name="connsiteY2" fmla="*/ 30766 h 160020"/>
                  <a:gd name="connsiteX3" fmla="*/ 0 w 70008"/>
                  <a:gd name="connsiteY3" fmla="*/ 0 h 160020"/>
                  <a:gd name="connsiteX4" fmla="*/ 70009 w 70008"/>
                  <a:gd name="connsiteY4" fmla="*/ 0 h 160020"/>
                  <a:gd name="connsiteX5" fmla="*/ 70009 w 70008"/>
                  <a:gd name="connsiteY5" fmla="*/ 30766 h 160020"/>
                  <a:gd name="connsiteX6" fmla="*/ 51054 w 70008"/>
                  <a:gd name="connsiteY6" fmla="*/ 30766 h 160020"/>
                  <a:gd name="connsiteX7" fmla="*/ 51054 w 70008"/>
                  <a:gd name="connsiteY7" fmla="*/ 160020 h 160020"/>
                  <a:gd name="connsiteX8" fmla="*/ 19050 w 70008"/>
                  <a:gd name="connsiteY8" fmla="*/ 160020 h 16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008" h="160020">
                    <a:moveTo>
                      <a:pt x="18955" y="160020"/>
                    </a:moveTo>
                    <a:lnTo>
                      <a:pt x="18955" y="30766"/>
                    </a:lnTo>
                    <a:lnTo>
                      <a:pt x="0" y="30766"/>
                    </a:lnTo>
                    <a:lnTo>
                      <a:pt x="0" y="0"/>
                    </a:lnTo>
                    <a:lnTo>
                      <a:pt x="70009" y="0"/>
                    </a:lnTo>
                    <a:lnTo>
                      <a:pt x="70009" y="30766"/>
                    </a:lnTo>
                    <a:lnTo>
                      <a:pt x="51054" y="30766"/>
                    </a:lnTo>
                    <a:lnTo>
                      <a:pt x="51054" y="160020"/>
                    </a:lnTo>
                    <a:lnTo>
                      <a:pt x="19050" y="160020"/>
                    </a:ln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2F81FAD-CC14-A3E9-3188-77193A2CA0EF}"/>
                  </a:ext>
                </a:extLst>
              </p:cNvPr>
              <p:cNvSpPr/>
              <p:nvPr/>
            </p:nvSpPr>
            <p:spPr>
              <a:xfrm>
                <a:off x="10131456" y="1017555"/>
                <a:ext cx="78200" cy="160020"/>
              </a:xfrm>
              <a:custGeom>
                <a:avLst/>
                <a:gdLst>
                  <a:gd name="connsiteX0" fmla="*/ 0 w 78200"/>
                  <a:gd name="connsiteY0" fmla="*/ 191 h 160020"/>
                  <a:gd name="connsiteX1" fmla="*/ 49149 w 78200"/>
                  <a:gd name="connsiteY1" fmla="*/ 191 h 160020"/>
                  <a:gd name="connsiteX2" fmla="*/ 67342 w 78200"/>
                  <a:gd name="connsiteY2" fmla="*/ 5524 h 160020"/>
                  <a:gd name="connsiteX3" fmla="*/ 76010 w 78200"/>
                  <a:gd name="connsiteY3" fmla="*/ 20383 h 160020"/>
                  <a:gd name="connsiteX4" fmla="*/ 78200 w 78200"/>
                  <a:gd name="connsiteY4" fmla="*/ 44863 h 160020"/>
                  <a:gd name="connsiteX5" fmla="*/ 74676 w 78200"/>
                  <a:gd name="connsiteY5" fmla="*/ 66104 h 160020"/>
                  <a:gd name="connsiteX6" fmla="*/ 62389 w 78200"/>
                  <a:gd name="connsiteY6" fmla="*/ 76676 h 160020"/>
                  <a:gd name="connsiteX7" fmla="*/ 72866 w 78200"/>
                  <a:gd name="connsiteY7" fmla="*/ 83915 h 160020"/>
                  <a:gd name="connsiteX8" fmla="*/ 76105 w 78200"/>
                  <a:gd name="connsiteY8" fmla="*/ 99536 h 160020"/>
                  <a:gd name="connsiteX9" fmla="*/ 75724 w 78200"/>
                  <a:gd name="connsiteY9" fmla="*/ 160020 h 160020"/>
                  <a:gd name="connsiteX10" fmla="*/ 44482 w 78200"/>
                  <a:gd name="connsiteY10" fmla="*/ 160020 h 160020"/>
                  <a:gd name="connsiteX11" fmla="*/ 44482 w 78200"/>
                  <a:gd name="connsiteY11" fmla="*/ 97441 h 160020"/>
                  <a:gd name="connsiteX12" fmla="*/ 41910 w 78200"/>
                  <a:gd name="connsiteY12" fmla="*/ 88868 h 160020"/>
                  <a:gd name="connsiteX13" fmla="*/ 32385 w 78200"/>
                  <a:gd name="connsiteY13" fmla="*/ 86963 h 160020"/>
                  <a:gd name="connsiteX14" fmla="*/ 32385 w 78200"/>
                  <a:gd name="connsiteY14" fmla="*/ 159925 h 160020"/>
                  <a:gd name="connsiteX15" fmla="*/ 0 w 78200"/>
                  <a:gd name="connsiteY15" fmla="*/ 159925 h 160020"/>
                  <a:gd name="connsiteX16" fmla="*/ 0 w 78200"/>
                  <a:gd name="connsiteY16" fmla="*/ 0 h 160020"/>
                  <a:gd name="connsiteX17" fmla="*/ 40196 w 78200"/>
                  <a:gd name="connsiteY17" fmla="*/ 59436 h 160020"/>
                  <a:gd name="connsiteX18" fmla="*/ 46863 w 78200"/>
                  <a:gd name="connsiteY18" fmla="*/ 44958 h 160020"/>
                  <a:gd name="connsiteX19" fmla="*/ 46292 w 78200"/>
                  <a:gd name="connsiteY19" fmla="*/ 35433 h 160020"/>
                  <a:gd name="connsiteX20" fmla="*/ 44196 w 78200"/>
                  <a:gd name="connsiteY20" fmla="*/ 31052 h 160020"/>
                  <a:gd name="connsiteX21" fmla="*/ 39910 w 78200"/>
                  <a:gd name="connsiteY21" fmla="*/ 29813 h 160020"/>
                  <a:gd name="connsiteX22" fmla="*/ 32481 w 78200"/>
                  <a:gd name="connsiteY22" fmla="*/ 29813 h 160020"/>
                  <a:gd name="connsiteX23" fmla="*/ 32481 w 78200"/>
                  <a:gd name="connsiteY23" fmla="*/ 59436 h 160020"/>
                  <a:gd name="connsiteX24" fmla="*/ 40100 w 78200"/>
                  <a:gd name="connsiteY24" fmla="*/ 59436 h 16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8200" h="160020">
                    <a:moveTo>
                      <a:pt x="0" y="191"/>
                    </a:moveTo>
                    <a:lnTo>
                      <a:pt x="49149" y="191"/>
                    </a:lnTo>
                    <a:cubicBezTo>
                      <a:pt x="56960" y="191"/>
                      <a:pt x="63055" y="2000"/>
                      <a:pt x="67342" y="5524"/>
                    </a:cubicBezTo>
                    <a:cubicBezTo>
                      <a:pt x="71628" y="9049"/>
                      <a:pt x="74486" y="14002"/>
                      <a:pt x="76010" y="20383"/>
                    </a:cubicBezTo>
                    <a:cubicBezTo>
                      <a:pt x="77534" y="26765"/>
                      <a:pt x="78200" y="34957"/>
                      <a:pt x="78200" y="44863"/>
                    </a:cubicBezTo>
                    <a:cubicBezTo>
                      <a:pt x="78200" y="53912"/>
                      <a:pt x="77058" y="60960"/>
                      <a:pt x="74676" y="66104"/>
                    </a:cubicBezTo>
                    <a:cubicBezTo>
                      <a:pt x="72295" y="71247"/>
                      <a:pt x="68199" y="74771"/>
                      <a:pt x="62389" y="76676"/>
                    </a:cubicBezTo>
                    <a:cubicBezTo>
                      <a:pt x="67246" y="77629"/>
                      <a:pt x="70771" y="80105"/>
                      <a:pt x="72866" y="83915"/>
                    </a:cubicBezTo>
                    <a:cubicBezTo>
                      <a:pt x="75057" y="87725"/>
                      <a:pt x="76105" y="92964"/>
                      <a:pt x="76105" y="99536"/>
                    </a:cubicBezTo>
                    <a:lnTo>
                      <a:pt x="75724" y="160020"/>
                    </a:lnTo>
                    <a:lnTo>
                      <a:pt x="44482" y="160020"/>
                    </a:lnTo>
                    <a:lnTo>
                      <a:pt x="44482" y="97441"/>
                    </a:lnTo>
                    <a:cubicBezTo>
                      <a:pt x="44482" y="92964"/>
                      <a:pt x="43911" y="90297"/>
                      <a:pt x="41910" y="88868"/>
                    </a:cubicBezTo>
                    <a:cubicBezTo>
                      <a:pt x="39529" y="87154"/>
                      <a:pt x="36957" y="86963"/>
                      <a:pt x="32385" y="86963"/>
                    </a:cubicBezTo>
                    <a:lnTo>
                      <a:pt x="32385" y="159925"/>
                    </a:lnTo>
                    <a:lnTo>
                      <a:pt x="0" y="159925"/>
                    </a:lnTo>
                    <a:lnTo>
                      <a:pt x="0" y="0"/>
                    </a:lnTo>
                    <a:close/>
                    <a:moveTo>
                      <a:pt x="40196" y="59436"/>
                    </a:moveTo>
                    <a:cubicBezTo>
                      <a:pt x="44672" y="59436"/>
                      <a:pt x="46863" y="54578"/>
                      <a:pt x="46863" y="44958"/>
                    </a:cubicBezTo>
                    <a:cubicBezTo>
                      <a:pt x="46863" y="40767"/>
                      <a:pt x="46673" y="37529"/>
                      <a:pt x="46292" y="35433"/>
                    </a:cubicBezTo>
                    <a:cubicBezTo>
                      <a:pt x="45911" y="33338"/>
                      <a:pt x="45244" y="31909"/>
                      <a:pt x="44196" y="31052"/>
                    </a:cubicBezTo>
                    <a:cubicBezTo>
                      <a:pt x="43149" y="30194"/>
                      <a:pt x="41815" y="29813"/>
                      <a:pt x="39910" y="29813"/>
                    </a:cubicBezTo>
                    <a:lnTo>
                      <a:pt x="32481" y="29813"/>
                    </a:lnTo>
                    <a:lnTo>
                      <a:pt x="32481" y="59436"/>
                    </a:lnTo>
                    <a:lnTo>
                      <a:pt x="40100" y="59436"/>
                    </a:ln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68D61E9-61CA-96D4-EA0C-593C2A1A0818}"/>
                  </a:ext>
                </a:extLst>
              </p:cNvPr>
              <p:cNvSpPr/>
              <p:nvPr/>
            </p:nvSpPr>
            <p:spPr>
              <a:xfrm>
                <a:off x="10223182" y="1017841"/>
                <a:ext cx="66198" cy="159924"/>
              </a:xfrm>
              <a:custGeom>
                <a:avLst/>
                <a:gdLst>
                  <a:gd name="connsiteX0" fmla="*/ 0 w 66198"/>
                  <a:gd name="connsiteY0" fmla="*/ 159925 h 159924"/>
                  <a:gd name="connsiteX1" fmla="*/ 0 w 66198"/>
                  <a:gd name="connsiteY1" fmla="*/ 0 h 159924"/>
                  <a:gd name="connsiteX2" fmla="*/ 64104 w 66198"/>
                  <a:gd name="connsiteY2" fmla="*/ 0 h 159924"/>
                  <a:gd name="connsiteX3" fmla="*/ 64104 w 66198"/>
                  <a:gd name="connsiteY3" fmla="*/ 30861 h 159924"/>
                  <a:gd name="connsiteX4" fmla="*/ 32671 w 66198"/>
                  <a:gd name="connsiteY4" fmla="*/ 30861 h 159924"/>
                  <a:gd name="connsiteX5" fmla="*/ 32671 w 66198"/>
                  <a:gd name="connsiteY5" fmla="*/ 61913 h 159924"/>
                  <a:gd name="connsiteX6" fmla="*/ 62865 w 66198"/>
                  <a:gd name="connsiteY6" fmla="*/ 61913 h 159924"/>
                  <a:gd name="connsiteX7" fmla="*/ 62865 w 66198"/>
                  <a:gd name="connsiteY7" fmla="*/ 92107 h 159924"/>
                  <a:gd name="connsiteX8" fmla="*/ 32671 w 66198"/>
                  <a:gd name="connsiteY8" fmla="*/ 92107 h 159924"/>
                  <a:gd name="connsiteX9" fmla="*/ 32671 w 66198"/>
                  <a:gd name="connsiteY9" fmla="*/ 128778 h 159924"/>
                  <a:gd name="connsiteX10" fmla="*/ 66199 w 66198"/>
                  <a:gd name="connsiteY10" fmla="*/ 128778 h 159924"/>
                  <a:gd name="connsiteX11" fmla="*/ 66199 w 66198"/>
                  <a:gd name="connsiteY11" fmla="*/ 159829 h 159924"/>
                  <a:gd name="connsiteX12" fmla="*/ 95 w 66198"/>
                  <a:gd name="connsiteY12" fmla="*/ 159829 h 15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198" h="159924">
                    <a:moveTo>
                      <a:pt x="0" y="159925"/>
                    </a:moveTo>
                    <a:lnTo>
                      <a:pt x="0" y="0"/>
                    </a:lnTo>
                    <a:lnTo>
                      <a:pt x="64104" y="0"/>
                    </a:lnTo>
                    <a:lnTo>
                      <a:pt x="64104" y="30861"/>
                    </a:lnTo>
                    <a:lnTo>
                      <a:pt x="32671" y="30861"/>
                    </a:lnTo>
                    <a:lnTo>
                      <a:pt x="32671" y="61913"/>
                    </a:lnTo>
                    <a:lnTo>
                      <a:pt x="62865" y="61913"/>
                    </a:lnTo>
                    <a:lnTo>
                      <a:pt x="62865" y="92107"/>
                    </a:lnTo>
                    <a:lnTo>
                      <a:pt x="32671" y="92107"/>
                    </a:lnTo>
                    <a:lnTo>
                      <a:pt x="32671" y="128778"/>
                    </a:lnTo>
                    <a:lnTo>
                      <a:pt x="66199" y="128778"/>
                    </a:lnTo>
                    <a:lnTo>
                      <a:pt x="66199" y="159829"/>
                    </a:lnTo>
                    <a:lnTo>
                      <a:pt x="95" y="159829"/>
                    </a:ln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52A2492-CCAD-7F90-15A8-65F3B216989D}"/>
                  </a:ext>
                </a:extLst>
              </p:cNvPr>
              <p:cNvSpPr/>
              <p:nvPr/>
            </p:nvSpPr>
            <p:spPr>
              <a:xfrm>
                <a:off x="10321671" y="1136332"/>
                <a:ext cx="102298" cy="41243"/>
              </a:xfrm>
              <a:custGeom>
                <a:avLst/>
                <a:gdLst>
                  <a:gd name="connsiteX0" fmla="*/ 102298 w 102298"/>
                  <a:gd name="connsiteY0" fmla="*/ 41243 h 41243"/>
                  <a:gd name="connsiteX1" fmla="*/ 102298 w 102298"/>
                  <a:gd name="connsiteY1" fmla="*/ 20860 h 41243"/>
                  <a:gd name="connsiteX2" fmla="*/ 55530 w 102298"/>
                  <a:gd name="connsiteY2" fmla="*/ 20860 h 41243"/>
                  <a:gd name="connsiteX3" fmla="*/ 55530 w 102298"/>
                  <a:gd name="connsiteY3" fmla="*/ 1143 h 41243"/>
                  <a:gd name="connsiteX4" fmla="*/ 36386 w 102298"/>
                  <a:gd name="connsiteY4" fmla="*/ 1143 h 41243"/>
                  <a:gd name="connsiteX5" fmla="*/ 36386 w 102298"/>
                  <a:gd name="connsiteY5" fmla="*/ 20860 h 41243"/>
                  <a:gd name="connsiteX6" fmla="*/ 19335 w 102298"/>
                  <a:gd name="connsiteY6" fmla="*/ 20860 h 41243"/>
                  <a:gd name="connsiteX7" fmla="*/ 19335 w 102298"/>
                  <a:gd name="connsiteY7" fmla="*/ 0 h 41243"/>
                  <a:gd name="connsiteX8" fmla="*/ 0 w 102298"/>
                  <a:gd name="connsiteY8" fmla="*/ 0 h 41243"/>
                  <a:gd name="connsiteX9" fmla="*/ 0 w 102298"/>
                  <a:gd name="connsiteY9" fmla="*/ 41243 h 41243"/>
                  <a:gd name="connsiteX10" fmla="*/ 102298 w 102298"/>
                  <a:gd name="connsiteY10" fmla="*/ 41243 h 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298" h="41243">
                    <a:moveTo>
                      <a:pt x="102298" y="41243"/>
                    </a:moveTo>
                    <a:lnTo>
                      <a:pt x="102298" y="20860"/>
                    </a:lnTo>
                    <a:cubicBezTo>
                      <a:pt x="102298" y="20860"/>
                      <a:pt x="55530" y="20860"/>
                      <a:pt x="55530" y="20860"/>
                    </a:cubicBezTo>
                    <a:lnTo>
                      <a:pt x="55530" y="1143"/>
                    </a:lnTo>
                    <a:cubicBezTo>
                      <a:pt x="55530" y="1143"/>
                      <a:pt x="36386" y="1143"/>
                      <a:pt x="36386" y="1143"/>
                    </a:cubicBezTo>
                    <a:lnTo>
                      <a:pt x="36386" y="20860"/>
                    </a:lnTo>
                    <a:lnTo>
                      <a:pt x="19335" y="20860"/>
                    </a:lnTo>
                    <a:lnTo>
                      <a:pt x="19335" y="0"/>
                    </a:lnTo>
                    <a:cubicBezTo>
                      <a:pt x="19335" y="0"/>
                      <a:pt x="0" y="0"/>
                      <a:pt x="0" y="0"/>
                    </a:cubicBezTo>
                    <a:lnTo>
                      <a:pt x="0" y="41243"/>
                    </a:lnTo>
                    <a:cubicBezTo>
                      <a:pt x="0" y="41243"/>
                      <a:pt x="102298" y="41243"/>
                      <a:pt x="102298" y="41243"/>
                    </a:cubicBez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95CEFA8-84BB-BC1F-A830-51D1AE198817}"/>
                  </a:ext>
                </a:extLst>
              </p:cNvPr>
              <p:cNvSpPr/>
              <p:nvPr/>
            </p:nvSpPr>
            <p:spPr>
              <a:xfrm>
                <a:off x="10319861" y="1077086"/>
                <a:ext cx="105727" cy="51816"/>
              </a:xfrm>
              <a:custGeom>
                <a:avLst/>
                <a:gdLst>
                  <a:gd name="connsiteX0" fmla="*/ 0 w 105727"/>
                  <a:gd name="connsiteY0" fmla="*/ 26289 h 51816"/>
                  <a:gd name="connsiteX1" fmla="*/ 6668 w 105727"/>
                  <a:gd name="connsiteY1" fmla="*/ 45339 h 51816"/>
                  <a:gd name="connsiteX2" fmla="*/ 26479 w 105727"/>
                  <a:gd name="connsiteY2" fmla="*/ 51816 h 51816"/>
                  <a:gd name="connsiteX3" fmla="*/ 77057 w 105727"/>
                  <a:gd name="connsiteY3" fmla="*/ 51816 h 51816"/>
                  <a:gd name="connsiteX4" fmla="*/ 98203 w 105727"/>
                  <a:gd name="connsiteY4" fmla="*/ 45339 h 51816"/>
                  <a:gd name="connsiteX5" fmla="*/ 98203 w 105727"/>
                  <a:gd name="connsiteY5" fmla="*/ 45339 h 51816"/>
                  <a:gd name="connsiteX6" fmla="*/ 105727 w 105727"/>
                  <a:gd name="connsiteY6" fmla="*/ 25908 h 51816"/>
                  <a:gd name="connsiteX7" fmla="*/ 98298 w 105727"/>
                  <a:gd name="connsiteY7" fmla="*/ 6477 h 51816"/>
                  <a:gd name="connsiteX8" fmla="*/ 77057 w 105727"/>
                  <a:gd name="connsiteY8" fmla="*/ 0 h 51816"/>
                  <a:gd name="connsiteX9" fmla="*/ 26479 w 105727"/>
                  <a:gd name="connsiteY9" fmla="*/ 0 h 51816"/>
                  <a:gd name="connsiteX10" fmla="*/ 6668 w 105727"/>
                  <a:gd name="connsiteY10" fmla="*/ 6858 h 51816"/>
                  <a:gd name="connsiteX11" fmla="*/ 0 w 105727"/>
                  <a:gd name="connsiteY11" fmla="*/ 26289 h 51816"/>
                  <a:gd name="connsiteX12" fmla="*/ 87535 w 105727"/>
                  <a:gd name="connsiteY12" fmla="*/ 25908 h 51816"/>
                  <a:gd name="connsiteX13" fmla="*/ 85058 w 105727"/>
                  <a:gd name="connsiteY13" fmla="*/ 30670 h 51816"/>
                  <a:gd name="connsiteX14" fmla="*/ 78200 w 105727"/>
                  <a:gd name="connsiteY14" fmla="*/ 31814 h 51816"/>
                  <a:gd name="connsiteX15" fmla="*/ 26384 w 105727"/>
                  <a:gd name="connsiteY15" fmla="*/ 31814 h 51816"/>
                  <a:gd name="connsiteX16" fmla="*/ 18288 w 105727"/>
                  <a:gd name="connsiteY16" fmla="*/ 25813 h 51816"/>
                  <a:gd name="connsiteX17" fmla="*/ 20574 w 105727"/>
                  <a:gd name="connsiteY17" fmla="*/ 21431 h 51816"/>
                  <a:gd name="connsiteX18" fmla="*/ 26194 w 105727"/>
                  <a:gd name="connsiteY18" fmla="*/ 20479 h 51816"/>
                  <a:gd name="connsiteX19" fmla="*/ 78105 w 105727"/>
                  <a:gd name="connsiteY19" fmla="*/ 20479 h 51816"/>
                  <a:gd name="connsiteX20" fmla="*/ 84963 w 105727"/>
                  <a:gd name="connsiteY20" fmla="*/ 21527 h 51816"/>
                  <a:gd name="connsiteX21" fmla="*/ 84963 w 105727"/>
                  <a:gd name="connsiteY21" fmla="*/ 21527 h 51816"/>
                  <a:gd name="connsiteX22" fmla="*/ 87535 w 105727"/>
                  <a:gd name="connsiteY22" fmla="*/ 26003 h 5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5727" h="51816">
                    <a:moveTo>
                      <a:pt x="0" y="26289"/>
                    </a:moveTo>
                    <a:cubicBezTo>
                      <a:pt x="0" y="34576"/>
                      <a:pt x="2286" y="41053"/>
                      <a:pt x="6668" y="45339"/>
                    </a:cubicBezTo>
                    <a:cubicBezTo>
                      <a:pt x="11144" y="49625"/>
                      <a:pt x="17812" y="51816"/>
                      <a:pt x="26479" y="51816"/>
                    </a:cubicBezTo>
                    <a:lnTo>
                      <a:pt x="77057" y="51816"/>
                    </a:lnTo>
                    <a:cubicBezTo>
                      <a:pt x="86106" y="51816"/>
                      <a:pt x="93250" y="49625"/>
                      <a:pt x="98203" y="45339"/>
                    </a:cubicBezTo>
                    <a:lnTo>
                      <a:pt x="98203" y="45339"/>
                    </a:lnTo>
                    <a:cubicBezTo>
                      <a:pt x="103156" y="41053"/>
                      <a:pt x="105727" y="34290"/>
                      <a:pt x="105727" y="25908"/>
                    </a:cubicBezTo>
                    <a:cubicBezTo>
                      <a:pt x="105727" y="17526"/>
                      <a:pt x="103251" y="10763"/>
                      <a:pt x="98298" y="6477"/>
                    </a:cubicBezTo>
                    <a:cubicBezTo>
                      <a:pt x="93345" y="2191"/>
                      <a:pt x="86201" y="0"/>
                      <a:pt x="77057" y="0"/>
                    </a:cubicBezTo>
                    <a:lnTo>
                      <a:pt x="26479" y="0"/>
                    </a:lnTo>
                    <a:cubicBezTo>
                      <a:pt x="17716" y="0"/>
                      <a:pt x="11049" y="2572"/>
                      <a:pt x="6668" y="6858"/>
                    </a:cubicBezTo>
                    <a:cubicBezTo>
                      <a:pt x="2286" y="11144"/>
                      <a:pt x="0" y="17907"/>
                      <a:pt x="0" y="26289"/>
                    </a:cubicBezTo>
                    <a:close/>
                    <a:moveTo>
                      <a:pt x="87535" y="25908"/>
                    </a:moveTo>
                    <a:cubicBezTo>
                      <a:pt x="87535" y="28004"/>
                      <a:pt x="86677" y="29813"/>
                      <a:pt x="85058" y="30670"/>
                    </a:cubicBezTo>
                    <a:cubicBezTo>
                      <a:pt x="83534" y="31432"/>
                      <a:pt x="81248" y="31814"/>
                      <a:pt x="78200" y="31814"/>
                    </a:cubicBezTo>
                    <a:lnTo>
                      <a:pt x="26384" y="31814"/>
                    </a:lnTo>
                    <a:cubicBezTo>
                      <a:pt x="20955" y="31814"/>
                      <a:pt x="18288" y="29528"/>
                      <a:pt x="18288" y="25813"/>
                    </a:cubicBezTo>
                    <a:cubicBezTo>
                      <a:pt x="18288" y="23813"/>
                      <a:pt x="19050" y="22098"/>
                      <a:pt x="20574" y="21431"/>
                    </a:cubicBezTo>
                    <a:cubicBezTo>
                      <a:pt x="22003" y="20765"/>
                      <a:pt x="23908" y="20479"/>
                      <a:pt x="26194" y="20479"/>
                    </a:cubicBezTo>
                    <a:lnTo>
                      <a:pt x="78105" y="20479"/>
                    </a:lnTo>
                    <a:cubicBezTo>
                      <a:pt x="80963" y="20479"/>
                      <a:pt x="83344" y="20860"/>
                      <a:pt x="84963" y="21527"/>
                    </a:cubicBezTo>
                    <a:lnTo>
                      <a:pt x="84963" y="21527"/>
                    </a:lnTo>
                    <a:cubicBezTo>
                      <a:pt x="86677" y="22193"/>
                      <a:pt x="87535" y="24003"/>
                      <a:pt x="87535" y="26003"/>
                    </a:cubicBez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FC0B0A0-41D2-7289-E7A0-04E5D7F99BE7}"/>
                  </a:ext>
                </a:extLst>
              </p:cNvPr>
              <p:cNvSpPr/>
              <p:nvPr/>
            </p:nvSpPr>
            <p:spPr>
              <a:xfrm>
                <a:off x="10321575" y="1016317"/>
                <a:ext cx="102298" cy="52482"/>
              </a:xfrm>
              <a:custGeom>
                <a:avLst/>
                <a:gdLst>
                  <a:gd name="connsiteX0" fmla="*/ 49054 w 102298"/>
                  <a:gd name="connsiteY0" fmla="*/ 12859 h 52482"/>
                  <a:gd name="connsiteX1" fmla="*/ 42386 w 102298"/>
                  <a:gd name="connsiteY1" fmla="*/ 2381 h 52482"/>
                  <a:gd name="connsiteX2" fmla="*/ 28670 w 102298"/>
                  <a:gd name="connsiteY2" fmla="*/ 0 h 52482"/>
                  <a:gd name="connsiteX3" fmla="*/ 12763 w 102298"/>
                  <a:gd name="connsiteY3" fmla="*/ 1429 h 52482"/>
                  <a:gd name="connsiteX4" fmla="*/ 3334 w 102298"/>
                  <a:gd name="connsiteY4" fmla="*/ 6953 h 52482"/>
                  <a:gd name="connsiteX5" fmla="*/ 0 w 102298"/>
                  <a:gd name="connsiteY5" fmla="*/ 18669 h 52482"/>
                  <a:gd name="connsiteX6" fmla="*/ 0 w 102298"/>
                  <a:gd name="connsiteY6" fmla="*/ 52483 h 52482"/>
                  <a:gd name="connsiteX7" fmla="*/ 102298 w 102298"/>
                  <a:gd name="connsiteY7" fmla="*/ 52483 h 52482"/>
                  <a:gd name="connsiteX8" fmla="*/ 102298 w 102298"/>
                  <a:gd name="connsiteY8" fmla="*/ 31909 h 52482"/>
                  <a:gd name="connsiteX9" fmla="*/ 56102 w 102298"/>
                  <a:gd name="connsiteY9" fmla="*/ 31909 h 52482"/>
                  <a:gd name="connsiteX10" fmla="*/ 56102 w 102298"/>
                  <a:gd name="connsiteY10" fmla="*/ 28480 h 52482"/>
                  <a:gd name="connsiteX11" fmla="*/ 63722 w 102298"/>
                  <a:gd name="connsiteY11" fmla="*/ 20860 h 52482"/>
                  <a:gd name="connsiteX12" fmla="*/ 102298 w 102298"/>
                  <a:gd name="connsiteY12" fmla="*/ 20860 h 52482"/>
                  <a:gd name="connsiteX13" fmla="*/ 102298 w 102298"/>
                  <a:gd name="connsiteY13" fmla="*/ 1048 h 52482"/>
                  <a:gd name="connsiteX14" fmla="*/ 64675 w 102298"/>
                  <a:gd name="connsiteY14" fmla="*/ 762 h 52482"/>
                  <a:gd name="connsiteX15" fmla="*/ 54769 w 102298"/>
                  <a:gd name="connsiteY15" fmla="*/ 3429 h 52482"/>
                  <a:gd name="connsiteX16" fmla="*/ 50006 w 102298"/>
                  <a:gd name="connsiteY16" fmla="*/ 12764 h 52482"/>
                  <a:gd name="connsiteX17" fmla="*/ 49054 w 102298"/>
                  <a:gd name="connsiteY17" fmla="*/ 12764 h 52482"/>
                  <a:gd name="connsiteX18" fmla="*/ 18479 w 102298"/>
                  <a:gd name="connsiteY18" fmla="*/ 31814 h 52482"/>
                  <a:gd name="connsiteX19" fmla="*/ 18479 w 102298"/>
                  <a:gd name="connsiteY19" fmla="*/ 26860 h 52482"/>
                  <a:gd name="connsiteX20" fmla="*/ 28766 w 102298"/>
                  <a:gd name="connsiteY20" fmla="*/ 19812 h 52482"/>
                  <a:gd name="connsiteX21" fmla="*/ 39052 w 102298"/>
                  <a:gd name="connsiteY21" fmla="*/ 26860 h 52482"/>
                  <a:gd name="connsiteX22" fmla="*/ 39052 w 102298"/>
                  <a:gd name="connsiteY22" fmla="*/ 31814 h 52482"/>
                  <a:gd name="connsiteX23" fmla="*/ 18479 w 102298"/>
                  <a:gd name="connsiteY23" fmla="*/ 31814 h 5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2298" h="52482">
                    <a:moveTo>
                      <a:pt x="49054" y="12859"/>
                    </a:moveTo>
                    <a:cubicBezTo>
                      <a:pt x="48006" y="8287"/>
                      <a:pt x="46767" y="4858"/>
                      <a:pt x="42386" y="2381"/>
                    </a:cubicBezTo>
                    <a:cubicBezTo>
                      <a:pt x="39243" y="667"/>
                      <a:pt x="34385" y="0"/>
                      <a:pt x="28670" y="0"/>
                    </a:cubicBezTo>
                    <a:cubicBezTo>
                      <a:pt x="22384" y="0"/>
                      <a:pt x="16859" y="476"/>
                      <a:pt x="12763" y="1429"/>
                    </a:cubicBezTo>
                    <a:cubicBezTo>
                      <a:pt x="8763" y="2381"/>
                      <a:pt x="5619" y="4286"/>
                      <a:pt x="3334" y="6953"/>
                    </a:cubicBezTo>
                    <a:cubicBezTo>
                      <a:pt x="1143" y="9715"/>
                      <a:pt x="0" y="13621"/>
                      <a:pt x="0" y="18669"/>
                    </a:cubicBezTo>
                    <a:lnTo>
                      <a:pt x="0" y="52483"/>
                    </a:lnTo>
                    <a:cubicBezTo>
                      <a:pt x="0" y="52483"/>
                      <a:pt x="102298" y="52483"/>
                      <a:pt x="102298" y="52483"/>
                    </a:cubicBezTo>
                    <a:lnTo>
                      <a:pt x="102298" y="31909"/>
                    </a:lnTo>
                    <a:cubicBezTo>
                      <a:pt x="102298" y="31909"/>
                      <a:pt x="56102" y="31909"/>
                      <a:pt x="56102" y="31909"/>
                    </a:cubicBezTo>
                    <a:lnTo>
                      <a:pt x="56102" y="28480"/>
                    </a:lnTo>
                    <a:cubicBezTo>
                      <a:pt x="56102" y="24098"/>
                      <a:pt x="58102" y="20860"/>
                      <a:pt x="63722" y="20860"/>
                    </a:cubicBezTo>
                    <a:lnTo>
                      <a:pt x="102298" y="20860"/>
                    </a:lnTo>
                    <a:cubicBezTo>
                      <a:pt x="102298" y="20860"/>
                      <a:pt x="102298" y="1048"/>
                      <a:pt x="102298" y="1048"/>
                    </a:cubicBezTo>
                    <a:lnTo>
                      <a:pt x="64675" y="762"/>
                    </a:lnTo>
                    <a:cubicBezTo>
                      <a:pt x="60484" y="762"/>
                      <a:pt x="57055" y="1810"/>
                      <a:pt x="54769" y="3429"/>
                    </a:cubicBezTo>
                    <a:cubicBezTo>
                      <a:pt x="51911" y="5524"/>
                      <a:pt x="50578" y="8858"/>
                      <a:pt x="50006" y="12764"/>
                    </a:cubicBezTo>
                    <a:lnTo>
                      <a:pt x="49054" y="12764"/>
                    </a:lnTo>
                    <a:close/>
                    <a:moveTo>
                      <a:pt x="18479" y="31814"/>
                    </a:moveTo>
                    <a:lnTo>
                      <a:pt x="18479" y="26860"/>
                    </a:lnTo>
                    <a:cubicBezTo>
                      <a:pt x="18479" y="23146"/>
                      <a:pt x="19335" y="19812"/>
                      <a:pt x="28766" y="19812"/>
                    </a:cubicBezTo>
                    <a:cubicBezTo>
                      <a:pt x="38195" y="19812"/>
                      <a:pt x="39052" y="23146"/>
                      <a:pt x="39052" y="26860"/>
                    </a:cubicBezTo>
                    <a:lnTo>
                      <a:pt x="39052" y="31814"/>
                    </a:lnTo>
                    <a:lnTo>
                      <a:pt x="18479" y="31814"/>
                    </a:ln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301" name="Text Placeholder 300">
            <a:extLst>
              <a:ext uri="{FF2B5EF4-FFF2-40B4-BE49-F238E27FC236}">
                <a16:creationId xmlns:a16="http://schemas.microsoft.com/office/drawing/2014/main" id="{1F344B00-E7F8-7634-5D84-99097E653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2159000"/>
            <a:ext cx="11375128" cy="375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605618-EB20-F101-5EB3-8B99A92C1795}"/>
              </a:ext>
            </a:extLst>
          </p:cNvPr>
          <p:cNvSpPr/>
          <p:nvPr userDrawn="1"/>
        </p:nvSpPr>
        <p:spPr>
          <a:xfrm>
            <a:off x="-1" y="6344589"/>
            <a:ext cx="12193059" cy="513410"/>
          </a:xfrm>
          <a:custGeom>
            <a:avLst/>
            <a:gdLst>
              <a:gd name="connsiteX0" fmla="*/ 0 w 12192000"/>
              <a:gd name="connsiteY0" fmla="*/ 0 h 533009"/>
              <a:gd name="connsiteX1" fmla="*/ 12192000 w 12192000"/>
              <a:gd name="connsiteY1" fmla="*/ 0 h 533009"/>
              <a:gd name="connsiteX2" fmla="*/ 12192000 w 12192000"/>
              <a:gd name="connsiteY2" fmla="*/ 533009 h 533009"/>
              <a:gd name="connsiteX3" fmla="*/ 0 w 12192000"/>
              <a:gd name="connsiteY3" fmla="*/ 533009 h 533009"/>
              <a:gd name="connsiteX4" fmla="*/ 0 w 12192000"/>
              <a:gd name="connsiteY4" fmla="*/ 0 h 533009"/>
              <a:gd name="connsiteX0" fmla="*/ 0 w 12192000"/>
              <a:gd name="connsiteY0" fmla="*/ 84667 h 617676"/>
              <a:gd name="connsiteX1" fmla="*/ 12183533 w 12192000"/>
              <a:gd name="connsiteY1" fmla="*/ 0 h 617676"/>
              <a:gd name="connsiteX2" fmla="*/ 12192000 w 12192000"/>
              <a:gd name="connsiteY2" fmla="*/ 617676 h 617676"/>
              <a:gd name="connsiteX3" fmla="*/ 0 w 12192000"/>
              <a:gd name="connsiteY3" fmla="*/ 617676 h 617676"/>
              <a:gd name="connsiteX4" fmla="*/ 0 w 12192000"/>
              <a:gd name="connsiteY4" fmla="*/ 84667 h 617676"/>
              <a:gd name="connsiteX0" fmla="*/ 8466 w 12192000"/>
              <a:gd name="connsiteY0" fmla="*/ 381000 h 617676"/>
              <a:gd name="connsiteX1" fmla="*/ 12183533 w 12192000"/>
              <a:gd name="connsiteY1" fmla="*/ 0 h 617676"/>
              <a:gd name="connsiteX2" fmla="*/ 12192000 w 12192000"/>
              <a:gd name="connsiteY2" fmla="*/ 617676 h 617676"/>
              <a:gd name="connsiteX3" fmla="*/ 0 w 12192000"/>
              <a:gd name="connsiteY3" fmla="*/ 617676 h 617676"/>
              <a:gd name="connsiteX4" fmla="*/ 8466 w 12192000"/>
              <a:gd name="connsiteY4" fmla="*/ 381000 h 617676"/>
              <a:gd name="connsiteX0" fmla="*/ 0 w 12217401"/>
              <a:gd name="connsiteY0" fmla="*/ 474133 h 617676"/>
              <a:gd name="connsiteX1" fmla="*/ 12208934 w 12217401"/>
              <a:gd name="connsiteY1" fmla="*/ 0 h 617676"/>
              <a:gd name="connsiteX2" fmla="*/ 12217401 w 12217401"/>
              <a:gd name="connsiteY2" fmla="*/ 617676 h 617676"/>
              <a:gd name="connsiteX3" fmla="*/ 25401 w 12217401"/>
              <a:gd name="connsiteY3" fmla="*/ 617676 h 617676"/>
              <a:gd name="connsiteX4" fmla="*/ 0 w 12217401"/>
              <a:gd name="connsiteY4" fmla="*/ 474133 h 617676"/>
              <a:gd name="connsiteX0" fmla="*/ 0 w 12192001"/>
              <a:gd name="connsiteY0" fmla="*/ 389466 h 617676"/>
              <a:gd name="connsiteX1" fmla="*/ 12183534 w 12192001"/>
              <a:gd name="connsiteY1" fmla="*/ 0 h 617676"/>
              <a:gd name="connsiteX2" fmla="*/ 12192001 w 12192001"/>
              <a:gd name="connsiteY2" fmla="*/ 617676 h 617676"/>
              <a:gd name="connsiteX3" fmla="*/ 1 w 12192001"/>
              <a:gd name="connsiteY3" fmla="*/ 617676 h 617676"/>
              <a:gd name="connsiteX4" fmla="*/ 0 w 12192001"/>
              <a:gd name="connsiteY4" fmla="*/ 389466 h 617676"/>
              <a:gd name="connsiteX0" fmla="*/ 0 w 12193059"/>
              <a:gd name="connsiteY0" fmla="*/ 392344 h 620554"/>
              <a:gd name="connsiteX1" fmla="*/ 12193059 w 12193059"/>
              <a:gd name="connsiteY1" fmla="*/ 0 h 620554"/>
              <a:gd name="connsiteX2" fmla="*/ 12192001 w 12193059"/>
              <a:gd name="connsiteY2" fmla="*/ 620554 h 620554"/>
              <a:gd name="connsiteX3" fmla="*/ 1 w 12193059"/>
              <a:gd name="connsiteY3" fmla="*/ 620554 h 620554"/>
              <a:gd name="connsiteX4" fmla="*/ 0 w 12193059"/>
              <a:gd name="connsiteY4" fmla="*/ 392344 h 620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059" h="620554">
                <a:moveTo>
                  <a:pt x="0" y="392344"/>
                </a:moveTo>
                <a:lnTo>
                  <a:pt x="12193059" y="0"/>
                </a:lnTo>
                <a:cubicBezTo>
                  <a:pt x="12192706" y="206851"/>
                  <a:pt x="12192354" y="413703"/>
                  <a:pt x="12192001" y="620554"/>
                </a:cubicBezTo>
                <a:lnTo>
                  <a:pt x="1" y="620554"/>
                </a:lnTo>
                <a:cubicBezTo>
                  <a:pt x="1" y="544484"/>
                  <a:pt x="0" y="468414"/>
                  <a:pt x="0" y="39234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24E06-F5B5-933D-F965-0FD4AF771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464" y="511029"/>
            <a:ext cx="5743575" cy="704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SLIDE 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215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CE71F4-53F9-3450-4B64-570F05C5FF2B}"/>
              </a:ext>
            </a:extLst>
          </p:cNvPr>
          <p:cNvSpPr/>
          <p:nvPr userDrawn="1"/>
        </p:nvSpPr>
        <p:spPr>
          <a:xfrm>
            <a:off x="0" y="-42729"/>
            <a:ext cx="10550699" cy="1591278"/>
          </a:xfrm>
          <a:custGeom>
            <a:avLst/>
            <a:gdLst>
              <a:gd name="connsiteX0" fmla="*/ 0 w 10550699"/>
              <a:gd name="connsiteY0" fmla="*/ 0 h 1691862"/>
              <a:gd name="connsiteX1" fmla="*/ 10550699 w 10550699"/>
              <a:gd name="connsiteY1" fmla="*/ 0 h 1691862"/>
              <a:gd name="connsiteX2" fmla="*/ 10550699 w 10550699"/>
              <a:gd name="connsiteY2" fmla="*/ 1691862 h 1691862"/>
              <a:gd name="connsiteX3" fmla="*/ 0 w 10550699"/>
              <a:gd name="connsiteY3" fmla="*/ 1691862 h 1691862"/>
              <a:gd name="connsiteX4" fmla="*/ 0 w 10550699"/>
              <a:gd name="connsiteY4" fmla="*/ 0 h 1691862"/>
              <a:gd name="connsiteX0" fmla="*/ 0 w 10550699"/>
              <a:gd name="connsiteY0" fmla="*/ 0 h 1691862"/>
              <a:gd name="connsiteX1" fmla="*/ 10550699 w 10550699"/>
              <a:gd name="connsiteY1" fmla="*/ 0 h 1691862"/>
              <a:gd name="connsiteX2" fmla="*/ 10550699 w 10550699"/>
              <a:gd name="connsiteY2" fmla="*/ 1316958 h 1691862"/>
              <a:gd name="connsiteX3" fmla="*/ 0 w 10550699"/>
              <a:gd name="connsiteY3" fmla="*/ 1691862 h 1691862"/>
              <a:gd name="connsiteX4" fmla="*/ 0 w 10550699"/>
              <a:gd name="connsiteY4" fmla="*/ 0 h 1691862"/>
              <a:gd name="connsiteX0" fmla="*/ 0 w 10550699"/>
              <a:gd name="connsiteY0" fmla="*/ 0 h 1691862"/>
              <a:gd name="connsiteX1" fmla="*/ 10550699 w 10550699"/>
              <a:gd name="connsiteY1" fmla="*/ 0 h 1691862"/>
              <a:gd name="connsiteX2" fmla="*/ 10486691 w 10550699"/>
              <a:gd name="connsiteY2" fmla="*/ 1143222 h 1691862"/>
              <a:gd name="connsiteX3" fmla="*/ 0 w 10550699"/>
              <a:gd name="connsiteY3" fmla="*/ 1691862 h 1691862"/>
              <a:gd name="connsiteX4" fmla="*/ 0 w 10550699"/>
              <a:gd name="connsiteY4" fmla="*/ 0 h 1691862"/>
              <a:gd name="connsiteX0" fmla="*/ 0 w 10550699"/>
              <a:gd name="connsiteY0" fmla="*/ 0 h 1691862"/>
              <a:gd name="connsiteX1" fmla="*/ 10550699 w 10550699"/>
              <a:gd name="connsiteY1" fmla="*/ 0 h 1691862"/>
              <a:gd name="connsiteX2" fmla="*/ 10541555 w 10550699"/>
              <a:gd name="connsiteY2" fmla="*/ 1262094 h 1691862"/>
              <a:gd name="connsiteX3" fmla="*/ 0 w 10550699"/>
              <a:gd name="connsiteY3" fmla="*/ 1691862 h 1691862"/>
              <a:gd name="connsiteX4" fmla="*/ 0 w 10550699"/>
              <a:gd name="connsiteY4" fmla="*/ 0 h 1691862"/>
              <a:gd name="connsiteX0" fmla="*/ 0 w 10550699"/>
              <a:gd name="connsiteY0" fmla="*/ 0 h 1554702"/>
              <a:gd name="connsiteX1" fmla="*/ 10550699 w 10550699"/>
              <a:gd name="connsiteY1" fmla="*/ 0 h 1554702"/>
              <a:gd name="connsiteX2" fmla="*/ 10541555 w 10550699"/>
              <a:gd name="connsiteY2" fmla="*/ 1262094 h 1554702"/>
              <a:gd name="connsiteX3" fmla="*/ 0 w 10550699"/>
              <a:gd name="connsiteY3" fmla="*/ 1554702 h 1554702"/>
              <a:gd name="connsiteX4" fmla="*/ 0 w 10550699"/>
              <a:gd name="connsiteY4" fmla="*/ 0 h 1554702"/>
              <a:gd name="connsiteX0" fmla="*/ 0 w 10550699"/>
              <a:gd name="connsiteY0" fmla="*/ 0 h 1591278"/>
              <a:gd name="connsiteX1" fmla="*/ 10550699 w 10550699"/>
              <a:gd name="connsiteY1" fmla="*/ 0 h 1591278"/>
              <a:gd name="connsiteX2" fmla="*/ 10541555 w 10550699"/>
              <a:gd name="connsiteY2" fmla="*/ 1262094 h 1591278"/>
              <a:gd name="connsiteX3" fmla="*/ 0 w 10550699"/>
              <a:gd name="connsiteY3" fmla="*/ 1591278 h 1591278"/>
              <a:gd name="connsiteX4" fmla="*/ 0 w 10550699"/>
              <a:gd name="connsiteY4" fmla="*/ 0 h 1591278"/>
              <a:gd name="connsiteX0" fmla="*/ 0 w 10550699"/>
              <a:gd name="connsiteY0" fmla="*/ 0 h 1591278"/>
              <a:gd name="connsiteX1" fmla="*/ 10550699 w 10550699"/>
              <a:gd name="connsiteY1" fmla="*/ 42729 h 1591278"/>
              <a:gd name="connsiteX2" fmla="*/ 10541555 w 10550699"/>
              <a:gd name="connsiteY2" fmla="*/ 1262094 h 1591278"/>
              <a:gd name="connsiteX3" fmla="*/ 0 w 10550699"/>
              <a:gd name="connsiteY3" fmla="*/ 1591278 h 1591278"/>
              <a:gd name="connsiteX4" fmla="*/ 0 w 10550699"/>
              <a:gd name="connsiteY4" fmla="*/ 0 h 159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0699" h="1591278">
                <a:moveTo>
                  <a:pt x="0" y="0"/>
                </a:moveTo>
                <a:lnTo>
                  <a:pt x="10550699" y="42729"/>
                </a:lnTo>
                <a:lnTo>
                  <a:pt x="10541555" y="1262094"/>
                </a:lnTo>
                <a:lnTo>
                  <a:pt x="0" y="15912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925F53D8-D0DF-7CD3-2A5F-FC4A986F8430}"/>
              </a:ext>
            </a:extLst>
          </p:cNvPr>
          <p:cNvGrpSpPr/>
          <p:nvPr/>
        </p:nvGrpSpPr>
        <p:grpSpPr>
          <a:xfrm>
            <a:off x="10789445" y="164134"/>
            <a:ext cx="1140854" cy="1140441"/>
            <a:chOff x="9636061" y="1015841"/>
            <a:chExt cx="789527" cy="789241"/>
          </a:xfrm>
        </p:grpSpPr>
        <p:grpSp>
          <p:nvGrpSpPr>
            <p:cNvPr id="12" name="Graphic 7">
              <a:extLst>
                <a:ext uri="{FF2B5EF4-FFF2-40B4-BE49-F238E27FC236}">
                  <a16:creationId xmlns:a16="http://schemas.microsoft.com/office/drawing/2014/main" id="{98065139-2ADE-E176-136F-D27DE5A9A096}"/>
                </a:ext>
              </a:extLst>
            </p:cNvPr>
            <p:cNvGrpSpPr/>
            <p:nvPr/>
          </p:nvGrpSpPr>
          <p:grpSpPr>
            <a:xfrm>
              <a:off x="9794367" y="1472469"/>
              <a:ext cx="629792" cy="332613"/>
              <a:chOff x="9794367" y="1472469"/>
              <a:chExt cx="629792" cy="332613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B4C9D5A-3401-52F0-B80F-601CEA074B33}"/>
                  </a:ext>
                </a:extLst>
              </p:cNvPr>
              <p:cNvSpPr/>
              <p:nvPr/>
            </p:nvSpPr>
            <p:spPr>
              <a:xfrm>
                <a:off x="9794367" y="1472469"/>
                <a:ext cx="629792" cy="332613"/>
              </a:xfrm>
              <a:custGeom>
                <a:avLst/>
                <a:gdLst>
                  <a:gd name="connsiteX0" fmla="*/ 629793 w 629792"/>
                  <a:gd name="connsiteY0" fmla="*/ 0 h 332613"/>
                  <a:gd name="connsiteX1" fmla="*/ 0 w 629792"/>
                  <a:gd name="connsiteY1" fmla="*/ 41529 h 332613"/>
                  <a:gd name="connsiteX2" fmla="*/ 0 w 629792"/>
                  <a:gd name="connsiteY2" fmla="*/ 291275 h 332613"/>
                  <a:gd name="connsiteX3" fmla="*/ 629793 w 629792"/>
                  <a:gd name="connsiteY3" fmla="*/ 332613 h 332613"/>
                  <a:gd name="connsiteX4" fmla="*/ 629793 w 629792"/>
                  <a:gd name="connsiteY4" fmla="*/ 0 h 332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9792" h="332613">
                    <a:moveTo>
                      <a:pt x="629793" y="0"/>
                    </a:moveTo>
                    <a:lnTo>
                      <a:pt x="0" y="41529"/>
                    </a:lnTo>
                    <a:lnTo>
                      <a:pt x="0" y="291275"/>
                    </a:lnTo>
                    <a:lnTo>
                      <a:pt x="629793" y="332613"/>
                    </a:lnTo>
                    <a:lnTo>
                      <a:pt x="629793" y="0"/>
                    </a:lnTo>
                    <a:close/>
                  </a:path>
                </a:pathLst>
              </a:custGeom>
              <a:solidFill>
                <a:srgbClr val="78D6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EBFF22A0-8A05-4813-1C39-30D3DE015478}"/>
                  </a:ext>
                </a:extLst>
              </p:cNvPr>
              <p:cNvGrpSpPr/>
              <p:nvPr/>
            </p:nvGrpSpPr>
            <p:grpSpPr>
              <a:xfrm>
                <a:off x="9836943" y="1545526"/>
                <a:ext cx="547211" cy="184404"/>
                <a:chOff x="9836943" y="1545526"/>
                <a:chExt cx="547211" cy="184404"/>
              </a:xfrm>
              <a:solidFill>
                <a:srgbClr val="1D252D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A5B49832-6B39-90D9-2FA8-C405AF51F921}"/>
                    </a:ext>
                  </a:extLst>
                </p:cNvPr>
                <p:cNvSpPr/>
                <p:nvPr/>
              </p:nvSpPr>
              <p:spPr>
                <a:xfrm>
                  <a:off x="9836943" y="1545621"/>
                  <a:ext cx="90678" cy="184213"/>
                </a:xfrm>
                <a:custGeom>
                  <a:avLst/>
                  <a:gdLst>
                    <a:gd name="connsiteX0" fmla="*/ 0 w 90678"/>
                    <a:gd name="connsiteY0" fmla="*/ 184214 h 184213"/>
                    <a:gd name="connsiteX1" fmla="*/ 0 w 90678"/>
                    <a:gd name="connsiteY1" fmla="*/ 0 h 184213"/>
                    <a:gd name="connsiteX2" fmla="*/ 36671 w 90678"/>
                    <a:gd name="connsiteY2" fmla="*/ 0 h 184213"/>
                    <a:gd name="connsiteX3" fmla="*/ 36671 w 90678"/>
                    <a:gd name="connsiteY3" fmla="*/ 65818 h 184213"/>
                    <a:gd name="connsiteX4" fmla="*/ 54007 w 90678"/>
                    <a:gd name="connsiteY4" fmla="*/ 65818 h 184213"/>
                    <a:gd name="connsiteX5" fmla="*/ 54007 w 90678"/>
                    <a:gd name="connsiteY5" fmla="*/ 0 h 184213"/>
                    <a:gd name="connsiteX6" fmla="*/ 90678 w 90678"/>
                    <a:gd name="connsiteY6" fmla="*/ 0 h 184213"/>
                    <a:gd name="connsiteX7" fmla="*/ 90678 w 90678"/>
                    <a:gd name="connsiteY7" fmla="*/ 184214 h 184213"/>
                    <a:gd name="connsiteX8" fmla="*/ 54007 w 90678"/>
                    <a:gd name="connsiteY8" fmla="*/ 184214 h 184213"/>
                    <a:gd name="connsiteX9" fmla="*/ 54007 w 90678"/>
                    <a:gd name="connsiteY9" fmla="*/ 100584 h 184213"/>
                    <a:gd name="connsiteX10" fmla="*/ 36671 w 90678"/>
                    <a:gd name="connsiteY10" fmla="*/ 100584 h 184213"/>
                    <a:gd name="connsiteX11" fmla="*/ 36671 w 90678"/>
                    <a:gd name="connsiteY11" fmla="*/ 184214 h 184213"/>
                    <a:gd name="connsiteX12" fmla="*/ 0 w 90678"/>
                    <a:gd name="connsiteY12" fmla="*/ 184214 h 18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678" h="184213">
                      <a:moveTo>
                        <a:pt x="0" y="184214"/>
                      </a:moveTo>
                      <a:lnTo>
                        <a:pt x="0" y="0"/>
                      </a:lnTo>
                      <a:lnTo>
                        <a:pt x="36671" y="0"/>
                      </a:lnTo>
                      <a:lnTo>
                        <a:pt x="36671" y="65818"/>
                      </a:lnTo>
                      <a:lnTo>
                        <a:pt x="54007" y="65818"/>
                      </a:lnTo>
                      <a:lnTo>
                        <a:pt x="54007" y="0"/>
                      </a:lnTo>
                      <a:lnTo>
                        <a:pt x="90678" y="0"/>
                      </a:lnTo>
                      <a:lnTo>
                        <a:pt x="90678" y="184214"/>
                      </a:lnTo>
                      <a:lnTo>
                        <a:pt x="54007" y="184214"/>
                      </a:lnTo>
                      <a:lnTo>
                        <a:pt x="54007" y="100584"/>
                      </a:lnTo>
                      <a:lnTo>
                        <a:pt x="36671" y="100584"/>
                      </a:lnTo>
                      <a:lnTo>
                        <a:pt x="36671" y="184214"/>
                      </a:lnTo>
                      <a:lnTo>
                        <a:pt x="0" y="184214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C31B269-1819-D507-16C0-B4982CA3C0B3}"/>
                    </a:ext>
                  </a:extLst>
                </p:cNvPr>
                <p:cNvSpPr/>
                <p:nvPr/>
              </p:nvSpPr>
              <p:spPr>
                <a:xfrm>
                  <a:off x="9943909" y="1545621"/>
                  <a:ext cx="76104" cy="184308"/>
                </a:xfrm>
                <a:custGeom>
                  <a:avLst/>
                  <a:gdLst>
                    <a:gd name="connsiteX0" fmla="*/ 0 w 76104"/>
                    <a:gd name="connsiteY0" fmla="*/ 184214 h 184308"/>
                    <a:gd name="connsiteX1" fmla="*/ 0 w 76104"/>
                    <a:gd name="connsiteY1" fmla="*/ 0 h 184308"/>
                    <a:gd name="connsiteX2" fmla="*/ 73819 w 76104"/>
                    <a:gd name="connsiteY2" fmla="*/ 0 h 184308"/>
                    <a:gd name="connsiteX3" fmla="*/ 73819 w 76104"/>
                    <a:gd name="connsiteY3" fmla="*/ 35624 h 184308"/>
                    <a:gd name="connsiteX4" fmla="*/ 37529 w 76104"/>
                    <a:gd name="connsiteY4" fmla="*/ 35624 h 184308"/>
                    <a:gd name="connsiteX5" fmla="*/ 37529 w 76104"/>
                    <a:gd name="connsiteY5" fmla="*/ 71438 h 184308"/>
                    <a:gd name="connsiteX6" fmla="*/ 72295 w 76104"/>
                    <a:gd name="connsiteY6" fmla="*/ 71438 h 184308"/>
                    <a:gd name="connsiteX7" fmla="*/ 72295 w 76104"/>
                    <a:gd name="connsiteY7" fmla="*/ 106204 h 184308"/>
                    <a:gd name="connsiteX8" fmla="*/ 37529 w 76104"/>
                    <a:gd name="connsiteY8" fmla="*/ 106204 h 184308"/>
                    <a:gd name="connsiteX9" fmla="*/ 37529 w 76104"/>
                    <a:gd name="connsiteY9" fmla="*/ 148495 h 184308"/>
                    <a:gd name="connsiteX10" fmla="*/ 76105 w 76104"/>
                    <a:gd name="connsiteY10" fmla="*/ 148495 h 184308"/>
                    <a:gd name="connsiteX11" fmla="*/ 76105 w 76104"/>
                    <a:gd name="connsiteY11" fmla="*/ 184309 h 184308"/>
                    <a:gd name="connsiteX12" fmla="*/ 0 w 76104"/>
                    <a:gd name="connsiteY12" fmla="*/ 184309 h 184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6104" h="184308">
                      <a:moveTo>
                        <a:pt x="0" y="184214"/>
                      </a:moveTo>
                      <a:lnTo>
                        <a:pt x="0" y="0"/>
                      </a:lnTo>
                      <a:lnTo>
                        <a:pt x="73819" y="0"/>
                      </a:lnTo>
                      <a:lnTo>
                        <a:pt x="73819" y="35624"/>
                      </a:lnTo>
                      <a:lnTo>
                        <a:pt x="37529" y="35624"/>
                      </a:lnTo>
                      <a:lnTo>
                        <a:pt x="37529" y="71438"/>
                      </a:lnTo>
                      <a:lnTo>
                        <a:pt x="72295" y="71438"/>
                      </a:lnTo>
                      <a:lnTo>
                        <a:pt x="72295" y="106204"/>
                      </a:lnTo>
                      <a:lnTo>
                        <a:pt x="37529" y="106204"/>
                      </a:lnTo>
                      <a:lnTo>
                        <a:pt x="37529" y="148495"/>
                      </a:lnTo>
                      <a:lnTo>
                        <a:pt x="76105" y="148495"/>
                      </a:lnTo>
                      <a:lnTo>
                        <a:pt x="76105" y="184309"/>
                      </a:lnTo>
                      <a:lnTo>
                        <a:pt x="0" y="184309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50E1295E-108B-04A4-59F6-1F363D07D96A}"/>
                    </a:ext>
                  </a:extLst>
                </p:cNvPr>
                <p:cNvSpPr/>
                <p:nvPr/>
              </p:nvSpPr>
              <p:spPr>
                <a:xfrm>
                  <a:off x="10027348" y="1545621"/>
                  <a:ext cx="97821" cy="184213"/>
                </a:xfrm>
                <a:custGeom>
                  <a:avLst/>
                  <a:gdLst>
                    <a:gd name="connsiteX0" fmla="*/ 0 w 97821"/>
                    <a:gd name="connsiteY0" fmla="*/ 184214 h 184213"/>
                    <a:gd name="connsiteX1" fmla="*/ 17812 w 97821"/>
                    <a:gd name="connsiteY1" fmla="*/ 0 h 184213"/>
                    <a:gd name="connsiteX2" fmla="*/ 80200 w 97821"/>
                    <a:gd name="connsiteY2" fmla="*/ 0 h 184213"/>
                    <a:gd name="connsiteX3" fmla="*/ 97822 w 97821"/>
                    <a:gd name="connsiteY3" fmla="*/ 184214 h 184213"/>
                    <a:gd name="connsiteX4" fmla="*/ 62865 w 97821"/>
                    <a:gd name="connsiteY4" fmla="*/ 184214 h 184213"/>
                    <a:gd name="connsiteX5" fmla="*/ 60293 w 97821"/>
                    <a:gd name="connsiteY5" fmla="*/ 154400 h 184213"/>
                    <a:gd name="connsiteX6" fmla="*/ 38005 w 97821"/>
                    <a:gd name="connsiteY6" fmla="*/ 154400 h 184213"/>
                    <a:gd name="connsiteX7" fmla="*/ 35814 w 97821"/>
                    <a:gd name="connsiteY7" fmla="*/ 184214 h 184213"/>
                    <a:gd name="connsiteX8" fmla="*/ 0 w 97821"/>
                    <a:gd name="connsiteY8" fmla="*/ 184214 h 184213"/>
                    <a:gd name="connsiteX9" fmla="*/ 40767 w 97821"/>
                    <a:gd name="connsiteY9" fmla="*/ 125063 h 184213"/>
                    <a:gd name="connsiteX10" fmla="*/ 57531 w 97821"/>
                    <a:gd name="connsiteY10" fmla="*/ 125063 h 184213"/>
                    <a:gd name="connsiteX11" fmla="*/ 49339 w 97821"/>
                    <a:gd name="connsiteY11" fmla="*/ 31337 h 184213"/>
                    <a:gd name="connsiteX12" fmla="*/ 47625 w 97821"/>
                    <a:gd name="connsiteY12" fmla="*/ 31337 h 184213"/>
                    <a:gd name="connsiteX13" fmla="*/ 40767 w 97821"/>
                    <a:gd name="connsiteY13" fmla="*/ 125063 h 18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821" h="184213">
                      <a:moveTo>
                        <a:pt x="0" y="184214"/>
                      </a:moveTo>
                      <a:lnTo>
                        <a:pt x="17812" y="0"/>
                      </a:lnTo>
                      <a:lnTo>
                        <a:pt x="80200" y="0"/>
                      </a:lnTo>
                      <a:lnTo>
                        <a:pt x="97822" y="184214"/>
                      </a:lnTo>
                      <a:lnTo>
                        <a:pt x="62865" y="184214"/>
                      </a:lnTo>
                      <a:lnTo>
                        <a:pt x="60293" y="154400"/>
                      </a:lnTo>
                      <a:lnTo>
                        <a:pt x="38005" y="154400"/>
                      </a:lnTo>
                      <a:lnTo>
                        <a:pt x="35814" y="184214"/>
                      </a:lnTo>
                      <a:lnTo>
                        <a:pt x="0" y="184214"/>
                      </a:lnTo>
                      <a:close/>
                      <a:moveTo>
                        <a:pt x="40767" y="125063"/>
                      </a:moveTo>
                      <a:lnTo>
                        <a:pt x="57531" y="125063"/>
                      </a:lnTo>
                      <a:lnTo>
                        <a:pt x="49339" y="31337"/>
                      </a:lnTo>
                      <a:lnTo>
                        <a:pt x="47625" y="31337"/>
                      </a:lnTo>
                      <a:lnTo>
                        <a:pt x="40767" y="125063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2677A892-FB8C-935C-BA84-EF8D21AE1927}"/>
                    </a:ext>
                  </a:extLst>
                </p:cNvPr>
                <p:cNvSpPr/>
                <p:nvPr/>
              </p:nvSpPr>
              <p:spPr>
                <a:xfrm>
                  <a:off x="10136314" y="1545621"/>
                  <a:ext cx="74866" cy="184308"/>
                </a:xfrm>
                <a:custGeom>
                  <a:avLst/>
                  <a:gdLst>
                    <a:gd name="connsiteX0" fmla="*/ 0 w 74866"/>
                    <a:gd name="connsiteY0" fmla="*/ 184214 h 184308"/>
                    <a:gd name="connsiteX1" fmla="*/ 0 w 74866"/>
                    <a:gd name="connsiteY1" fmla="*/ 0 h 184308"/>
                    <a:gd name="connsiteX2" fmla="*/ 36862 w 74866"/>
                    <a:gd name="connsiteY2" fmla="*/ 0 h 184308"/>
                    <a:gd name="connsiteX3" fmla="*/ 36862 w 74866"/>
                    <a:gd name="connsiteY3" fmla="*/ 152972 h 184308"/>
                    <a:gd name="connsiteX4" fmla="*/ 74866 w 74866"/>
                    <a:gd name="connsiteY4" fmla="*/ 152972 h 184308"/>
                    <a:gd name="connsiteX5" fmla="*/ 74866 w 74866"/>
                    <a:gd name="connsiteY5" fmla="*/ 184309 h 184308"/>
                    <a:gd name="connsiteX6" fmla="*/ 0 w 74866"/>
                    <a:gd name="connsiteY6" fmla="*/ 184309 h 184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66" h="184308">
                      <a:moveTo>
                        <a:pt x="0" y="184214"/>
                      </a:moveTo>
                      <a:lnTo>
                        <a:pt x="0" y="0"/>
                      </a:lnTo>
                      <a:lnTo>
                        <a:pt x="36862" y="0"/>
                      </a:lnTo>
                      <a:lnTo>
                        <a:pt x="36862" y="152972"/>
                      </a:lnTo>
                      <a:lnTo>
                        <a:pt x="74866" y="152972"/>
                      </a:lnTo>
                      <a:lnTo>
                        <a:pt x="74866" y="184309"/>
                      </a:lnTo>
                      <a:lnTo>
                        <a:pt x="0" y="184309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7331362F-2CE3-ED75-2E2E-2D85D3EA4F21}"/>
                    </a:ext>
                  </a:extLst>
                </p:cNvPr>
                <p:cNvSpPr/>
                <p:nvPr/>
              </p:nvSpPr>
              <p:spPr>
                <a:xfrm>
                  <a:off x="10202513" y="1545526"/>
                  <a:ext cx="80676" cy="184308"/>
                </a:xfrm>
                <a:custGeom>
                  <a:avLst/>
                  <a:gdLst>
                    <a:gd name="connsiteX0" fmla="*/ 21907 w 80676"/>
                    <a:gd name="connsiteY0" fmla="*/ 184309 h 184308"/>
                    <a:gd name="connsiteX1" fmla="*/ 21907 w 80676"/>
                    <a:gd name="connsiteY1" fmla="*/ 35433 h 184308"/>
                    <a:gd name="connsiteX2" fmla="*/ 0 w 80676"/>
                    <a:gd name="connsiteY2" fmla="*/ 35433 h 184308"/>
                    <a:gd name="connsiteX3" fmla="*/ 0 w 80676"/>
                    <a:gd name="connsiteY3" fmla="*/ 0 h 184308"/>
                    <a:gd name="connsiteX4" fmla="*/ 80676 w 80676"/>
                    <a:gd name="connsiteY4" fmla="*/ 0 h 184308"/>
                    <a:gd name="connsiteX5" fmla="*/ 80676 w 80676"/>
                    <a:gd name="connsiteY5" fmla="*/ 35433 h 184308"/>
                    <a:gd name="connsiteX6" fmla="*/ 58769 w 80676"/>
                    <a:gd name="connsiteY6" fmla="*/ 35433 h 184308"/>
                    <a:gd name="connsiteX7" fmla="*/ 58769 w 80676"/>
                    <a:gd name="connsiteY7" fmla="*/ 184309 h 184308"/>
                    <a:gd name="connsiteX8" fmla="*/ 21907 w 80676"/>
                    <a:gd name="connsiteY8" fmla="*/ 184309 h 184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676" h="184308">
                      <a:moveTo>
                        <a:pt x="21907" y="184309"/>
                      </a:moveTo>
                      <a:lnTo>
                        <a:pt x="21907" y="35433"/>
                      </a:lnTo>
                      <a:lnTo>
                        <a:pt x="0" y="35433"/>
                      </a:lnTo>
                      <a:lnTo>
                        <a:pt x="0" y="0"/>
                      </a:lnTo>
                      <a:lnTo>
                        <a:pt x="80676" y="0"/>
                      </a:lnTo>
                      <a:lnTo>
                        <a:pt x="80676" y="35433"/>
                      </a:lnTo>
                      <a:lnTo>
                        <a:pt x="58769" y="35433"/>
                      </a:lnTo>
                      <a:lnTo>
                        <a:pt x="58769" y="184309"/>
                      </a:lnTo>
                      <a:lnTo>
                        <a:pt x="21907" y="184309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7B0A926F-B431-1806-40FF-3A4E22840719}"/>
                    </a:ext>
                  </a:extLst>
                </p:cNvPr>
                <p:cNvSpPr/>
                <p:nvPr/>
              </p:nvSpPr>
              <p:spPr>
                <a:xfrm>
                  <a:off x="10293476" y="1545621"/>
                  <a:ext cx="90678" cy="184213"/>
                </a:xfrm>
                <a:custGeom>
                  <a:avLst/>
                  <a:gdLst>
                    <a:gd name="connsiteX0" fmla="*/ 0 w 90678"/>
                    <a:gd name="connsiteY0" fmla="*/ 184214 h 184213"/>
                    <a:gd name="connsiteX1" fmla="*/ 0 w 90678"/>
                    <a:gd name="connsiteY1" fmla="*/ 0 h 184213"/>
                    <a:gd name="connsiteX2" fmla="*/ 36672 w 90678"/>
                    <a:gd name="connsiteY2" fmla="*/ 0 h 184213"/>
                    <a:gd name="connsiteX3" fmla="*/ 36672 w 90678"/>
                    <a:gd name="connsiteY3" fmla="*/ 65818 h 184213"/>
                    <a:gd name="connsiteX4" fmla="*/ 54007 w 90678"/>
                    <a:gd name="connsiteY4" fmla="*/ 65818 h 184213"/>
                    <a:gd name="connsiteX5" fmla="*/ 54007 w 90678"/>
                    <a:gd name="connsiteY5" fmla="*/ 0 h 184213"/>
                    <a:gd name="connsiteX6" fmla="*/ 90678 w 90678"/>
                    <a:gd name="connsiteY6" fmla="*/ 0 h 184213"/>
                    <a:gd name="connsiteX7" fmla="*/ 90678 w 90678"/>
                    <a:gd name="connsiteY7" fmla="*/ 184214 h 184213"/>
                    <a:gd name="connsiteX8" fmla="*/ 54007 w 90678"/>
                    <a:gd name="connsiteY8" fmla="*/ 184214 h 184213"/>
                    <a:gd name="connsiteX9" fmla="*/ 54007 w 90678"/>
                    <a:gd name="connsiteY9" fmla="*/ 100584 h 184213"/>
                    <a:gd name="connsiteX10" fmla="*/ 36672 w 90678"/>
                    <a:gd name="connsiteY10" fmla="*/ 100584 h 184213"/>
                    <a:gd name="connsiteX11" fmla="*/ 36672 w 90678"/>
                    <a:gd name="connsiteY11" fmla="*/ 184214 h 184213"/>
                    <a:gd name="connsiteX12" fmla="*/ 0 w 90678"/>
                    <a:gd name="connsiteY12" fmla="*/ 184214 h 18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678" h="184213">
                      <a:moveTo>
                        <a:pt x="0" y="184214"/>
                      </a:moveTo>
                      <a:lnTo>
                        <a:pt x="0" y="0"/>
                      </a:lnTo>
                      <a:lnTo>
                        <a:pt x="36672" y="0"/>
                      </a:lnTo>
                      <a:lnTo>
                        <a:pt x="36672" y="65818"/>
                      </a:lnTo>
                      <a:lnTo>
                        <a:pt x="54007" y="65818"/>
                      </a:lnTo>
                      <a:lnTo>
                        <a:pt x="54007" y="0"/>
                      </a:lnTo>
                      <a:lnTo>
                        <a:pt x="90678" y="0"/>
                      </a:lnTo>
                      <a:lnTo>
                        <a:pt x="90678" y="184214"/>
                      </a:lnTo>
                      <a:lnTo>
                        <a:pt x="54007" y="184214"/>
                      </a:lnTo>
                      <a:lnTo>
                        <a:pt x="54007" y="100584"/>
                      </a:lnTo>
                      <a:lnTo>
                        <a:pt x="36672" y="100584"/>
                      </a:lnTo>
                      <a:lnTo>
                        <a:pt x="36672" y="184214"/>
                      </a:lnTo>
                      <a:lnTo>
                        <a:pt x="0" y="184214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21" name="Graphic 7">
              <a:extLst>
                <a:ext uri="{FF2B5EF4-FFF2-40B4-BE49-F238E27FC236}">
                  <a16:creationId xmlns:a16="http://schemas.microsoft.com/office/drawing/2014/main" id="{03E66843-BD5A-AFBD-7868-C58F97C43B04}"/>
                </a:ext>
              </a:extLst>
            </p:cNvPr>
            <p:cNvGrpSpPr/>
            <p:nvPr/>
          </p:nvGrpSpPr>
          <p:grpSpPr>
            <a:xfrm>
              <a:off x="9636061" y="1199673"/>
              <a:ext cx="685705" cy="300132"/>
              <a:chOff x="9636061" y="1199673"/>
              <a:chExt cx="685705" cy="300132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D09D772-1955-7ADF-C3D5-5D8B7CA38B01}"/>
                  </a:ext>
                </a:extLst>
              </p:cNvPr>
              <p:cNvSpPr/>
              <p:nvPr/>
            </p:nvSpPr>
            <p:spPr>
              <a:xfrm>
                <a:off x="9636061" y="1199673"/>
                <a:ext cx="685705" cy="300132"/>
              </a:xfrm>
              <a:custGeom>
                <a:avLst/>
                <a:gdLst>
                  <a:gd name="connsiteX0" fmla="*/ 0 w 685705"/>
                  <a:gd name="connsiteY0" fmla="*/ 0 h 300132"/>
                  <a:gd name="connsiteX1" fmla="*/ 0 w 685705"/>
                  <a:gd name="connsiteY1" fmla="*/ 300133 h 300132"/>
                  <a:gd name="connsiteX2" fmla="*/ 685705 w 685705"/>
                  <a:gd name="connsiteY2" fmla="*/ 254318 h 300132"/>
                  <a:gd name="connsiteX3" fmla="*/ 685705 w 685705"/>
                  <a:gd name="connsiteY3" fmla="*/ 0 h 300132"/>
                  <a:gd name="connsiteX4" fmla="*/ 0 w 685705"/>
                  <a:gd name="connsiteY4" fmla="*/ 0 h 300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705" h="300132">
                    <a:moveTo>
                      <a:pt x="0" y="0"/>
                    </a:moveTo>
                    <a:lnTo>
                      <a:pt x="0" y="300133"/>
                    </a:lnTo>
                    <a:lnTo>
                      <a:pt x="685705" y="254318"/>
                    </a:lnTo>
                    <a:lnTo>
                      <a:pt x="68570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9C5B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23" name="Graphic 7">
                <a:extLst>
                  <a:ext uri="{FF2B5EF4-FFF2-40B4-BE49-F238E27FC236}">
                    <a16:creationId xmlns:a16="http://schemas.microsoft.com/office/drawing/2014/main" id="{B6294047-9C94-2FA2-9646-E6D04EB845EA}"/>
                  </a:ext>
                </a:extLst>
              </p:cNvPr>
              <p:cNvGrpSpPr/>
              <p:nvPr/>
            </p:nvGrpSpPr>
            <p:grpSpPr>
              <a:xfrm>
                <a:off x="9672066" y="1241869"/>
                <a:ext cx="616743" cy="184404"/>
                <a:chOff x="9672066" y="1241869"/>
                <a:chExt cx="616743" cy="184404"/>
              </a:xfrm>
              <a:solidFill>
                <a:srgbClr val="1D252D"/>
              </a:solidFill>
            </p:grpSpPr>
            <p:grpSp>
              <p:nvGrpSpPr>
                <p:cNvPr id="24" name="Graphic 7">
                  <a:extLst>
                    <a:ext uri="{FF2B5EF4-FFF2-40B4-BE49-F238E27FC236}">
                      <a16:creationId xmlns:a16="http://schemas.microsoft.com/office/drawing/2014/main" id="{2F9EC427-0E15-B4E7-CBE4-49539C544E3A}"/>
                    </a:ext>
                  </a:extLst>
                </p:cNvPr>
                <p:cNvGrpSpPr/>
                <p:nvPr/>
              </p:nvGrpSpPr>
              <p:grpSpPr>
                <a:xfrm>
                  <a:off x="9672066" y="1241869"/>
                  <a:ext cx="616743" cy="184404"/>
                  <a:chOff x="9672066" y="1241869"/>
                  <a:chExt cx="616743" cy="184404"/>
                </a:xfrm>
                <a:solidFill>
                  <a:srgbClr val="1D252D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93408D-E228-355A-5961-933290EE7A75}"/>
                      </a:ext>
                    </a:extLst>
                  </p:cNvPr>
                  <p:cNvSpPr/>
                  <p:nvPr/>
                </p:nvSpPr>
                <p:spPr>
                  <a:xfrm>
                    <a:off x="9672066" y="1241964"/>
                    <a:ext cx="143732" cy="184213"/>
                  </a:xfrm>
                  <a:custGeom>
                    <a:avLst/>
                    <a:gdLst>
                      <a:gd name="connsiteX0" fmla="*/ 95 w 143732"/>
                      <a:gd name="connsiteY0" fmla="*/ 184214 h 184213"/>
                      <a:gd name="connsiteX1" fmla="*/ 95 w 143732"/>
                      <a:gd name="connsiteY1" fmla="*/ 0 h 184213"/>
                      <a:gd name="connsiteX2" fmla="*/ 56292 w 143732"/>
                      <a:gd name="connsiteY2" fmla="*/ 0 h 184213"/>
                      <a:gd name="connsiteX3" fmla="*/ 71723 w 143732"/>
                      <a:gd name="connsiteY3" fmla="*/ 112395 h 184213"/>
                      <a:gd name="connsiteX4" fmla="*/ 87154 w 143732"/>
                      <a:gd name="connsiteY4" fmla="*/ 0 h 184213"/>
                      <a:gd name="connsiteX5" fmla="*/ 143733 w 143732"/>
                      <a:gd name="connsiteY5" fmla="*/ 0 h 184213"/>
                      <a:gd name="connsiteX6" fmla="*/ 143733 w 143732"/>
                      <a:gd name="connsiteY6" fmla="*/ 184214 h 184213"/>
                      <a:gd name="connsiteX7" fmla="*/ 110014 w 143732"/>
                      <a:gd name="connsiteY7" fmla="*/ 184214 h 184213"/>
                      <a:gd name="connsiteX8" fmla="*/ 110014 w 143732"/>
                      <a:gd name="connsiteY8" fmla="*/ 51435 h 184213"/>
                      <a:gd name="connsiteX9" fmla="*/ 88773 w 143732"/>
                      <a:gd name="connsiteY9" fmla="*/ 184214 h 184213"/>
                      <a:gd name="connsiteX10" fmla="*/ 55721 w 143732"/>
                      <a:gd name="connsiteY10" fmla="*/ 184214 h 184213"/>
                      <a:gd name="connsiteX11" fmla="*/ 33242 w 143732"/>
                      <a:gd name="connsiteY11" fmla="*/ 51435 h 184213"/>
                      <a:gd name="connsiteX12" fmla="*/ 33242 w 143732"/>
                      <a:gd name="connsiteY12" fmla="*/ 184214 h 184213"/>
                      <a:gd name="connsiteX13" fmla="*/ 0 w 143732"/>
                      <a:gd name="connsiteY13" fmla="*/ 184214 h 184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732" h="184213">
                        <a:moveTo>
                          <a:pt x="95" y="184214"/>
                        </a:moveTo>
                        <a:lnTo>
                          <a:pt x="95" y="0"/>
                        </a:lnTo>
                        <a:lnTo>
                          <a:pt x="56292" y="0"/>
                        </a:lnTo>
                        <a:lnTo>
                          <a:pt x="71723" y="112395"/>
                        </a:lnTo>
                        <a:lnTo>
                          <a:pt x="87154" y="0"/>
                        </a:lnTo>
                        <a:lnTo>
                          <a:pt x="143733" y="0"/>
                        </a:lnTo>
                        <a:lnTo>
                          <a:pt x="143733" y="184214"/>
                        </a:lnTo>
                        <a:lnTo>
                          <a:pt x="110014" y="184214"/>
                        </a:lnTo>
                        <a:lnTo>
                          <a:pt x="110014" y="51435"/>
                        </a:lnTo>
                        <a:lnTo>
                          <a:pt x="88773" y="184214"/>
                        </a:lnTo>
                        <a:lnTo>
                          <a:pt x="55721" y="184214"/>
                        </a:lnTo>
                        <a:lnTo>
                          <a:pt x="33242" y="51435"/>
                        </a:lnTo>
                        <a:lnTo>
                          <a:pt x="33242" y="184214"/>
                        </a:lnTo>
                        <a:lnTo>
                          <a:pt x="0" y="184214"/>
                        </a:lnTo>
                        <a:close/>
                      </a:path>
                    </a:pathLst>
                  </a:custGeom>
                  <a:solidFill>
                    <a:srgbClr val="1D25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A517C442-C83F-6B74-A80B-C852D5146716}"/>
                      </a:ext>
                    </a:extLst>
                  </p:cNvPr>
                  <p:cNvSpPr/>
                  <p:nvPr/>
                </p:nvSpPr>
                <p:spPr>
                  <a:xfrm>
                    <a:off x="9832181" y="1241964"/>
                    <a:ext cx="76104" cy="184308"/>
                  </a:xfrm>
                  <a:custGeom>
                    <a:avLst/>
                    <a:gdLst>
                      <a:gd name="connsiteX0" fmla="*/ 0 w 76104"/>
                      <a:gd name="connsiteY0" fmla="*/ 184214 h 184308"/>
                      <a:gd name="connsiteX1" fmla="*/ 0 w 76104"/>
                      <a:gd name="connsiteY1" fmla="*/ 0 h 184308"/>
                      <a:gd name="connsiteX2" fmla="*/ 73819 w 76104"/>
                      <a:gd name="connsiteY2" fmla="*/ 0 h 184308"/>
                      <a:gd name="connsiteX3" fmla="*/ 73819 w 76104"/>
                      <a:gd name="connsiteY3" fmla="*/ 35624 h 184308"/>
                      <a:gd name="connsiteX4" fmla="*/ 37529 w 76104"/>
                      <a:gd name="connsiteY4" fmla="*/ 35624 h 184308"/>
                      <a:gd name="connsiteX5" fmla="*/ 37529 w 76104"/>
                      <a:gd name="connsiteY5" fmla="*/ 71438 h 184308"/>
                      <a:gd name="connsiteX6" fmla="*/ 72295 w 76104"/>
                      <a:gd name="connsiteY6" fmla="*/ 71438 h 184308"/>
                      <a:gd name="connsiteX7" fmla="*/ 72295 w 76104"/>
                      <a:gd name="connsiteY7" fmla="*/ 106204 h 184308"/>
                      <a:gd name="connsiteX8" fmla="*/ 37529 w 76104"/>
                      <a:gd name="connsiteY8" fmla="*/ 106204 h 184308"/>
                      <a:gd name="connsiteX9" fmla="*/ 37529 w 76104"/>
                      <a:gd name="connsiteY9" fmla="*/ 148495 h 184308"/>
                      <a:gd name="connsiteX10" fmla="*/ 76105 w 76104"/>
                      <a:gd name="connsiteY10" fmla="*/ 148495 h 184308"/>
                      <a:gd name="connsiteX11" fmla="*/ 76105 w 76104"/>
                      <a:gd name="connsiteY11" fmla="*/ 184309 h 184308"/>
                      <a:gd name="connsiteX12" fmla="*/ 0 w 76104"/>
                      <a:gd name="connsiteY12" fmla="*/ 184309 h 184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6104" h="184308">
                        <a:moveTo>
                          <a:pt x="0" y="184214"/>
                        </a:moveTo>
                        <a:lnTo>
                          <a:pt x="0" y="0"/>
                        </a:lnTo>
                        <a:lnTo>
                          <a:pt x="73819" y="0"/>
                        </a:lnTo>
                        <a:lnTo>
                          <a:pt x="73819" y="35624"/>
                        </a:lnTo>
                        <a:lnTo>
                          <a:pt x="37529" y="35624"/>
                        </a:lnTo>
                        <a:lnTo>
                          <a:pt x="37529" y="71438"/>
                        </a:lnTo>
                        <a:lnTo>
                          <a:pt x="72295" y="71438"/>
                        </a:lnTo>
                        <a:lnTo>
                          <a:pt x="72295" y="106204"/>
                        </a:lnTo>
                        <a:lnTo>
                          <a:pt x="37529" y="106204"/>
                        </a:lnTo>
                        <a:lnTo>
                          <a:pt x="37529" y="148495"/>
                        </a:lnTo>
                        <a:lnTo>
                          <a:pt x="76105" y="148495"/>
                        </a:lnTo>
                        <a:lnTo>
                          <a:pt x="76105" y="184309"/>
                        </a:lnTo>
                        <a:lnTo>
                          <a:pt x="0" y="184309"/>
                        </a:lnTo>
                        <a:close/>
                      </a:path>
                    </a:pathLst>
                  </a:custGeom>
                  <a:solidFill>
                    <a:srgbClr val="1D25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2734D832-6B21-9DFB-44D1-C18D3588FB14}"/>
                      </a:ext>
                    </a:extLst>
                  </p:cNvPr>
                  <p:cNvSpPr/>
                  <p:nvPr/>
                </p:nvSpPr>
                <p:spPr>
                  <a:xfrm>
                    <a:off x="10024300" y="1241869"/>
                    <a:ext cx="80677" cy="184308"/>
                  </a:xfrm>
                  <a:custGeom>
                    <a:avLst/>
                    <a:gdLst>
                      <a:gd name="connsiteX0" fmla="*/ 21907 w 80677"/>
                      <a:gd name="connsiteY0" fmla="*/ 184309 h 184308"/>
                      <a:gd name="connsiteX1" fmla="*/ 21907 w 80677"/>
                      <a:gd name="connsiteY1" fmla="*/ 35433 h 184308"/>
                      <a:gd name="connsiteX2" fmla="*/ 0 w 80677"/>
                      <a:gd name="connsiteY2" fmla="*/ 35433 h 184308"/>
                      <a:gd name="connsiteX3" fmla="*/ 0 w 80677"/>
                      <a:gd name="connsiteY3" fmla="*/ 0 h 184308"/>
                      <a:gd name="connsiteX4" fmla="*/ 80677 w 80677"/>
                      <a:gd name="connsiteY4" fmla="*/ 0 h 184308"/>
                      <a:gd name="connsiteX5" fmla="*/ 80677 w 80677"/>
                      <a:gd name="connsiteY5" fmla="*/ 35433 h 184308"/>
                      <a:gd name="connsiteX6" fmla="*/ 58770 w 80677"/>
                      <a:gd name="connsiteY6" fmla="*/ 35433 h 184308"/>
                      <a:gd name="connsiteX7" fmla="*/ 58770 w 80677"/>
                      <a:gd name="connsiteY7" fmla="*/ 184309 h 184308"/>
                      <a:gd name="connsiteX8" fmla="*/ 21907 w 80677"/>
                      <a:gd name="connsiteY8" fmla="*/ 184309 h 184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677" h="184308">
                        <a:moveTo>
                          <a:pt x="21907" y="184309"/>
                        </a:moveTo>
                        <a:lnTo>
                          <a:pt x="21907" y="35433"/>
                        </a:lnTo>
                        <a:lnTo>
                          <a:pt x="0" y="35433"/>
                        </a:lnTo>
                        <a:lnTo>
                          <a:pt x="0" y="0"/>
                        </a:lnTo>
                        <a:lnTo>
                          <a:pt x="80677" y="0"/>
                        </a:lnTo>
                        <a:lnTo>
                          <a:pt x="80677" y="35433"/>
                        </a:lnTo>
                        <a:lnTo>
                          <a:pt x="58770" y="35433"/>
                        </a:lnTo>
                        <a:lnTo>
                          <a:pt x="58770" y="184309"/>
                        </a:lnTo>
                        <a:lnTo>
                          <a:pt x="21907" y="184309"/>
                        </a:lnTo>
                        <a:close/>
                      </a:path>
                    </a:pathLst>
                  </a:custGeom>
                  <a:solidFill>
                    <a:srgbClr val="1D25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99BDCBF5-51FB-2EAB-1E06-894B9BF3333F}"/>
                      </a:ext>
                    </a:extLst>
                  </p:cNvPr>
                  <p:cNvSpPr/>
                  <p:nvPr/>
                </p:nvSpPr>
                <p:spPr>
                  <a:xfrm>
                    <a:off x="10104977" y="1241964"/>
                    <a:ext cx="97821" cy="184213"/>
                  </a:xfrm>
                  <a:custGeom>
                    <a:avLst/>
                    <a:gdLst>
                      <a:gd name="connsiteX0" fmla="*/ 0 w 97821"/>
                      <a:gd name="connsiteY0" fmla="*/ 184214 h 184213"/>
                      <a:gd name="connsiteX1" fmla="*/ 17812 w 97821"/>
                      <a:gd name="connsiteY1" fmla="*/ 0 h 184213"/>
                      <a:gd name="connsiteX2" fmla="*/ 80200 w 97821"/>
                      <a:gd name="connsiteY2" fmla="*/ 0 h 184213"/>
                      <a:gd name="connsiteX3" fmla="*/ 97821 w 97821"/>
                      <a:gd name="connsiteY3" fmla="*/ 184214 h 184213"/>
                      <a:gd name="connsiteX4" fmla="*/ 62865 w 97821"/>
                      <a:gd name="connsiteY4" fmla="*/ 184214 h 184213"/>
                      <a:gd name="connsiteX5" fmla="*/ 60293 w 97821"/>
                      <a:gd name="connsiteY5" fmla="*/ 154400 h 184213"/>
                      <a:gd name="connsiteX6" fmla="*/ 38005 w 97821"/>
                      <a:gd name="connsiteY6" fmla="*/ 154400 h 184213"/>
                      <a:gd name="connsiteX7" fmla="*/ 35814 w 97821"/>
                      <a:gd name="connsiteY7" fmla="*/ 184214 h 184213"/>
                      <a:gd name="connsiteX8" fmla="*/ 0 w 97821"/>
                      <a:gd name="connsiteY8" fmla="*/ 184214 h 184213"/>
                      <a:gd name="connsiteX9" fmla="*/ 40767 w 97821"/>
                      <a:gd name="connsiteY9" fmla="*/ 125063 h 184213"/>
                      <a:gd name="connsiteX10" fmla="*/ 57531 w 97821"/>
                      <a:gd name="connsiteY10" fmla="*/ 125063 h 184213"/>
                      <a:gd name="connsiteX11" fmla="*/ 49339 w 97821"/>
                      <a:gd name="connsiteY11" fmla="*/ 31337 h 184213"/>
                      <a:gd name="connsiteX12" fmla="*/ 47625 w 97821"/>
                      <a:gd name="connsiteY12" fmla="*/ 31337 h 184213"/>
                      <a:gd name="connsiteX13" fmla="*/ 40767 w 97821"/>
                      <a:gd name="connsiteY13" fmla="*/ 125063 h 184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7821" h="184213">
                        <a:moveTo>
                          <a:pt x="0" y="184214"/>
                        </a:moveTo>
                        <a:lnTo>
                          <a:pt x="17812" y="0"/>
                        </a:lnTo>
                        <a:lnTo>
                          <a:pt x="80200" y="0"/>
                        </a:lnTo>
                        <a:lnTo>
                          <a:pt x="97821" y="184214"/>
                        </a:lnTo>
                        <a:lnTo>
                          <a:pt x="62865" y="184214"/>
                        </a:lnTo>
                        <a:lnTo>
                          <a:pt x="60293" y="154400"/>
                        </a:lnTo>
                        <a:lnTo>
                          <a:pt x="38005" y="154400"/>
                        </a:lnTo>
                        <a:lnTo>
                          <a:pt x="35814" y="184214"/>
                        </a:lnTo>
                        <a:lnTo>
                          <a:pt x="0" y="184214"/>
                        </a:lnTo>
                        <a:close/>
                        <a:moveTo>
                          <a:pt x="40767" y="125063"/>
                        </a:moveTo>
                        <a:lnTo>
                          <a:pt x="57531" y="125063"/>
                        </a:lnTo>
                        <a:lnTo>
                          <a:pt x="49339" y="31337"/>
                        </a:lnTo>
                        <a:lnTo>
                          <a:pt x="47625" y="31337"/>
                        </a:lnTo>
                        <a:lnTo>
                          <a:pt x="40767" y="125063"/>
                        </a:lnTo>
                        <a:close/>
                      </a:path>
                    </a:pathLst>
                  </a:custGeom>
                  <a:solidFill>
                    <a:srgbClr val="1D25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83B39184-9194-4A80-CF07-246EAFF23EE6}"/>
                      </a:ext>
                    </a:extLst>
                  </p:cNvPr>
                  <p:cNvSpPr/>
                  <p:nvPr/>
                </p:nvSpPr>
                <p:spPr>
                  <a:xfrm>
                    <a:off x="10213943" y="1241964"/>
                    <a:ext cx="74866" cy="184308"/>
                  </a:xfrm>
                  <a:custGeom>
                    <a:avLst/>
                    <a:gdLst>
                      <a:gd name="connsiteX0" fmla="*/ 0 w 74866"/>
                      <a:gd name="connsiteY0" fmla="*/ 184214 h 184308"/>
                      <a:gd name="connsiteX1" fmla="*/ 0 w 74866"/>
                      <a:gd name="connsiteY1" fmla="*/ 0 h 184308"/>
                      <a:gd name="connsiteX2" fmla="*/ 36862 w 74866"/>
                      <a:gd name="connsiteY2" fmla="*/ 0 h 184308"/>
                      <a:gd name="connsiteX3" fmla="*/ 36862 w 74866"/>
                      <a:gd name="connsiteY3" fmla="*/ 152972 h 184308"/>
                      <a:gd name="connsiteX4" fmla="*/ 74866 w 74866"/>
                      <a:gd name="connsiteY4" fmla="*/ 152972 h 184308"/>
                      <a:gd name="connsiteX5" fmla="*/ 74866 w 74866"/>
                      <a:gd name="connsiteY5" fmla="*/ 184309 h 184308"/>
                      <a:gd name="connsiteX6" fmla="*/ 0 w 74866"/>
                      <a:gd name="connsiteY6" fmla="*/ 184309 h 184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866" h="184308">
                        <a:moveTo>
                          <a:pt x="0" y="184214"/>
                        </a:moveTo>
                        <a:lnTo>
                          <a:pt x="0" y="0"/>
                        </a:lnTo>
                        <a:lnTo>
                          <a:pt x="36862" y="0"/>
                        </a:lnTo>
                        <a:lnTo>
                          <a:pt x="36862" y="152972"/>
                        </a:lnTo>
                        <a:lnTo>
                          <a:pt x="74866" y="152972"/>
                        </a:lnTo>
                        <a:lnTo>
                          <a:pt x="74866" y="184309"/>
                        </a:lnTo>
                        <a:lnTo>
                          <a:pt x="0" y="184309"/>
                        </a:lnTo>
                        <a:close/>
                      </a:path>
                    </a:pathLst>
                  </a:custGeom>
                  <a:solidFill>
                    <a:srgbClr val="1D25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F6450AD-AE1B-27C5-91D3-32A560939B88}"/>
                    </a:ext>
                  </a:extLst>
                </p:cNvPr>
                <p:cNvSpPr/>
                <p:nvPr/>
              </p:nvSpPr>
              <p:spPr>
                <a:xfrm>
                  <a:off x="9920478" y="1241964"/>
                  <a:ext cx="93440" cy="184213"/>
                </a:xfrm>
                <a:custGeom>
                  <a:avLst/>
                  <a:gdLst>
                    <a:gd name="connsiteX0" fmla="*/ 59912 w 93440"/>
                    <a:gd name="connsiteY0" fmla="*/ 91345 h 184213"/>
                    <a:gd name="connsiteX1" fmla="*/ 37909 w 93440"/>
                    <a:gd name="connsiteY1" fmla="*/ 0 h 184213"/>
                    <a:gd name="connsiteX2" fmla="*/ 0 w 93440"/>
                    <a:gd name="connsiteY2" fmla="*/ 0 h 184213"/>
                    <a:gd name="connsiteX3" fmla="*/ 0 w 93440"/>
                    <a:gd name="connsiteY3" fmla="*/ 184214 h 184213"/>
                    <a:gd name="connsiteX4" fmla="*/ 33909 w 93440"/>
                    <a:gd name="connsiteY4" fmla="*/ 184214 h 184213"/>
                    <a:gd name="connsiteX5" fmla="*/ 33909 w 93440"/>
                    <a:gd name="connsiteY5" fmla="*/ 88773 h 184213"/>
                    <a:gd name="connsiteX6" fmla="*/ 57340 w 93440"/>
                    <a:gd name="connsiteY6" fmla="*/ 184214 h 184213"/>
                    <a:gd name="connsiteX7" fmla="*/ 93440 w 93440"/>
                    <a:gd name="connsiteY7" fmla="*/ 184214 h 184213"/>
                    <a:gd name="connsiteX8" fmla="*/ 93440 w 93440"/>
                    <a:gd name="connsiteY8" fmla="*/ 0 h 184213"/>
                    <a:gd name="connsiteX9" fmla="*/ 59912 w 93440"/>
                    <a:gd name="connsiteY9" fmla="*/ 0 h 184213"/>
                    <a:gd name="connsiteX10" fmla="*/ 59912 w 93440"/>
                    <a:gd name="connsiteY10" fmla="*/ 91345 h 18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440" h="184213">
                      <a:moveTo>
                        <a:pt x="59912" y="91345"/>
                      </a:moveTo>
                      <a:lnTo>
                        <a:pt x="37909" y="0"/>
                      </a:lnTo>
                      <a:lnTo>
                        <a:pt x="0" y="0"/>
                      </a:lnTo>
                      <a:lnTo>
                        <a:pt x="0" y="184214"/>
                      </a:lnTo>
                      <a:lnTo>
                        <a:pt x="33909" y="184214"/>
                      </a:lnTo>
                      <a:lnTo>
                        <a:pt x="33909" y="88773"/>
                      </a:lnTo>
                      <a:lnTo>
                        <a:pt x="57340" y="184214"/>
                      </a:lnTo>
                      <a:lnTo>
                        <a:pt x="93440" y="184214"/>
                      </a:lnTo>
                      <a:lnTo>
                        <a:pt x="93440" y="0"/>
                      </a:lnTo>
                      <a:lnTo>
                        <a:pt x="59912" y="0"/>
                      </a:lnTo>
                      <a:lnTo>
                        <a:pt x="59912" y="91345"/>
                      </a:lnTo>
                      <a:close/>
                    </a:path>
                  </a:pathLst>
                </a:custGeom>
                <a:solidFill>
                  <a:srgbClr val="1D25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31" name="Graphic 7">
              <a:extLst>
                <a:ext uri="{FF2B5EF4-FFF2-40B4-BE49-F238E27FC236}">
                  <a16:creationId xmlns:a16="http://schemas.microsoft.com/office/drawing/2014/main" id="{12976BBB-B56B-CE4F-A0A4-74B1DB80E93A}"/>
                </a:ext>
              </a:extLst>
            </p:cNvPr>
            <p:cNvGrpSpPr/>
            <p:nvPr/>
          </p:nvGrpSpPr>
          <p:grpSpPr>
            <a:xfrm>
              <a:off x="9789032" y="1015841"/>
              <a:ext cx="636555" cy="164020"/>
              <a:chOff x="9789032" y="1015841"/>
              <a:chExt cx="636555" cy="164020"/>
            </a:xfrm>
            <a:solidFill>
              <a:srgbClr val="1D252D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70FD66-301A-48E4-F0FD-86E3F492D685}"/>
                  </a:ext>
                </a:extLst>
              </p:cNvPr>
              <p:cNvSpPr/>
              <p:nvPr/>
            </p:nvSpPr>
            <p:spPr>
              <a:xfrm>
                <a:off x="9789032" y="1015841"/>
                <a:ext cx="80581" cy="164020"/>
              </a:xfrm>
              <a:custGeom>
                <a:avLst/>
                <a:gdLst>
                  <a:gd name="connsiteX0" fmla="*/ 10763 w 80581"/>
                  <a:gd name="connsiteY0" fmla="*/ 152876 h 164020"/>
                  <a:gd name="connsiteX1" fmla="*/ 0 w 80581"/>
                  <a:gd name="connsiteY1" fmla="*/ 122682 h 164020"/>
                  <a:gd name="connsiteX2" fmla="*/ 0 w 80581"/>
                  <a:gd name="connsiteY2" fmla="*/ 48006 h 164020"/>
                  <a:gd name="connsiteX3" fmla="*/ 9716 w 80581"/>
                  <a:gd name="connsiteY3" fmla="*/ 12097 h 164020"/>
                  <a:gd name="connsiteX4" fmla="*/ 40100 w 80581"/>
                  <a:gd name="connsiteY4" fmla="*/ 0 h 164020"/>
                  <a:gd name="connsiteX5" fmla="*/ 69152 w 80581"/>
                  <a:gd name="connsiteY5" fmla="*/ 9716 h 164020"/>
                  <a:gd name="connsiteX6" fmla="*/ 80201 w 80581"/>
                  <a:gd name="connsiteY6" fmla="*/ 37624 h 164020"/>
                  <a:gd name="connsiteX7" fmla="*/ 80201 w 80581"/>
                  <a:gd name="connsiteY7" fmla="*/ 65913 h 164020"/>
                  <a:gd name="connsiteX8" fmla="*/ 47720 w 80581"/>
                  <a:gd name="connsiteY8" fmla="*/ 65913 h 164020"/>
                  <a:gd name="connsiteX9" fmla="*/ 47720 w 80581"/>
                  <a:gd name="connsiteY9" fmla="*/ 41624 h 164020"/>
                  <a:gd name="connsiteX10" fmla="*/ 46006 w 80581"/>
                  <a:gd name="connsiteY10" fmla="*/ 32099 h 164020"/>
                  <a:gd name="connsiteX11" fmla="*/ 40100 w 80581"/>
                  <a:gd name="connsiteY11" fmla="*/ 29528 h 164020"/>
                  <a:gd name="connsiteX12" fmla="*/ 34100 w 80581"/>
                  <a:gd name="connsiteY12" fmla="*/ 32480 h 164020"/>
                  <a:gd name="connsiteX13" fmla="*/ 32481 w 80581"/>
                  <a:gd name="connsiteY13" fmla="*/ 41243 h 164020"/>
                  <a:gd name="connsiteX14" fmla="*/ 32481 w 80581"/>
                  <a:gd name="connsiteY14" fmla="*/ 122492 h 164020"/>
                  <a:gd name="connsiteX15" fmla="*/ 34386 w 80581"/>
                  <a:gd name="connsiteY15" fmla="*/ 131731 h 164020"/>
                  <a:gd name="connsiteX16" fmla="*/ 40100 w 80581"/>
                  <a:gd name="connsiteY16" fmla="*/ 134588 h 164020"/>
                  <a:gd name="connsiteX17" fmla="*/ 47720 w 80581"/>
                  <a:gd name="connsiteY17" fmla="*/ 122492 h 164020"/>
                  <a:gd name="connsiteX18" fmla="*/ 47720 w 80581"/>
                  <a:gd name="connsiteY18" fmla="*/ 93345 h 164020"/>
                  <a:gd name="connsiteX19" fmla="*/ 80582 w 80581"/>
                  <a:gd name="connsiteY19" fmla="*/ 93345 h 164020"/>
                  <a:gd name="connsiteX20" fmla="*/ 80582 w 80581"/>
                  <a:gd name="connsiteY20" fmla="*/ 123825 h 164020"/>
                  <a:gd name="connsiteX21" fmla="*/ 39338 w 80581"/>
                  <a:gd name="connsiteY21" fmla="*/ 164021 h 164020"/>
                  <a:gd name="connsiteX22" fmla="*/ 10763 w 80581"/>
                  <a:gd name="connsiteY22" fmla="*/ 153067 h 16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0581" h="164020">
                    <a:moveTo>
                      <a:pt x="10763" y="152876"/>
                    </a:moveTo>
                    <a:cubicBezTo>
                      <a:pt x="3620" y="145542"/>
                      <a:pt x="0" y="135541"/>
                      <a:pt x="0" y="122682"/>
                    </a:cubicBezTo>
                    <a:lnTo>
                      <a:pt x="0" y="48006"/>
                    </a:lnTo>
                    <a:cubicBezTo>
                      <a:pt x="0" y="32099"/>
                      <a:pt x="3239" y="20098"/>
                      <a:pt x="9716" y="12097"/>
                    </a:cubicBezTo>
                    <a:cubicBezTo>
                      <a:pt x="16193" y="4001"/>
                      <a:pt x="26289" y="0"/>
                      <a:pt x="40100" y="0"/>
                    </a:cubicBezTo>
                    <a:cubicBezTo>
                      <a:pt x="52102" y="0"/>
                      <a:pt x="61818" y="3239"/>
                      <a:pt x="69152" y="9716"/>
                    </a:cubicBezTo>
                    <a:cubicBezTo>
                      <a:pt x="76486" y="16193"/>
                      <a:pt x="80201" y="25527"/>
                      <a:pt x="80201" y="37624"/>
                    </a:cubicBezTo>
                    <a:lnTo>
                      <a:pt x="80201" y="65913"/>
                    </a:lnTo>
                    <a:lnTo>
                      <a:pt x="47720" y="65913"/>
                    </a:lnTo>
                    <a:lnTo>
                      <a:pt x="47720" y="41624"/>
                    </a:lnTo>
                    <a:cubicBezTo>
                      <a:pt x="47720" y="37052"/>
                      <a:pt x="47149" y="33909"/>
                      <a:pt x="46006" y="32099"/>
                    </a:cubicBezTo>
                    <a:cubicBezTo>
                      <a:pt x="44863" y="30385"/>
                      <a:pt x="42863" y="29528"/>
                      <a:pt x="40100" y="29528"/>
                    </a:cubicBezTo>
                    <a:cubicBezTo>
                      <a:pt x="37338" y="29528"/>
                      <a:pt x="35147" y="30480"/>
                      <a:pt x="34100" y="32480"/>
                    </a:cubicBezTo>
                    <a:cubicBezTo>
                      <a:pt x="33052" y="34481"/>
                      <a:pt x="32481" y="37433"/>
                      <a:pt x="32481" y="41243"/>
                    </a:cubicBezTo>
                    <a:lnTo>
                      <a:pt x="32481" y="122492"/>
                    </a:lnTo>
                    <a:cubicBezTo>
                      <a:pt x="32481" y="126683"/>
                      <a:pt x="33147" y="129826"/>
                      <a:pt x="34386" y="131731"/>
                    </a:cubicBezTo>
                    <a:cubicBezTo>
                      <a:pt x="35624" y="133636"/>
                      <a:pt x="37529" y="134588"/>
                      <a:pt x="40100" y="134588"/>
                    </a:cubicBezTo>
                    <a:cubicBezTo>
                      <a:pt x="45149" y="134588"/>
                      <a:pt x="47720" y="130588"/>
                      <a:pt x="47720" y="122492"/>
                    </a:cubicBezTo>
                    <a:lnTo>
                      <a:pt x="47720" y="93345"/>
                    </a:lnTo>
                    <a:lnTo>
                      <a:pt x="80582" y="93345"/>
                    </a:lnTo>
                    <a:lnTo>
                      <a:pt x="80582" y="123825"/>
                    </a:lnTo>
                    <a:cubicBezTo>
                      <a:pt x="80582" y="150686"/>
                      <a:pt x="66866" y="164021"/>
                      <a:pt x="39338" y="164021"/>
                    </a:cubicBezTo>
                    <a:cubicBezTo>
                      <a:pt x="27432" y="164021"/>
                      <a:pt x="17907" y="160401"/>
                      <a:pt x="10763" y="153067"/>
                    </a:cubicBez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D437480-DF7D-C09D-3086-2E461A5D0BDD}"/>
                  </a:ext>
                </a:extLst>
              </p:cNvPr>
              <p:cNvSpPr/>
              <p:nvPr/>
            </p:nvSpPr>
            <p:spPr>
              <a:xfrm>
                <a:off x="9882378" y="1017841"/>
                <a:ext cx="66198" cy="159924"/>
              </a:xfrm>
              <a:custGeom>
                <a:avLst/>
                <a:gdLst>
                  <a:gd name="connsiteX0" fmla="*/ 0 w 66198"/>
                  <a:gd name="connsiteY0" fmla="*/ 159925 h 159924"/>
                  <a:gd name="connsiteX1" fmla="*/ 0 w 66198"/>
                  <a:gd name="connsiteY1" fmla="*/ 0 h 159924"/>
                  <a:gd name="connsiteX2" fmla="*/ 64103 w 66198"/>
                  <a:gd name="connsiteY2" fmla="*/ 0 h 159924"/>
                  <a:gd name="connsiteX3" fmla="*/ 64103 w 66198"/>
                  <a:gd name="connsiteY3" fmla="*/ 30861 h 159924"/>
                  <a:gd name="connsiteX4" fmla="*/ 32671 w 66198"/>
                  <a:gd name="connsiteY4" fmla="*/ 30861 h 159924"/>
                  <a:gd name="connsiteX5" fmla="*/ 32671 w 66198"/>
                  <a:gd name="connsiteY5" fmla="*/ 61913 h 159924"/>
                  <a:gd name="connsiteX6" fmla="*/ 62865 w 66198"/>
                  <a:gd name="connsiteY6" fmla="*/ 61913 h 159924"/>
                  <a:gd name="connsiteX7" fmla="*/ 62865 w 66198"/>
                  <a:gd name="connsiteY7" fmla="*/ 92107 h 159924"/>
                  <a:gd name="connsiteX8" fmla="*/ 32671 w 66198"/>
                  <a:gd name="connsiteY8" fmla="*/ 92107 h 159924"/>
                  <a:gd name="connsiteX9" fmla="*/ 32671 w 66198"/>
                  <a:gd name="connsiteY9" fmla="*/ 128778 h 159924"/>
                  <a:gd name="connsiteX10" fmla="*/ 66198 w 66198"/>
                  <a:gd name="connsiteY10" fmla="*/ 128778 h 159924"/>
                  <a:gd name="connsiteX11" fmla="*/ 66198 w 66198"/>
                  <a:gd name="connsiteY11" fmla="*/ 159829 h 159924"/>
                  <a:gd name="connsiteX12" fmla="*/ 95 w 66198"/>
                  <a:gd name="connsiteY12" fmla="*/ 159829 h 15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198" h="159924">
                    <a:moveTo>
                      <a:pt x="0" y="159925"/>
                    </a:moveTo>
                    <a:lnTo>
                      <a:pt x="0" y="0"/>
                    </a:lnTo>
                    <a:lnTo>
                      <a:pt x="64103" y="0"/>
                    </a:lnTo>
                    <a:lnTo>
                      <a:pt x="64103" y="30861"/>
                    </a:lnTo>
                    <a:lnTo>
                      <a:pt x="32671" y="30861"/>
                    </a:lnTo>
                    <a:lnTo>
                      <a:pt x="32671" y="61913"/>
                    </a:lnTo>
                    <a:lnTo>
                      <a:pt x="62865" y="61913"/>
                    </a:lnTo>
                    <a:lnTo>
                      <a:pt x="62865" y="92107"/>
                    </a:lnTo>
                    <a:lnTo>
                      <a:pt x="32671" y="92107"/>
                    </a:lnTo>
                    <a:lnTo>
                      <a:pt x="32671" y="128778"/>
                    </a:lnTo>
                    <a:lnTo>
                      <a:pt x="66198" y="128778"/>
                    </a:lnTo>
                    <a:lnTo>
                      <a:pt x="66198" y="159829"/>
                    </a:lnTo>
                    <a:lnTo>
                      <a:pt x="95" y="159829"/>
                    </a:ln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FDDFF5B-C2E4-6045-D53B-8F04F66743E5}"/>
                  </a:ext>
                </a:extLst>
              </p:cNvPr>
              <p:cNvSpPr/>
              <p:nvPr/>
            </p:nvSpPr>
            <p:spPr>
              <a:xfrm>
                <a:off x="9961054" y="1017746"/>
                <a:ext cx="80581" cy="160020"/>
              </a:xfrm>
              <a:custGeom>
                <a:avLst/>
                <a:gdLst>
                  <a:gd name="connsiteX0" fmla="*/ 51435 w 80581"/>
                  <a:gd name="connsiteY0" fmla="*/ 0 h 160020"/>
                  <a:gd name="connsiteX1" fmla="*/ 51435 w 80581"/>
                  <a:gd name="connsiteY1" fmla="*/ 79153 h 160020"/>
                  <a:gd name="connsiteX2" fmla="*/ 32956 w 80581"/>
                  <a:gd name="connsiteY2" fmla="*/ 0 h 160020"/>
                  <a:gd name="connsiteX3" fmla="*/ 0 w 80581"/>
                  <a:gd name="connsiteY3" fmla="*/ 0 h 160020"/>
                  <a:gd name="connsiteX4" fmla="*/ 0 w 80581"/>
                  <a:gd name="connsiteY4" fmla="*/ 160020 h 160020"/>
                  <a:gd name="connsiteX5" fmla="*/ 29527 w 80581"/>
                  <a:gd name="connsiteY5" fmla="*/ 160020 h 160020"/>
                  <a:gd name="connsiteX6" fmla="*/ 29527 w 80581"/>
                  <a:gd name="connsiteY6" fmla="*/ 77248 h 160020"/>
                  <a:gd name="connsiteX7" fmla="*/ 49244 w 80581"/>
                  <a:gd name="connsiteY7" fmla="*/ 160020 h 160020"/>
                  <a:gd name="connsiteX8" fmla="*/ 80581 w 80581"/>
                  <a:gd name="connsiteY8" fmla="*/ 160020 h 160020"/>
                  <a:gd name="connsiteX9" fmla="*/ 80581 w 80581"/>
                  <a:gd name="connsiteY9" fmla="*/ 0 h 160020"/>
                  <a:gd name="connsiteX10" fmla="*/ 51435 w 80581"/>
                  <a:gd name="connsiteY10" fmla="*/ 0 h 16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581" h="160020">
                    <a:moveTo>
                      <a:pt x="51435" y="0"/>
                    </a:moveTo>
                    <a:lnTo>
                      <a:pt x="51435" y="79153"/>
                    </a:lnTo>
                    <a:lnTo>
                      <a:pt x="32956" y="0"/>
                    </a:lnTo>
                    <a:lnTo>
                      <a:pt x="0" y="0"/>
                    </a:lnTo>
                    <a:lnTo>
                      <a:pt x="0" y="160020"/>
                    </a:lnTo>
                    <a:lnTo>
                      <a:pt x="29527" y="160020"/>
                    </a:lnTo>
                    <a:lnTo>
                      <a:pt x="29527" y="77248"/>
                    </a:lnTo>
                    <a:lnTo>
                      <a:pt x="49244" y="160020"/>
                    </a:lnTo>
                    <a:lnTo>
                      <a:pt x="80581" y="160020"/>
                    </a:lnTo>
                    <a:lnTo>
                      <a:pt x="80581" y="0"/>
                    </a:lnTo>
                    <a:lnTo>
                      <a:pt x="51435" y="0"/>
                    </a:ln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FE5366D-90DF-279A-BD9C-1B6B0D5693C6}"/>
                  </a:ext>
                </a:extLst>
              </p:cNvPr>
              <p:cNvSpPr/>
              <p:nvPr/>
            </p:nvSpPr>
            <p:spPr>
              <a:xfrm>
                <a:off x="10051542" y="1017746"/>
                <a:ext cx="70008" cy="160020"/>
              </a:xfrm>
              <a:custGeom>
                <a:avLst/>
                <a:gdLst>
                  <a:gd name="connsiteX0" fmla="*/ 18955 w 70008"/>
                  <a:gd name="connsiteY0" fmla="*/ 160020 h 160020"/>
                  <a:gd name="connsiteX1" fmla="*/ 18955 w 70008"/>
                  <a:gd name="connsiteY1" fmla="*/ 30766 h 160020"/>
                  <a:gd name="connsiteX2" fmla="*/ 0 w 70008"/>
                  <a:gd name="connsiteY2" fmla="*/ 30766 h 160020"/>
                  <a:gd name="connsiteX3" fmla="*/ 0 w 70008"/>
                  <a:gd name="connsiteY3" fmla="*/ 0 h 160020"/>
                  <a:gd name="connsiteX4" fmla="*/ 70009 w 70008"/>
                  <a:gd name="connsiteY4" fmla="*/ 0 h 160020"/>
                  <a:gd name="connsiteX5" fmla="*/ 70009 w 70008"/>
                  <a:gd name="connsiteY5" fmla="*/ 30766 h 160020"/>
                  <a:gd name="connsiteX6" fmla="*/ 51054 w 70008"/>
                  <a:gd name="connsiteY6" fmla="*/ 30766 h 160020"/>
                  <a:gd name="connsiteX7" fmla="*/ 51054 w 70008"/>
                  <a:gd name="connsiteY7" fmla="*/ 160020 h 160020"/>
                  <a:gd name="connsiteX8" fmla="*/ 19050 w 70008"/>
                  <a:gd name="connsiteY8" fmla="*/ 160020 h 16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008" h="160020">
                    <a:moveTo>
                      <a:pt x="18955" y="160020"/>
                    </a:moveTo>
                    <a:lnTo>
                      <a:pt x="18955" y="30766"/>
                    </a:lnTo>
                    <a:lnTo>
                      <a:pt x="0" y="30766"/>
                    </a:lnTo>
                    <a:lnTo>
                      <a:pt x="0" y="0"/>
                    </a:lnTo>
                    <a:lnTo>
                      <a:pt x="70009" y="0"/>
                    </a:lnTo>
                    <a:lnTo>
                      <a:pt x="70009" y="30766"/>
                    </a:lnTo>
                    <a:lnTo>
                      <a:pt x="51054" y="30766"/>
                    </a:lnTo>
                    <a:lnTo>
                      <a:pt x="51054" y="160020"/>
                    </a:lnTo>
                    <a:lnTo>
                      <a:pt x="19050" y="160020"/>
                    </a:ln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2F81FAD-CC14-A3E9-3188-77193A2CA0EF}"/>
                  </a:ext>
                </a:extLst>
              </p:cNvPr>
              <p:cNvSpPr/>
              <p:nvPr/>
            </p:nvSpPr>
            <p:spPr>
              <a:xfrm>
                <a:off x="10131456" y="1017555"/>
                <a:ext cx="78200" cy="160020"/>
              </a:xfrm>
              <a:custGeom>
                <a:avLst/>
                <a:gdLst>
                  <a:gd name="connsiteX0" fmla="*/ 0 w 78200"/>
                  <a:gd name="connsiteY0" fmla="*/ 191 h 160020"/>
                  <a:gd name="connsiteX1" fmla="*/ 49149 w 78200"/>
                  <a:gd name="connsiteY1" fmla="*/ 191 h 160020"/>
                  <a:gd name="connsiteX2" fmla="*/ 67342 w 78200"/>
                  <a:gd name="connsiteY2" fmla="*/ 5524 h 160020"/>
                  <a:gd name="connsiteX3" fmla="*/ 76010 w 78200"/>
                  <a:gd name="connsiteY3" fmla="*/ 20383 h 160020"/>
                  <a:gd name="connsiteX4" fmla="*/ 78200 w 78200"/>
                  <a:gd name="connsiteY4" fmla="*/ 44863 h 160020"/>
                  <a:gd name="connsiteX5" fmla="*/ 74676 w 78200"/>
                  <a:gd name="connsiteY5" fmla="*/ 66104 h 160020"/>
                  <a:gd name="connsiteX6" fmla="*/ 62389 w 78200"/>
                  <a:gd name="connsiteY6" fmla="*/ 76676 h 160020"/>
                  <a:gd name="connsiteX7" fmla="*/ 72866 w 78200"/>
                  <a:gd name="connsiteY7" fmla="*/ 83915 h 160020"/>
                  <a:gd name="connsiteX8" fmla="*/ 76105 w 78200"/>
                  <a:gd name="connsiteY8" fmla="*/ 99536 h 160020"/>
                  <a:gd name="connsiteX9" fmla="*/ 75724 w 78200"/>
                  <a:gd name="connsiteY9" fmla="*/ 160020 h 160020"/>
                  <a:gd name="connsiteX10" fmla="*/ 44482 w 78200"/>
                  <a:gd name="connsiteY10" fmla="*/ 160020 h 160020"/>
                  <a:gd name="connsiteX11" fmla="*/ 44482 w 78200"/>
                  <a:gd name="connsiteY11" fmla="*/ 97441 h 160020"/>
                  <a:gd name="connsiteX12" fmla="*/ 41910 w 78200"/>
                  <a:gd name="connsiteY12" fmla="*/ 88868 h 160020"/>
                  <a:gd name="connsiteX13" fmla="*/ 32385 w 78200"/>
                  <a:gd name="connsiteY13" fmla="*/ 86963 h 160020"/>
                  <a:gd name="connsiteX14" fmla="*/ 32385 w 78200"/>
                  <a:gd name="connsiteY14" fmla="*/ 159925 h 160020"/>
                  <a:gd name="connsiteX15" fmla="*/ 0 w 78200"/>
                  <a:gd name="connsiteY15" fmla="*/ 159925 h 160020"/>
                  <a:gd name="connsiteX16" fmla="*/ 0 w 78200"/>
                  <a:gd name="connsiteY16" fmla="*/ 0 h 160020"/>
                  <a:gd name="connsiteX17" fmla="*/ 40196 w 78200"/>
                  <a:gd name="connsiteY17" fmla="*/ 59436 h 160020"/>
                  <a:gd name="connsiteX18" fmla="*/ 46863 w 78200"/>
                  <a:gd name="connsiteY18" fmla="*/ 44958 h 160020"/>
                  <a:gd name="connsiteX19" fmla="*/ 46292 w 78200"/>
                  <a:gd name="connsiteY19" fmla="*/ 35433 h 160020"/>
                  <a:gd name="connsiteX20" fmla="*/ 44196 w 78200"/>
                  <a:gd name="connsiteY20" fmla="*/ 31052 h 160020"/>
                  <a:gd name="connsiteX21" fmla="*/ 39910 w 78200"/>
                  <a:gd name="connsiteY21" fmla="*/ 29813 h 160020"/>
                  <a:gd name="connsiteX22" fmla="*/ 32481 w 78200"/>
                  <a:gd name="connsiteY22" fmla="*/ 29813 h 160020"/>
                  <a:gd name="connsiteX23" fmla="*/ 32481 w 78200"/>
                  <a:gd name="connsiteY23" fmla="*/ 59436 h 160020"/>
                  <a:gd name="connsiteX24" fmla="*/ 40100 w 78200"/>
                  <a:gd name="connsiteY24" fmla="*/ 59436 h 16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8200" h="160020">
                    <a:moveTo>
                      <a:pt x="0" y="191"/>
                    </a:moveTo>
                    <a:lnTo>
                      <a:pt x="49149" y="191"/>
                    </a:lnTo>
                    <a:cubicBezTo>
                      <a:pt x="56960" y="191"/>
                      <a:pt x="63055" y="2000"/>
                      <a:pt x="67342" y="5524"/>
                    </a:cubicBezTo>
                    <a:cubicBezTo>
                      <a:pt x="71628" y="9049"/>
                      <a:pt x="74486" y="14002"/>
                      <a:pt x="76010" y="20383"/>
                    </a:cubicBezTo>
                    <a:cubicBezTo>
                      <a:pt x="77534" y="26765"/>
                      <a:pt x="78200" y="34957"/>
                      <a:pt x="78200" y="44863"/>
                    </a:cubicBezTo>
                    <a:cubicBezTo>
                      <a:pt x="78200" y="53912"/>
                      <a:pt x="77058" y="60960"/>
                      <a:pt x="74676" y="66104"/>
                    </a:cubicBezTo>
                    <a:cubicBezTo>
                      <a:pt x="72295" y="71247"/>
                      <a:pt x="68199" y="74771"/>
                      <a:pt x="62389" y="76676"/>
                    </a:cubicBezTo>
                    <a:cubicBezTo>
                      <a:pt x="67246" y="77629"/>
                      <a:pt x="70771" y="80105"/>
                      <a:pt x="72866" y="83915"/>
                    </a:cubicBezTo>
                    <a:cubicBezTo>
                      <a:pt x="75057" y="87725"/>
                      <a:pt x="76105" y="92964"/>
                      <a:pt x="76105" y="99536"/>
                    </a:cubicBezTo>
                    <a:lnTo>
                      <a:pt x="75724" y="160020"/>
                    </a:lnTo>
                    <a:lnTo>
                      <a:pt x="44482" y="160020"/>
                    </a:lnTo>
                    <a:lnTo>
                      <a:pt x="44482" y="97441"/>
                    </a:lnTo>
                    <a:cubicBezTo>
                      <a:pt x="44482" y="92964"/>
                      <a:pt x="43911" y="90297"/>
                      <a:pt x="41910" y="88868"/>
                    </a:cubicBezTo>
                    <a:cubicBezTo>
                      <a:pt x="39529" y="87154"/>
                      <a:pt x="36957" y="86963"/>
                      <a:pt x="32385" y="86963"/>
                    </a:cubicBezTo>
                    <a:lnTo>
                      <a:pt x="32385" y="159925"/>
                    </a:lnTo>
                    <a:lnTo>
                      <a:pt x="0" y="159925"/>
                    </a:lnTo>
                    <a:lnTo>
                      <a:pt x="0" y="0"/>
                    </a:lnTo>
                    <a:close/>
                    <a:moveTo>
                      <a:pt x="40196" y="59436"/>
                    </a:moveTo>
                    <a:cubicBezTo>
                      <a:pt x="44672" y="59436"/>
                      <a:pt x="46863" y="54578"/>
                      <a:pt x="46863" y="44958"/>
                    </a:cubicBezTo>
                    <a:cubicBezTo>
                      <a:pt x="46863" y="40767"/>
                      <a:pt x="46673" y="37529"/>
                      <a:pt x="46292" y="35433"/>
                    </a:cubicBezTo>
                    <a:cubicBezTo>
                      <a:pt x="45911" y="33338"/>
                      <a:pt x="45244" y="31909"/>
                      <a:pt x="44196" y="31052"/>
                    </a:cubicBezTo>
                    <a:cubicBezTo>
                      <a:pt x="43149" y="30194"/>
                      <a:pt x="41815" y="29813"/>
                      <a:pt x="39910" y="29813"/>
                    </a:cubicBezTo>
                    <a:lnTo>
                      <a:pt x="32481" y="29813"/>
                    </a:lnTo>
                    <a:lnTo>
                      <a:pt x="32481" y="59436"/>
                    </a:lnTo>
                    <a:lnTo>
                      <a:pt x="40100" y="59436"/>
                    </a:ln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68D61E9-61CA-96D4-EA0C-593C2A1A0818}"/>
                  </a:ext>
                </a:extLst>
              </p:cNvPr>
              <p:cNvSpPr/>
              <p:nvPr/>
            </p:nvSpPr>
            <p:spPr>
              <a:xfrm>
                <a:off x="10223182" y="1017841"/>
                <a:ext cx="66198" cy="159924"/>
              </a:xfrm>
              <a:custGeom>
                <a:avLst/>
                <a:gdLst>
                  <a:gd name="connsiteX0" fmla="*/ 0 w 66198"/>
                  <a:gd name="connsiteY0" fmla="*/ 159925 h 159924"/>
                  <a:gd name="connsiteX1" fmla="*/ 0 w 66198"/>
                  <a:gd name="connsiteY1" fmla="*/ 0 h 159924"/>
                  <a:gd name="connsiteX2" fmla="*/ 64104 w 66198"/>
                  <a:gd name="connsiteY2" fmla="*/ 0 h 159924"/>
                  <a:gd name="connsiteX3" fmla="*/ 64104 w 66198"/>
                  <a:gd name="connsiteY3" fmla="*/ 30861 h 159924"/>
                  <a:gd name="connsiteX4" fmla="*/ 32671 w 66198"/>
                  <a:gd name="connsiteY4" fmla="*/ 30861 h 159924"/>
                  <a:gd name="connsiteX5" fmla="*/ 32671 w 66198"/>
                  <a:gd name="connsiteY5" fmla="*/ 61913 h 159924"/>
                  <a:gd name="connsiteX6" fmla="*/ 62865 w 66198"/>
                  <a:gd name="connsiteY6" fmla="*/ 61913 h 159924"/>
                  <a:gd name="connsiteX7" fmla="*/ 62865 w 66198"/>
                  <a:gd name="connsiteY7" fmla="*/ 92107 h 159924"/>
                  <a:gd name="connsiteX8" fmla="*/ 32671 w 66198"/>
                  <a:gd name="connsiteY8" fmla="*/ 92107 h 159924"/>
                  <a:gd name="connsiteX9" fmla="*/ 32671 w 66198"/>
                  <a:gd name="connsiteY9" fmla="*/ 128778 h 159924"/>
                  <a:gd name="connsiteX10" fmla="*/ 66199 w 66198"/>
                  <a:gd name="connsiteY10" fmla="*/ 128778 h 159924"/>
                  <a:gd name="connsiteX11" fmla="*/ 66199 w 66198"/>
                  <a:gd name="connsiteY11" fmla="*/ 159829 h 159924"/>
                  <a:gd name="connsiteX12" fmla="*/ 95 w 66198"/>
                  <a:gd name="connsiteY12" fmla="*/ 159829 h 15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198" h="159924">
                    <a:moveTo>
                      <a:pt x="0" y="159925"/>
                    </a:moveTo>
                    <a:lnTo>
                      <a:pt x="0" y="0"/>
                    </a:lnTo>
                    <a:lnTo>
                      <a:pt x="64104" y="0"/>
                    </a:lnTo>
                    <a:lnTo>
                      <a:pt x="64104" y="30861"/>
                    </a:lnTo>
                    <a:lnTo>
                      <a:pt x="32671" y="30861"/>
                    </a:lnTo>
                    <a:lnTo>
                      <a:pt x="32671" y="61913"/>
                    </a:lnTo>
                    <a:lnTo>
                      <a:pt x="62865" y="61913"/>
                    </a:lnTo>
                    <a:lnTo>
                      <a:pt x="62865" y="92107"/>
                    </a:lnTo>
                    <a:lnTo>
                      <a:pt x="32671" y="92107"/>
                    </a:lnTo>
                    <a:lnTo>
                      <a:pt x="32671" y="128778"/>
                    </a:lnTo>
                    <a:lnTo>
                      <a:pt x="66199" y="128778"/>
                    </a:lnTo>
                    <a:lnTo>
                      <a:pt x="66199" y="159829"/>
                    </a:lnTo>
                    <a:lnTo>
                      <a:pt x="95" y="159829"/>
                    </a:ln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52A2492-CCAD-7F90-15A8-65F3B216989D}"/>
                  </a:ext>
                </a:extLst>
              </p:cNvPr>
              <p:cNvSpPr/>
              <p:nvPr/>
            </p:nvSpPr>
            <p:spPr>
              <a:xfrm>
                <a:off x="10321671" y="1136332"/>
                <a:ext cx="102298" cy="41243"/>
              </a:xfrm>
              <a:custGeom>
                <a:avLst/>
                <a:gdLst>
                  <a:gd name="connsiteX0" fmla="*/ 102298 w 102298"/>
                  <a:gd name="connsiteY0" fmla="*/ 41243 h 41243"/>
                  <a:gd name="connsiteX1" fmla="*/ 102298 w 102298"/>
                  <a:gd name="connsiteY1" fmla="*/ 20860 h 41243"/>
                  <a:gd name="connsiteX2" fmla="*/ 55530 w 102298"/>
                  <a:gd name="connsiteY2" fmla="*/ 20860 h 41243"/>
                  <a:gd name="connsiteX3" fmla="*/ 55530 w 102298"/>
                  <a:gd name="connsiteY3" fmla="*/ 1143 h 41243"/>
                  <a:gd name="connsiteX4" fmla="*/ 36386 w 102298"/>
                  <a:gd name="connsiteY4" fmla="*/ 1143 h 41243"/>
                  <a:gd name="connsiteX5" fmla="*/ 36386 w 102298"/>
                  <a:gd name="connsiteY5" fmla="*/ 20860 h 41243"/>
                  <a:gd name="connsiteX6" fmla="*/ 19335 w 102298"/>
                  <a:gd name="connsiteY6" fmla="*/ 20860 h 41243"/>
                  <a:gd name="connsiteX7" fmla="*/ 19335 w 102298"/>
                  <a:gd name="connsiteY7" fmla="*/ 0 h 41243"/>
                  <a:gd name="connsiteX8" fmla="*/ 0 w 102298"/>
                  <a:gd name="connsiteY8" fmla="*/ 0 h 41243"/>
                  <a:gd name="connsiteX9" fmla="*/ 0 w 102298"/>
                  <a:gd name="connsiteY9" fmla="*/ 41243 h 41243"/>
                  <a:gd name="connsiteX10" fmla="*/ 102298 w 102298"/>
                  <a:gd name="connsiteY10" fmla="*/ 41243 h 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298" h="41243">
                    <a:moveTo>
                      <a:pt x="102298" y="41243"/>
                    </a:moveTo>
                    <a:lnTo>
                      <a:pt x="102298" y="20860"/>
                    </a:lnTo>
                    <a:cubicBezTo>
                      <a:pt x="102298" y="20860"/>
                      <a:pt x="55530" y="20860"/>
                      <a:pt x="55530" y="20860"/>
                    </a:cubicBezTo>
                    <a:lnTo>
                      <a:pt x="55530" y="1143"/>
                    </a:lnTo>
                    <a:cubicBezTo>
                      <a:pt x="55530" y="1143"/>
                      <a:pt x="36386" y="1143"/>
                      <a:pt x="36386" y="1143"/>
                    </a:cubicBezTo>
                    <a:lnTo>
                      <a:pt x="36386" y="20860"/>
                    </a:lnTo>
                    <a:lnTo>
                      <a:pt x="19335" y="20860"/>
                    </a:lnTo>
                    <a:lnTo>
                      <a:pt x="19335" y="0"/>
                    </a:lnTo>
                    <a:cubicBezTo>
                      <a:pt x="19335" y="0"/>
                      <a:pt x="0" y="0"/>
                      <a:pt x="0" y="0"/>
                    </a:cubicBezTo>
                    <a:lnTo>
                      <a:pt x="0" y="41243"/>
                    </a:lnTo>
                    <a:cubicBezTo>
                      <a:pt x="0" y="41243"/>
                      <a:pt x="102298" y="41243"/>
                      <a:pt x="102298" y="41243"/>
                    </a:cubicBez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95CEFA8-84BB-BC1F-A830-51D1AE198817}"/>
                  </a:ext>
                </a:extLst>
              </p:cNvPr>
              <p:cNvSpPr/>
              <p:nvPr/>
            </p:nvSpPr>
            <p:spPr>
              <a:xfrm>
                <a:off x="10319861" y="1077086"/>
                <a:ext cx="105727" cy="51816"/>
              </a:xfrm>
              <a:custGeom>
                <a:avLst/>
                <a:gdLst>
                  <a:gd name="connsiteX0" fmla="*/ 0 w 105727"/>
                  <a:gd name="connsiteY0" fmla="*/ 26289 h 51816"/>
                  <a:gd name="connsiteX1" fmla="*/ 6668 w 105727"/>
                  <a:gd name="connsiteY1" fmla="*/ 45339 h 51816"/>
                  <a:gd name="connsiteX2" fmla="*/ 26479 w 105727"/>
                  <a:gd name="connsiteY2" fmla="*/ 51816 h 51816"/>
                  <a:gd name="connsiteX3" fmla="*/ 77057 w 105727"/>
                  <a:gd name="connsiteY3" fmla="*/ 51816 h 51816"/>
                  <a:gd name="connsiteX4" fmla="*/ 98203 w 105727"/>
                  <a:gd name="connsiteY4" fmla="*/ 45339 h 51816"/>
                  <a:gd name="connsiteX5" fmla="*/ 98203 w 105727"/>
                  <a:gd name="connsiteY5" fmla="*/ 45339 h 51816"/>
                  <a:gd name="connsiteX6" fmla="*/ 105727 w 105727"/>
                  <a:gd name="connsiteY6" fmla="*/ 25908 h 51816"/>
                  <a:gd name="connsiteX7" fmla="*/ 98298 w 105727"/>
                  <a:gd name="connsiteY7" fmla="*/ 6477 h 51816"/>
                  <a:gd name="connsiteX8" fmla="*/ 77057 w 105727"/>
                  <a:gd name="connsiteY8" fmla="*/ 0 h 51816"/>
                  <a:gd name="connsiteX9" fmla="*/ 26479 w 105727"/>
                  <a:gd name="connsiteY9" fmla="*/ 0 h 51816"/>
                  <a:gd name="connsiteX10" fmla="*/ 6668 w 105727"/>
                  <a:gd name="connsiteY10" fmla="*/ 6858 h 51816"/>
                  <a:gd name="connsiteX11" fmla="*/ 0 w 105727"/>
                  <a:gd name="connsiteY11" fmla="*/ 26289 h 51816"/>
                  <a:gd name="connsiteX12" fmla="*/ 87535 w 105727"/>
                  <a:gd name="connsiteY12" fmla="*/ 25908 h 51816"/>
                  <a:gd name="connsiteX13" fmla="*/ 85058 w 105727"/>
                  <a:gd name="connsiteY13" fmla="*/ 30670 h 51816"/>
                  <a:gd name="connsiteX14" fmla="*/ 78200 w 105727"/>
                  <a:gd name="connsiteY14" fmla="*/ 31814 h 51816"/>
                  <a:gd name="connsiteX15" fmla="*/ 26384 w 105727"/>
                  <a:gd name="connsiteY15" fmla="*/ 31814 h 51816"/>
                  <a:gd name="connsiteX16" fmla="*/ 18288 w 105727"/>
                  <a:gd name="connsiteY16" fmla="*/ 25813 h 51816"/>
                  <a:gd name="connsiteX17" fmla="*/ 20574 w 105727"/>
                  <a:gd name="connsiteY17" fmla="*/ 21431 h 51816"/>
                  <a:gd name="connsiteX18" fmla="*/ 26194 w 105727"/>
                  <a:gd name="connsiteY18" fmla="*/ 20479 h 51816"/>
                  <a:gd name="connsiteX19" fmla="*/ 78105 w 105727"/>
                  <a:gd name="connsiteY19" fmla="*/ 20479 h 51816"/>
                  <a:gd name="connsiteX20" fmla="*/ 84963 w 105727"/>
                  <a:gd name="connsiteY20" fmla="*/ 21527 h 51816"/>
                  <a:gd name="connsiteX21" fmla="*/ 84963 w 105727"/>
                  <a:gd name="connsiteY21" fmla="*/ 21527 h 51816"/>
                  <a:gd name="connsiteX22" fmla="*/ 87535 w 105727"/>
                  <a:gd name="connsiteY22" fmla="*/ 26003 h 5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5727" h="51816">
                    <a:moveTo>
                      <a:pt x="0" y="26289"/>
                    </a:moveTo>
                    <a:cubicBezTo>
                      <a:pt x="0" y="34576"/>
                      <a:pt x="2286" y="41053"/>
                      <a:pt x="6668" y="45339"/>
                    </a:cubicBezTo>
                    <a:cubicBezTo>
                      <a:pt x="11144" y="49625"/>
                      <a:pt x="17812" y="51816"/>
                      <a:pt x="26479" y="51816"/>
                    </a:cubicBezTo>
                    <a:lnTo>
                      <a:pt x="77057" y="51816"/>
                    </a:lnTo>
                    <a:cubicBezTo>
                      <a:pt x="86106" y="51816"/>
                      <a:pt x="93250" y="49625"/>
                      <a:pt x="98203" y="45339"/>
                    </a:cubicBezTo>
                    <a:lnTo>
                      <a:pt x="98203" y="45339"/>
                    </a:lnTo>
                    <a:cubicBezTo>
                      <a:pt x="103156" y="41053"/>
                      <a:pt x="105727" y="34290"/>
                      <a:pt x="105727" y="25908"/>
                    </a:cubicBezTo>
                    <a:cubicBezTo>
                      <a:pt x="105727" y="17526"/>
                      <a:pt x="103251" y="10763"/>
                      <a:pt x="98298" y="6477"/>
                    </a:cubicBezTo>
                    <a:cubicBezTo>
                      <a:pt x="93345" y="2191"/>
                      <a:pt x="86201" y="0"/>
                      <a:pt x="77057" y="0"/>
                    </a:cubicBezTo>
                    <a:lnTo>
                      <a:pt x="26479" y="0"/>
                    </a:lnTo>
                    <a:cubicBezTo>
                      <a:pt x="17716" y="0"/>
                      <a:pt x="11049" y="2572"/>
                      <a:pt x="6668" y="6858"/>
                    </a:cubicBezTo>
                    <a:cubicBezTo>
                      <a:pt x="2286" y="11144"/>
                      <a:pt x="0" y="17907"/>
                      <a:pt x="0" y="26289"/>
                    </a:cubicBezTo>
                    <a:close/>
                    <a:moveTo>
                      <a:pt x="87535" y="25908"/>
                    </a:moveTo>
                    <a:cubicBezTo>
                      <a:pt x="87535" y="28004"/>
                      <a:pt x="86677" y="29813"/>
                      <a:pt x="85058" y="30670"/>
                    </a:cubicBezTo>
                    <a:cubicBezTo>
                      <a:pt x="83534" y="31432"/>
                      <a:pt x="81248" y="31814"/>
                      <a:pt x="78200" y="31814"/>
                    </a:cubicBezTo>
                    <a:lnTo>
                      <a:pt x="26384" y="31814"/>
                    </a:lnTo>
                    <a:cubicBezTo>
                      <a:pt x="20955" y="31814"/>
                      <a:pt x="18288" y="29528"/>
                      <a:pt x="18288" y="25813"/>
                    </a:cubicBezTo>
                    <a:cubicBezTo>
                      <a:pt x="18288" y="23813"/>
                      <a:pt x="19050" y="22098"/>
                      <a:pt x="20574" y="21431"/>
                    </a:cubicBezTo>
                    <a:cubicBezTo>
                      <a:pt x="22003" y="20765"/>
                      <a:pt x="23908" y="20479"/>
                      <a:pt x="26194" y="20479"/>
                    </a:cubicBezTo>
                    <a:lnTo>
                      <a:pt x="78105" y="20479"/>
                    </a:lnTo>
                    <a:cubicBezTo>
                      <a:pt x="80963" y="20479"/>
                      <a:pt x="83344" y="20860"/>
                      <a:pt x="84963" y="21527"/>
                    </a:cubicBezTo>
                    <a:lnTo>
                      <a:pt x="84963" y="21527"/>
                    </a:lnTo>
                    <a:cubicBezTo>
                      <a:pt x="86677" y="22193"/>
                      <a:pt x="87535" y="24003"/>
                      <a:pt x="87535" y="26003"/>
                    </a:cubicBez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FC0B0A0-41D2-7289-E7A0-04E5D7F99BE7}"/>
                  </a:ext>
                </a:extLst>
              </p:cNvPr>
              <p:cNvSpPr/>
              <p:nvPr/>
            </p:nvSpPr>
            <p:spPr>
              <a:xfrm>
                <a:off x="10321575" y="1016317"/>
                <a:ext cx="102298" cy="52482"/>
              </a:xfrm>
              <a:custGeom>
                <a:avLst/>
                <a:gdLst>
                  <a:gd name="connsiteX0" fmla="*/ 49054 w 102298"/>
                  <a:gd name="connsiteY0" fmla="*/ 12859 h 52482"/>
                  <a:gd name="connsiteX1" fmla="*/ 42386 w 102298"/>
                  <a:gd name="connsiteY1" fmla="*/ 2381 h 52482"/>
                  <a:gd name="connsiteX2" fmla="*/ 28670 w 102298"/>
                  <a:gd name="connsiteY2" fmla="*/ 0 h 52482"/>
                  <a:gd name="connsiteX3" fmla="*/ 12763 w 102298"/>
                  <a:gd name="connsiteY3" fmla="*/ 1429 h 52482"/>
                  <a:gd name="connsiteX4" fmla="*/ 3334 w 102298"/>
                  <a:gd name="connsiteY4" fmla="*/ 6953 h 52482"/>
                  <a:gd name="connsiteX5" fmla="*/ 0 w 102298"/>
                  <a:gd name="connsiteY5" fmla="*/ 18669 h 52482"/>
                  <a:gd name="connsiteX6" fmla="*/ 0 w 102298"/>
                  <a:gd name="connsiteY6" fmla="*/ 52483 h 52482"/>
                  <a:gd name="connsiteX7" fmla="*/ 102298 w 102298"/>
                  <a:gd name="connsiteY7" fmla="*/ 52483 h 52482"/>
                  <a:gd name="connsiteX8" fmla="*/ 102298 w 102298"/>
                  <a:gd name="connsiteY8" fmla="*/ 31909 h 52482"/>
                  <a:gd name="connsiteX9" fmla="*/ 56102 w 102298"/>
                  <a:gd name="connsiteY9" fmla="*/ 31909 h 52482"/>
                  <a:gd name="connsiteX10" fmla="*/ 56102 w 102298"/>
                  <a:gd name="connsiteY10" fmla="*/ 28480 h 52482"/>
                  <a:gd name="connsiteX11" fmla="*/ 63722 w 102298"/>
                  <a:gd name="connsiteY11" fmla="*/ 20860 h 52482"/>
                  <a:gd name="connsiteX12" fmla="*/ 102298 w 102298"/>
                  <a:gd name="connsiteY12" fmla="*/ 20860 h 52482"/>
                  <a:gd name="connsiteX13" fmla="*/ 102298 w 102298"/>
                  <a:gd name="connsiteY13" fmla="*/ 1048 h 52482"/>
                  <a:gd name="connsiteX14" fmla="*/ 64675 w 102298"/>
                  <a:gd name="connsiteY14" fmla="*/ 762 h 52482"/>
                  <a:gd name="connsiteX15" fmla="*/ 54769 w 102298"/>
                  <a:gd name="connsiteY15" fmla="*/ 3429 h 52482"/>
                  <a:gd name="connsiteX16" fmla="*/ 50006 w 102298"/>
                  <a:gd name="connsiteY16" fmla="*/ 12764 h 52482"/>
                  <a:gd name="connsiteX17" fmla="*/ 49054 w 102298"/>
                  <a:gd name="connsiteY17" fmla="*/ 12764 h 52482"/>
                  <a:gd name="connsiteX18" fmla="*/ 18479 w 102298"/>
                  <a:gd name="connsiteY18" fmla="*/ 31814 h 52482"/>
                  <a:gd name="connsiteX19" fmla="*/ 18479 w 102298"/>
                  <a:gd name="connsiteY19" fmla="*/ 26860 h 52482"/>
                  <a:gd name="connsiteX20" fmla="*/ 28766 w 102298"/>
                  <a:gd name="connsiteY20" fmla="*/ 19812 h 52482"/>
                  <a:gd name="connsiteX21" fmla="*/ 39052 w 102298"/>
                  <a:gd name="connsiteY21" fmla="*/ 26860 h 52482"/>
                  <a:gd name="connsiteX22" fmla="*/ 39052 w 102298"/>
                  <a:gd name="connsiteY22" fmla="*/ 31814 h 52482"/>
                  <a:gd name="connsiteX23" fmla="*/ 18479 w 102298"/>
                  <a:gd name="connsiteY23" fmla="*/ 31814 h 5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2298" h="52482">
                    <a:moveTo>
                      <a:pt x="49054" y="12859"/>
                    </a:moveTo>
                    <a:cubicBezTo>
                      <a:pt x="48006" y="8287"/>
                      <a:pt x="46767" y="4858"/>
                      <a:pt x="42386" y="2381"/>
                    </a:cubicBezTo>
                    <a:cubicBezTo>
                      <a:pt x="39243" y="667"/>
                      <a:pt x="34385" y="0"/>
                      <a:pt x="28670" y="0"/>
                    </a:cubicBezTo>
                    <a:cubicBezTo>
                      <a:pt x="22384" y="0"/>
                      <a:pt x="16859" y="476"/>
                      <a:pt x="12763" y="1429"/>
                    </a:cubicBezTo>
                    <a:cubicBezTo>
                      <a:pt x="8763" y="2381"/>
                      <a:pt x="5619" y="4286"/>
                      <a:pt x="3334" y="6953"/>
                    </a:cubicBezTo>
                    <a:cubicBezTo>
                      <a:pt x="1143" y="9715"/>
                      <a:pt x="0" y="13621"/>
                      <a:pt x="0" y="18669"/>
                    </a:cubicBezTo>
                    <a:lnTo>
                      <a:pt x="0" y="52483"/>
                    </a:lnTo>
                    <a:cubicBezTo>
                      <a:pt x="0" y="52483"/>
                      <a:pt x="102298" y="52483"/>
                      <a:pt x="102298" y="52483"/>
                    </a:cubicBezTo>
                    <a:lnTo>
                      <a:pt x="102298" y="31909"/>
                    </a:lnTo>
                    <a:cubicBezTo>
                      <a:pt x="102298" y="31909"/>
                      <a:pt x="56102" y="31909"/>
                      <a:pt x="56102" y="31909"/>
                    </a:cubicBezTo>
                    <a:lnTo>
                      <a:pt x="56102" y="28480"/>
                    </a:lnTo>
                    <a:cubicBezTo>
                      <a:pt x="56102" y="24098"/>
                      <a:pt x="58102" y="20860"/>
                      <a:pt x="63722" y="20860"/>
                    </a:cubicBezTo>
                    <a:lnTo>
                      <a:pt x="102298" y="20860"/>
                    </a:lnTo>
                    <a:cubicBezTo>
                      <a:pt x="102298" y="20860"/>
                      <a:pt x="102298" y="1048"/>
                      <a:pt x="102298" y="1048"/>
                    </a:cubicBezTo>
                    <a:lnTo>
                      <a:pt x="64675" y="762"/>
                    </a:lnTo>
                    <a:cubicBezTo>
                      <a:pt x="60484" y="762"/>
                      <a:pt x="57055" y="1810"/>
                      <a:pt x="54769" y="3429"/>
                    </a:cubicBezTo>
                    <a:cubicBezTo>
                      <a:pt x="51911" y="5524"/>
                      <a:pt x="50578" y="8858"/>
                      <a:pt x="50006" y="12764"/>
                    </a:cubicBezTo>
                    <a:lnTo>
                      <a:pt x="49054" y="12764"/>
                    </a:lnTo>
                    <a:close/>
                    <a:moveTo>
                      <a:pt x="18479" y="31814"/>
                    </a:moveTo>
                    <a:lnTo>
                      <a:pt x="18479" y="26860"/>
                    </a:lnTo>
                    <a:cubicBezTo>
                      <a:pt x="18479" y="23146"/>
                      <a:pt x="19335" y="19812"/>
                      <a:pt x="28766" y="19812"/>
                    </a:cubicBezTo>
                    <a:cubicBezTo>
                      <a:pt x="38195" y="19812"/>
                      <a:pt x="39052" y="23146"/>
                      <a:pt x="39052" y="26860"/>
                    </a:cubicBezTo>
                    <a:lnTo>
                      <a:pt x="39052" y="31814"/>
                    </a:lnTo>
                    <a:lnTo>
                      <a:pt x="18479" y="31814"/>
                    </a:lnTo>
                    <a:close/>
                  </a:path>
                </a:pathLst>
              </a:custGeom>
              <a:solidFill>
                <a:srgbClr val="1D252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301" name="Text Placeholder 300">
            <a:extLst>
              <a:ext uri="{FF2B5EF4-FFF2-40B4-BE49-F238E27FC236}">
                <a16:creationId xmlns:a16="http://schemas.microsoft.com/office/drawing/2014/main" id="{1F344B00-E7F8-7634-5D84-99097E653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2159000"/>
            <a:ext cx="6045200" cy="3759200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  <a:lvl2pPr marL="800100" indent="-342900">
              <a:buClr>
                <a:schemeClr val="accent1"/>
              </a:buClr>
              <a:buFont typeface="Symbol" panose="05050102010706020507" pitchFamily="18" charset="2"/>
              <a:buChar char=""/>
              <a:defRPr/>
            </a:lvl2pPr>
            <a:lvl3pPr marL="1143000" indent="-228600">
              <a:buClr>
                <a:schemeClr val="accent1"/>
              </a:buClr>
              <a:buFont typeface="Symbol" panose="05050102010706020507" pitchFamily="18" charset="2"/>
              <a:buChar char=""/>
              <a:defRPr/>
            </a:lvl3pPr>
            <a:lvl4pPr marL="1600200" indent="-228600">
              <a:buClr>
                <a:schemeClr val="accent1"/>
              </a:buClr>
              <a:buFont typeface="Symbol" panose="05050102010706020507" pitchFamily="18" charset="2"/>
              <a:buChar char=""/>
              <a:defRPr/>
            </a:lvl4pPr>
            <a:lvl5pPr marL="2057400" indent="-228600">
              <a:buClr>
                <a:schemeClr val="accent1"/>
              </a:buClr>
              <a:buFont typeface="Symbol" panose="05050102010706020507" pitchFamily="18" charset="2"/>
              <a:buChar char="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3" name="Chart Placeholder 302">
            <a:extLst>
              <a:ext uri="{FF2B5EF4-FFF2-40B4-BE49-F238E27FC236}">
                <a16:creationId xmlns:a16="http://schemas.microsoft.com/office/drawing/2014/main" id="{B85EC2A8-AE72-E612-84B3-73A0D9D0A31F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277100" y="2159000"/>
            <a:ext cx="4592638" cy="375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2CB614-E106-8A3A-B887-AAFCA3016B88}"/>
              </a:ext>
            </a:extLst>
          </p:cNvPr>
          <p:cNvSpPr/>
          <p:nvPr userDrawn="1"/>
        </p:nvSpPr>
        <p:spPr>
          <a:xfrm>
            <a:off x="-1" y="6346286"/>
            <a:ext cx="12193059" cy="511714"/>
          </a:xfrm>
          <a:custGeom>
            <a:avLst/>
            <a:gdLst>
              <a:gd name="connsiteX0" fmla="*/ 0 w 12192000"/>
              <a:gd name="connsiteY0" fmla="*/ 0 h 533009"/>
              <a:gd name="connsiteX1" fmla="*/ 12192000 w 12192000"/>
              <a:gd name="connsiteY1" fmla="*/ 0 h 533009"/>
              <a:gd name="connsiteX2" fmla="*/ 12192000 w 12192000"/>
              <a:gd name="connsiteY2" fmla="*/ 533009 h 533009"/>
              <a:gd name="connsiteX3" fmla="*/ 0 w 12192000"/>
              <a:gd name="connsiteY3" fmla="*/ 533009 h 533009"/>
              <a:gd name="connsiteX4" fmla="*/ 0 w 12192000"/>
              <a:gd name="connsiteY4" fmla="*/ 0 h 533009"/>
              <a:gd name="connsiteX0" fmla="*/ 0 w 12192000"/>
              <a:gd name="connsiteY0" fmla="*/ 84667 h 617676"/>
              <a:gd name="connsiteX1" fmla="*/ 12183533 w 12192000"/>
              <a:gd name="connsiteY1" fmla="*/ 0 h 617676"/>
              <a:gd name="connsiteX2" fmla="*/ 12192000 w 12192000"/>
              <a:gd name="connsiteY2" fmla="*/ 617676 h 617676"/>
              <a:gd name="connsiteX3" fmla="*/ 0 w 12192000"/>
              <a:gd name="connsiteY3" fmla="*/ 617676 h 617676"/>
              <a:gd name="connsiteX4" fmla="*/ 0 w 12192000"/>
              <a:gd name="connsiteY4" fmla="*/ 84667 h 617676"/>
              <a:gd name="connsiteX0" fmla="*/ 8466 w 12192000"/>
              <a:gd name="connsiteY0" fmla="*/ 381000 h 617676"/>
              <a:gd name="connsiteX1" fmla="*/ 12183533 w 12192000"/>
              <a:gd name="connsiteY1" fmla="*/ 0 h 617676"/>
              <a:gd name="connsiteX2" fmla="*/ 12192000 w 12192000"/>
              <a:gd name="connsiteY2" fmla="*/ 617676 h 617676"/>
              <a:gd name="connsiteX3" fmla="*/ 0 w 12192000"/>
              <a:gd name="connsiteY3" fmla="*/ 617676 h 617676"/>
              <a:gd name="connsiteX4" fmla="*/ 8466 w 12192000"/>
              <a:gd name="connsiteY4" fmla="*/ 381000 h 617676"/>
              <a:gd name="connsiteX0" fmla="*/ 0 w 12217401"/>
              <a:gd name="connsiteY0" fmla="*/ 474133 h 617676"/>
              <a:gd name="connsiteX1" fmla="*/ 12208934 w 12217401"/>
              <a:gd name="connsiteY1" fmla="*/ 0 h 617676"/>
              <a:gd name="connsiteX2" fmla="*/ 12217401 w 12217401"/>
              <a:gd name="connsiteY2" fmla="*/ 617676 h 617676"/>
              <a:gd name="connsiteX3" fmla="*/ 25401 w 12217401"/>
              <a:gd name="connsiteY3" fmla="*/ 617676 h 617676"/>
              <a:gd name="connsiteX4" fmla="*/ 0 w 12217401"/>
              <a:gd name="connsiteY4" fmla="*/ 474133 h 617676"/>
              <a:gd name="connsiteX0" fmla="*/ 0 w 12192001"/>
              <a:gd name="connsiteY0" fmla="*/ 389466 h 617676"/>
              <a:gd name="connsiteX1" fmla="*/ 12183534 w 12192001"/>
              <a:gd name="connsiteY1" fmla="*/ 0 h 617676"/>
              <a:gd name="connsiteX2" fmla="*/ 12192001 w 12192001"/>
              <a:gd name="connsiteY2" fmla="*/ 617676 h 617676"/>
              <a:gd name="connsiteX3" fmla="*/ 1 w 12192001"/>
              <a:gd name="connsiteY3" fmla="*/ 617676 h 617676"/>
              <a:gd name="connsiteX4" fmla="*/ 0 w 12192001"/>
              <a:gd name="connsiteY4" fmla="*/ 389466 h 617676"/>
              <a:gd name="connsiteX0" fmla="*/ 0 w 12193059"/>
              <a:gd name="connsiteY0" fmla="*/ 389466 h 617676"/>
              <a:gd name="connsiteX1" fmla="*/ 12193059 w 12193059"/>
              <a:gd name="connsiteY1" fmla="*/ 0 h 617676"/>
              <a:gd name="connsiteX2" fmla="*/ 12192001 w 12193059"/>
              <a:gd name="connsiteY2" fmla="*/ 617676 h 617676"/>
              <a:gd name="connsiteX3" fmla="*/ 1 w 12193059"/>
              <a:gd name="connsiteY3" fmla="*/ 617676 h 617676"/>
              <a:gd name="connsiteX4" fmla="*/ 0 w 12193059"/>
              <a:gd name="connsiteY4" fmla="*/ 389466 h 61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059" h="617676">
                <a:moveTo>
                  <a:pt x="0" y="389466"/>
                </a:moveTo>
                <a:lnTo>
                  <a:pt x="12193059" y="0"/>
                </a:lnTo>
                <a:cubicBezTo>
                  <a:pt x="12192706" y="205892"/>
                  <a:pt x="12192354" y="411784"/>
                  <a:pt x="12192001" y="617676"/>
                </a:cubicBezTo>
                <a:lnTo>
                  <a:pt x="1" y="617676"/>
                </a:lnTo>
                <a:cubicBezTo>
                  <a:pt x="1" y="541606"/>
                  <a:pt x="0" y="465536"/>
                  <a:pt x="0" y="38946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D51653-AE0C-AB9E-2B5E-EF05E773E1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464" y="511714"/>
            <a:ext cx="6049962" cy="704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SLIDE 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948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80000" y="3681414"/>
            <a:ext cx="10363200" cy="15001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Font typeface="Arial"/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80000" y="990600"/>
            <a:ext cx="10492800" cy="24384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6000" b="1" i="0" baseline="0">
                <a:solidFill>
                  <a:srgbClr val="12844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733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80000"/>
            <a:ext cx="6720000" cy="1143000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defRPr sz="3600" b="1" i="0">
                <a:solidFill>
                  <a:srgbClr val="12844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80000" y="1620000"/>
            <a:ext cx="10972800" cy="36576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spcBef>
                <a:spcPts val="1200"/>
              </a:spcBef>
              <a:buFont typeface="Arial" pitchFamily="-106" charset="0"/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279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0000" y="180000"/>
            <a:ext cx="6720000" cy="1143000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defRPr sz="3600" b="1">
                <a:solidFill>
                  <a:srgbClr val="12844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page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80000" y="1620000"/>
            <a:ext cx="10972800" cy="36576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spcBef>
                <a:spcPts val="1200"/>
              </a:spcBef>
              <a:buFont typeface="Arial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583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0000" y="180000"/>
            <a:ext cx="6720000" cy="1143000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defRPr sz="3600" b="1">
                <a:solidFill>
                  <a:srgbClr val="12844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page title style</a:t>
            </a:r>
            <a:endParaRPr lang="en-GB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80000" y="1620000"/>
            <a:ext cx="10972800" cy="3733800"/>
          </a:xfrm>
          <a:prstGeom prst="rect">
            <a:avLst/>
          </a:prstGeom>
        </p:spPr>
        <p:txBody>
          <a:bodyPr lIns="0" tIns="0" rIns="0" bIns="0" anchor="t"/>
          <a:lstStyle>
            <a:lvl1pPr marL="0" indent="450000" algn="l">
              <a:spcBef>
                <a:spcPts val="1200"/>
              </a:spcBef>
              <a:buClr>
                <a:srgbClr val="128442"/>
              </a:buClr>
              <a:buSzPct val="85000"/>
              <a:buFont typeface="Wingdings" charset="2"/>
              <a:buChar char=""/>
              <a:defRPr sz="3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9646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510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F8AEA-CCBA-5C72-4416-E0BE0144B4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6B54"/>
              </a:gs>
              <a:gs pos="100000">
                <a:srgbClr val="5BBF21"/>
              </a:gs>
            </a:gsLst>
            <a:lin ang="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z="2400">
              <a:solidFill>
                <a:srgbClr val="FFFFFF"/>
              </a:solidFill>
            </a:endParaRPr>
          </a:p>
        </p:txBody>
      </p:sp>
      <p:pic>
        <p:nvPicPr>
          <p:cNvPr id="3" name="Picture 7" descr="CANDI TRUST NHS LOGO WHITE.ai">
            <a:extLst>
              <a:ext uri="{FF2B5EF4-FFF2-40B4-BE49-F238E27FC236}">
                <a16:creationId xmlns:a16="http://schemas.microsoft.com/office/drawing/2014/main" id="{819F983A-09B1-CF4C-F3D6-47D400BA07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834" y="76201"/>
            <a:ext cx="472651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trapline White.ai">
            <a:extLst>
              <a:ext uri="{FF2B5EF4-FFF2-40B4-BE49-F238E27FC236}">
                <a16:creationId xmlns:a16="http://schemas.microsoft.com/office/drawing/2014/main" id="{0E8323EC-379A-9371-9E89-39E7A77B2B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5" b="38315"/>
          <a:stretch>
            <a:fillRect/>
          </a:stretch>
        </p:blipFill>
        <p:spPr bwMode="auto">
          <a:xfrm>
            <a:off x="304801" y="6400800"/>
            <a:ext cx="64156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C&amp;I White.ai">
            <a:extLst>
              <a:ext uri="{FF2B5EF4-FFF2-40B4-BE49-F238E27FC236}">
                <a16:creationId xmlns:a16="http://schemas.microsoft.com/office/drawing/2014/main" id="{B01F8937-D0A6-97AF-0AA8-84C893107F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2878" r="47501" b="39388"/>
          <a:stretch>
            <a:fillRect/>
          </a:stretch>
        </p:blipFill>
        <p:spPr bwMode="auto">
          <a:xfrm>
            <a:off x="10703984" y="6137276"/>
            <a:ext cx="169968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0000" y="990600"/>
            <a:ext cx="10492800" cy="24384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60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51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7470C-FE6B-0EDA-1BD7-EE3258CD2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BABB2-83FB-1C42-910B-4979D4AF1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A2F2C-FC47-0EA7-1F1F-3767E005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B949-188F-4B5C-8882-D217CB27475B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8DF3E-670D-BF4A-2347-976554C53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2C6FC-5A44-AAD8-ECBB-3359A9B0B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4221-7F3F-41F9-82C0-A1147F315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47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B61FC-4E7B-2288-3F48-9E456510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ED593-9708-1A65-9E5E-537B1F061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E6D17-F295-5665-C515-7F6721FF4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B949-188F-4B5C-8882-D217CB27475B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C3D87-64DB-0981-B397-B71A9B8F4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9D4F5-41B7-8F65-FF77-F45039758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4221-7F3F-41F9-82C0-A1147F315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79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06E4A-C2D6-77EE-EF54-5EE89CDD0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4A041-CCB7-282C-C7A0-0F40086AD2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0DC09-61F8-FA7F-19A2-211C27625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AC355-CA67-D2F1-303C-A2D0DE86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B949-188F-4B5C-8882-D217CB27475B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34D3E-8E69-F6A7-84DC-50D4EBFFD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8CCD1-5602-3D81-691E-1078AA525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4221-7F3F-41F9-82C0-A1147F315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676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A686-F476-2659-7303-0E24B90C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99B0F-FD40-EBC9-A27A-88304B852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2CF02-BACA-06AA-A689-41E8021C2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F3202B-3E56-D443-6A62-B63294D8E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99B932-69B5-4255-4C64-25FAECCAC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1F244F-BA7E-CE55-B0C3-5C1955C44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B949-188F-4B5C-8882-D217CB27475B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A10D94-4973-2E90-727F-DDBF4662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0F6C3D-8E20-9917-266D-48369397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4221-7F3F-41F9-82C0-A1147F315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71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1455-C373-5CD6-5826-A995D036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96E02-F878-B9DE-D7DF-694CF0279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B949-188F-4B5C-8882-D217CB27475B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8E30F-588F-50DB-6A02-559496D13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B4B55-68ED-C3B9-782E-55961A7C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4221-7F3F-41F9-82C0-A1147F315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040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9499D-C3AB-E807-05CC-03E1CB9D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B949-188F-4B5C-8882-D217CB27475B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11F992-D597-BEB1-F7D7-C93FA14B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E5CE9-071E-56BC-A212-A77A144A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4221-7F3F-41F9-82C0-A1147F315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94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F144-B235-520B-1D9A-AD2CD10F1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B8EC6-747B-EDE3-F2E2-571C2613C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1D2DE-D8E5-23D5-BE5E-62C9299CB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9CC81-8DBF-A581-834F-01596E5A2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B949-188F-4B5C-8882-D217CB27475B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150AF-BE8D-8B9E-342F-F001AD3C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B9B4F-36B4-745E-AEAA-D0B4D4B8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4221-7F3F-41F9-82C0-A1147F315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34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CD25E-9690-0863-8EA5-E8714FABE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9EF312-D636-8F7D-B2BF-78E23881D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A76A0-BB38-A29D-6E03-55632471B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77D24-1F8B-A120-F820-FD95137B0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B949-188F-4B5C-8882-D217CB27475B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B0259-30E2-2A21-AD1C-C362C585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877FB-46B0-362E-1E02-42DC5FDD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64221-7F3F-41F9-82C0-A1147F315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60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6B18F-8D19-998B-EAB0-78D33716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E591C-A85D-010C-E522-9370C0DC4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4B5AF-4737-1E6F-F93F-44E923B210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0B949-188F-4B5C-8882-D217CB27475B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3FD24-5E73-2DE2-93E9-FD60C58B3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EDB8C-E4F4-4B20-3D8A-5F0A2097A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64221-7F3F-41F9-82C0-A1147F315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08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706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7" r:id="rId12"/>
    <p:sldLayoutId id="21474837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C&amp;I Gradient.pdf">
            <a:extLst>
              <a:ext uri="{FF2B5EF4-FFF2-40B4-BE49-F238E27FC236}">
                <a16:creationId xmlns:a16="http://schemas.microsoft.com/office/drawing/2014/main" id="{7A6CE0AC-109D-B9F6-9701-A0CF00DF2B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25237" r="60001" b="45284"/>
          <a:stretch>
            <a:fillRect/>
          </a:stretch>
        </p:blipFill>
        <p:spPr bwMode="auto">
          <a:xfrm>
            <a:off x="10775951" y="6191251"/>
            <a:ext cx="116628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 descr="Strapline Green.pdf">
            <a:extLst>
              <a:ext uri="{FF2B5EF4-FFF2-40B4-BE49-F238E27FC236}">
                <a16:creationId xmlns:a16="http://schemas.microsoft.com/office/drawing/2014/main" id="{D71C21AC-02F3-84A1-C2E6-81FF77FD9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40665" r="5310" b="43425"/>
          <a:stretch>
            <a:fillRect/>
          </a:stretch>
        </p:blipFill>
        <p:spPr bwMode="auto">
          <a:xfrm>
            <a:off x="480484" y="6516689"/>
            <a:ext cx="587586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CANDI TRUST NHS LOGO CMYK.pdf">
            <a:extLst>
              <a:ext uri="{FF2B5EF4-FFF2-40B4-BE49-F238E27FC236}">
                <a16:creationId xmlns:a16="http://schemas.microsoft.com/office/drawing/2014/main" id="{DA8B755D-33F8-3813-2BBA-F0DD17328E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71438"/>
            <a:ext cx="472651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pitchFamily="2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2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25.png"/><Relationship Id="rId18" Type="http://schemas.openxmlformats.org/officeDocument/2006/relationships/customXml" Target="../ink/ink17.xml"/><Relationship Id="rId3" Type="http://schemas.openxmlformats.org/officeDocument/2006/relationships/image" Target="../media/image35.png"/><Relationship Id="rId7" Type="http://schemas.openxmlformats.org/officeDocument/2006/relationships/customXml" Target="../ink/ink7.xml"/><Relationship Id="rId12" Type="http://schemas.openxmlformats.org/officeDocument/2006/relationships/customXml" Target="../ink/ink12.xml"/><Relationship Id="rId17" Type="http://schemas.openxmlformats.org/officeDocument/2006/relationships/customXml" Target="../ink/ink16.xml"/><Relationship Id="rId2" Type="http://schemas.openxmlformats.org/officeDocument/2006/relationships/image" Target="../media/image34.png"/><Relationship Id="rId16" Type="http://schemas.openxmlformats.org/officeDocument/2006/relationships/customXml" Target="../ink/ink15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6.xml"/><Relationship Id="rId11" Type="http://schemas.openxmlformats.org/officeDocument/2006/relationships/customXml" Target="../ink/ink11.xml"/><Relationship Id="rId5" Type="http://schemas.openxmlformats.org/officeDocument/2006/relationships/image" Target="../media/image240.png"/><Relationship Id="rId15" Type="http://schemas.openxmlformats.org/officeDocument/2006/relationships/customXml" Target="../ink/ink14.xml"/><Relationship Id="rId10" Type="http://schemas.openxmlformats.org/officeDocument/2006/relationships/customXml" Target="../ink/ink10.xml"/><Relationship Id="rId19" Type="http://schemas.openxmlformats.org/officeDocument/2006/relationships/image" Target="../media/image26.png"/><Relationship Id="rId4" Type="http://schemas.openxmlformats.org/officeDocument/2006/relationships/customXml" Target="../ink/ink5.xml"/><Relationship Id="rId9" Type="http://schemas.openxmlformats.org/officeDocument/2006/relationships/customXml" Target="../ink/ink9.xml"/><Relationship Id="rId14" Type="http://schemas.openxmlformats.org/officeDocument/2006/relationships/customXml" Target="../ink/ink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kumu.io/lee16/physical-activity-mappin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15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BCD5-5D97-EE86-2ED4-A86AC1E2C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8368" y="4932048"/>
            <a:ext cx="4937937" cy="9533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br>
              <a:rPr lang="en-US" sz="1100" b="1" dirty="0"/>
            </a:br>
            <a:endParaRPr lang="en-US" sz="1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CC038-85E3-E35D-AC50-957FA461D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8370" y="3945418"/>
            <a:ext cx="4937935" cy="986630"/>
          </a:xfr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l"/>
            <a:r>
              <a:rPr lang="en-US" sz="2800" b="1" dirty="0"/>
              <a:t>MENTAL HEALTH AND PHYSICAL MOVEMENT IN GREATER MANCHESTER</a:t>
            </a:r>
          </a:p>
        </p:txBody>
      </p:sp>
      <p:sp>
        <p:nvSpPr>
          <p:cNvPr id="4103" name="Freeform: Shape 4102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3" name="Oval 411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Greater-Manchester-Health-and-Social-Care-Partnership-GMHSC-logo | Red ...">
            <a:extLst>
              <a:ext uri="{FF2B5EF4-FFF2-40B4-BE49-F238E27FC236}">
                <a16:creationId xmlns:a16="http://schemas.microsoft.com/office/drawing/2014/main" id="{A45D57DD-AA01-E9E9-3B08-351476FED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43" y="3726460"/>
            <a:ext cx="2329136" cy="23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7" name="Freeform: Shape 4116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F9A16B-C2FB-F651-C74E-113018C0A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6172" r="4029" b="4246"/>
          <a:stretch/>
        </p:blipFill>
        <p:spPr>
          <a:xfrm>
            <a:off x="9363236" y="218440"/>
            <a:ext cx="2418724" cy="1887955"/>
          </a:xfrm>
          <a:prstGeom prst="rect">
            <a:avLst/>
          </a:prstGeom>
        </p:spPr>
      </p:pic>
      <p:sp>
        <p:nvSpPr>
          <p:cNvPr id="4119" name="Freeform: Shape 4118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21" name="Freeform: Shape 412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0A9F89B-8C11-C190-37BE-7A165862D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5223" r="18356" b="8436"/>
          <a:stretch/>
        </p:blipFill>
        <p:spPr bwMode="auto">
          <a:xfrm>
            <a:off x="9888582" y="4932048"/>
            <a:ext cx="2135777" cy="157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7C6DEE-DF12-A160-590B-439DA763487C}"/>
              </a:ext>
            </a:extLst>
          </p:cNvPr>
          <p:cNvSpPr txBox="1"/>
          <p:nvPr/>
        </p:nvSpPr>
        <p:spPr>
          <a:xfrm>
            <a:off x="4128368" y="5060373"/>
            <a:ext cx="4414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 Davie – Centre for Mental Health policy and public affairs manager </a:t>
            </a:r>
          </a:p>
          <a:p>
            <a:r>
              <a:rPr lang="en-US" dirty="0"/>
              <a:t>Lee Buggie – Bury Council public health specialist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1B3642-112A-04C2-AEF2-2FC16F982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80" y="55676"/>
            <a:ext cx="1870558" cy="1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F2E1DA-6A56-F7A8-D67B-38FE61162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85" y="1202559"/>
            <a:ext cx="1870558" cy="188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27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AF911-B55B-0EE6-721B-6A72B23A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we need live more like our ancestors (in some ways)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862F2A-F12E-6976-A0F5-87476A31F1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0432" t="11841" r="37891" b="12397"/>
          <a:stretch/>
        </p:blipFill>
        <p:spPr>
          <a:xfrm>
            <a:off x="719847" y="2006499"/>
            <a:ext cx="4922196" cy="5033058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5CC5FD5-806F-B360-5997-AA7D2C3585B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3267"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03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4F233C9C-69B0-055C-3B90-0C7616320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4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2" name="Picture 8" descr="See the source image">
            <a:extLst>
              <a:ext uri="{FF2B5EF4-FFF2-40B4-BE49-F238E27FC236}">
                <a16:creationId xmlns:a16="http://schemas.microsoft.com/office/drawing/2014/main" id="{B6A99A10-71FB-5E5C-6278-7969EAE49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r="7211"/>
          <a:stretch/>
        </p:blipFill>
        <p:spPr bwMode="auto">
          <a:xfrm>
            <a:off x="4772525" y="557189"/>
            <a:ext cx="7097742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877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FEDE3AED-F989-2373-4A1D-602CFAAFCB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r="-1" b="48030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4D494-DBA1-BAD0-29C5-9938B18DF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Hippocrates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07737-9B1A-B8DF-6010-0E1D72379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‘If you are in a bad mood, go for a walk. If you’re still in a bad mood, go for another walk.’</a:t>
            </a:r>
          </a:p>
        </p:txBody>
      </p:sp>
    </p:spTree>
    <p:extLst>
      <p:ext uri="{BB962C8B-B14F-4D97-AF65-F5344CB8AC3E}">
        <p14:creationId xmlns:p14="http://schemas.microsoft.com/office/powerpoint/2010/main" val="1197511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famous 1970s study by researcher Donald Appleyard found that people who lived on streets with lighter traffic had more frequent social interactions with their neighbors. Image: Safe Street Strategies">
            <a:extLst>
              <a:ext uri="{FF2B5EF4-FFF2-40B4-BE49-F238E27FC236}">
                <a16:creationId xmlns:a16="http://schemas.microsoft.com/office/drawing/2014/main" id="{BB0A7168-F6BF-D9A8-FFF8-894A84CE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02733"/>
            <a:ext cx="10905066" cy="545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507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4483A-BB8A-817B-726D-2CDA081A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/>
              <a:t>Greater Manchester has some of UK’s worst air quality, congestion and traffic accidents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598B-EE33-57E9-1ED7-987D45104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409568"/>
            <a:ext cx="5981278" cy="369055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fontAlgn="base"/>
            <a:r>
              <a:rPr lang="en-US" sz="1800" dirty="0"/>
              <a:t>A</a:t>
            </a:r>
            <a:r>
              <a:rPr lang="en-US" sz="1800" b="0" i="0" dirty="0">
                <a:effectLst/>
              </a:rPr>
              <a:t>verage nitrogen dioxide recordings for worst road in each borough:</a:t>
            </a:r>
          </a:p>
          <a:p>
            <a:pPr fontAlgn="base"/>
            <a:r>
              <a:rPr lang="en-US" sz="1800" b="1" i="0" dirty="0">
                <a:effectLst/>
              </a:rPr>
              <a:t>Manchester</a:t>
            </a:r>
            <a:r>
              <a:rPr lang="en-US" sz="1800" b="0" i="0" dirty="0">
                <a:effectLst/>
              </a:rPr>
              <a:t> : &gt; four times limit</a:t>
            </a:r>
          </a:p>
          <a:p>
            <a:pPr fontAlgn="base"/>
            <a:r>
              <a:rPr lang="en-US" sz="1800" b="1" i="0" dirty="0">
                <a:effectLst/>
              </a:rPr>
              <a:t>Rochdale</a:t>
            </a:r>
            <a:r>
              <a:rPr lang="en-US" sz="1800" b="0" i="0" dirty="0">
                <a:effectLst/>
              </a:rPr>
              <a:t> : &gt; three times limit</a:t>
            </a:r>
          </a:p>
          <a:p>
            <a:pPr fontAlgn="base"/>
            <a:r>
              <a:rPr lang="en-US" sz="1800" b="1" i="0" dirty="0">
                <a:effectLst/>
              </a:rPr>
              <a:t>Salford</a:t>
            </a:r>
            <a:r>
              <a:rPr lang="en-US" sz="1800" b="0" i="0" dirty="0">
                <a:effectLst/>
              </a:rPr>
              <a:t> : Nearly four times limit</a:t>
            </a:r>
          </a:p>
          <a:p>
            <a:pPr fontAlgn="base"/>
            <a:r>
              <a:rPr lang="en-US" sz="1800" b="1" i="0" dirty="0">
                <a:effectLst/>
              </a:rPr>
              <a:t>Tameside</a:t>
            </a:r>
            <a:r>
              <a:rPr lang="en-US" sz="1800" b="0" i="0" dirty="0">
                <a:effectLst/>
              </a:rPr>
              <a:t> : &gt; four times limit</a:t>
            </a:r>
          </a:p>
          <a:p>
            <a:pPr fontAlgn="base"/>
            <a:r>
              <a:rPr lang="en-US" sz="1800" b="1" i="0" dirty="0">
                <a:effectLst/>
              </a:rPr>
              <a:t>Oldham</a:t>
            </a:r>
            <a:r>
              <a:rPr lang="en-US" sz="1800" b="0" i="0" dirty="0">
                <a:effectLst/>
              </a:rPr>
              <a:t> : Four times limit</a:t>
            </a:r>
          </a:p>
          <a:p>
            <a:pPr fontAlgn="base"/>
            <a:r>
              <a:rPr lang="en-US" sz="1800" b="1" i="0" dirty="0">
                <a:effectLst/>
              </a:rPr>
              <a:t>Bolton</a:t>
            </a:r>
            <a:r>
              <a:rPr lang="en-US" sz="1800" b="0" i="0" dirty="0">
                <a:effectLst/>
              </a:rPr>
              <a:t> : &gt; four times limit</a:t>
            </a:r>
          </a:p>
          <a:p>
            <a:pPr fontAlgn="base"/>
            <a:r>
              <a:rPr lang="en-US" sz="1800" b="1" i="0" dirty="0">
                <a:effectLst/>
              </a:rPr>
              <a:t>Wigan</a:t>
            </a:r>
            <a:r>
              <a:rPr lang="en-US" sz="1800" b="0" i="0" dirty="0">
                <a:effectLst/>
              </a:rPr>
              <a:t> : &gt; three times limit</a:t>
            </a:r>
          </a:p>
          <a:p>
            <a:pPr fontAlgn="base"/>
            <a:r>
              <a:rPr lang="en-US" sz="1800" b="1" i="0" dirty="0">
                <a:effectLst/>
              </a:rPr>
              <a:t>Bury</a:t>
            </a:r>
            <a:r>
              <a:rPr lang="en-US" sz="1800" b="0" i="0" dirty="0">
                <a:effectLst/>
              </a:rPr>
              <a:t> : Nearly four times limit</a:t>
            </a:r>
          </a:p>
          <a:p>
            <a:pPr fontAlgn="base"/>
            <a:r>
              <a:rPr lang="en-US" sz="1800" b="1" i="0" dirty="0">
                <a:effectLst/>
              </a:rPr>
              <a:t>Stockport</a:t>
            </a:r>
            <a:r>
              <a:rPr lang="en-US" sz="1800" b="0" i="0" dirty="0">
                <a:effectLst/>
              </a:rPr>
              <a:t> : &gt; four times limit</a:t>
            </a:r>
          </a:p>
          <a:p>
            <a:pPr fontAlgn="base"/>
            <a:r>
              <a:rPr lang="en-US" sz="1800" b="1" i="0" dirty="0">
                <a:effectLst/>
              </a:rPr>
              <a:t>Trafford</a:t>
            </a:r>
            <a:r>
              <a:rPr lang="en-US" sz="1800" b="0" i="0" dirty="0">
                <a:effectLst/>
              </a:rPr>
              <a:t> : &gt; four times limit</a:t>
            </a:r>
          </a:p>
          <a:p>
            <a:pPr marL="0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BC3024-4DB1-A3E5-1228-EFC6BFF13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" t="17803" r="45383" b="12471"/>
          <a:stretch/>
        </p:blipFill>
        <p:spPr>
          <a:xfrm>
            <a:off x="7792921" y="168876"/>
            <a:ext cx="3600080" cy="263198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2C68638-3D74-58F3-5DCD-621DEA473A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5223" r="18356" b="8436"/>
          <a:stretch/>
        </p:blipFill>
        <p:spPr bwMode="auto">
          <a:xfrm>
            <a:off x="7463197" y="2961503"/>
            <a:ext cx="4259517" cy="31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200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19B84-EA99-B522-3825-A78745B4EB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437" y="146372"/>
            <a:ext cx="9839084" cy="107019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/>
          </a:p>
        </p:txBody>
      </p:sp>
      <p:pic>
        <p:nvPicPr>
          <p:cNvPr id="8" name="Picture 8" descr="A picture containing outdoor, water, bicycle, sky&#10;&#10;Description automatically generated">
            <a:extLst>
              <a:ext uri="{FF2B5EF4-FFF2-40B4-BE49-F238E27FC236}">
                <a16:creationId xmlns:a16="http://schemas.microsoft.com/office/drawing/2014/main" id="{B23A9C36-D0B1-9953-9C11-90B668AA8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249" y="3053170"/>
            <a:ext cx="5843391" cy="179549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F99F15FC-13CA-2C12-784E-C9764B63BCB4}"/>
              </a:ext>
            </a:extLst>
          </p:cNvPr>
          <p:cNvSpPr/>
          <p:nvPr/>
        </p:nvSpPr>
        <p:spPr>
          <a:xfrm>
            <a:off x="347075" y="3204575"/>
            <a:ext cx="2870546" cy="2087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Pro-social space – where people can meet others freely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511DE458-6FFB-31A2-7B70-03476345E777}"/>
              </a:ext>
            </a:extLst>
          </p:cNvPr>
          <p:cNvSpPr/>
          <p:nvPr/>
        </p:nvSpPr>
        <p:spPr>
          <a:xfrm>
            <a:off x="3028146" y="4658117"/>
            <a:ext cx="2696263" cy="18736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Walking, cycling, public transport</a:t>
            </a:r>
          </a:p>
          <a:p>
            <a:pPr algn="ctr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prioritised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B7C5B96-DE14-F508-3E09-66274720476A}"/>
              </a:ext>
            </a:extLst>
          </p:cNvPr>
          <p:cNvSpPr/>
          <p:nvPr/>
        </p:nvSpPr>
        <p:spPr>
          <a:xfrm>
            <a:off x="3050610" y="1218678"/>
            <a:ext cx="2620025" cy="24738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Medium density quality, affordable homes and mixed use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EA0E9F78-32F2-A705-BCAB-359D322FE81F}"/>
              </a:ext>
            </a:extLst>
          </p:cNvPr>
          <p:cNvSpPr/>
          <p:nvPr/>
        </p:nvSpPr>
        <p:spPr>
          <a:xfrm>
            <a:off x="8520307" y="2419090"/>
            <a:ext cx="2891423" cy="24425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Homes close to jobs, schools, shops and other amenities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54CBD428-C02D-7D50-064C-C4F45DB47D10}"/>
              </a:ext>
            </a:extLst>
          </p:cNvPr>
          <p:cNvSpPr/>
          <p:nvPr/>
        </p:nvSpPr>
        <p:spPr>
          <a:xfrm>
            <a:off x="6007274" y="1435274"/>
            <a:ext cx="2390383" cy="19519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Plentiful green, waterway</a:t>
            </a:r>
            <a:endParaRPr lang="en-US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 space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E8F8703E-51C5-B0F1-7BD0-FD63193329CA}"/>
              </a:ext>
            </a:extLst>
          </p:cNvPr>
          <p:cNvSpPr/>
          <p:nvPr/>
        </p:nvSpPr>
        <p:spPr>
          <a:xfrm>
            <a:off x="5724409" y="4767719"/>
            <a:ext cx="3884097" cy="17223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a typeface="Tahoma"/>
                <a:cs typeface="Tahoma"/>
              </a:rPr>
              <a:t>Clean air, healthy food, restricted alcohol and gambling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61A6F3-35B9-2F25-DDDC-3126E2D39FBC}"/>
              </a:ext>
            </a:extLst>
          </p:cNvPr>
          <p:cNvSpPr/>
          <p:nvPr/>
        </p:nvSpPr>
        <p:spPr>
          <a:xfrm>
            <a:off x="9608507" y="4767719"/>
            <a:ext cx="2473889" cy="208767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Regularly tops UN/WHO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Healthy/Happy City Indexes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4EC28E0-AA08-F476-0F9C-BB3DFD1E71D8}"/>
              </a:ext>
            </a:extLst>
          </p:cNvPr>
          <p:cNvSpPr/>
          <p:nvPr/>
        </p:nvSpPr>
        <p:spPr>
          <a:xfrm>
            <a:off x="104383" y="1633604"/>
            <a:ext cx="2275561" cy="1795396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Copenhagen</a:t>
            </a:r>
          </a:p>
        </p:txBody>
      </p:sp>
      <p:pic>
        <p:nvPicPr>
          <p:cNvPr id="19" name="Picture 19" descr="Diagram&#10;&#10;Description automatically generated">
            <a:extLst>
              <a:ext uri="{FF2B5EF4-FFF2-40B4-BE49-F238E27FC236}">
                <a16:creationId xmlns:a16="http://schemas.microsoft.com/office/drawing/2014/main" id="{A54316F9-8180-54C3-1098-CC991AED5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80300" y="1637533"/>
            <a:ext cx="2743200" cy="13731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BFC10DC-4B7B-3E33-197D-2B3AE18E8A2E}"/>
                  </a:ext>
                </a:extLst>
              </p14:cNvPr>
              <p14:cNvContentPartPr/>
              <p14:nvPr/>
            </p14:nvContentPartPr>
            <p14:xfrm>
              <a:off x="1715318" y="1262598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BFC10DC-4B7B-3E33-197D-2B3AE18E8A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9318" y="119095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227E336-D3AD-01F1-FDC9-594C28EAB650}"/>
                  </a:ext>
                </a:extLst>
              </p14:cNvPr>
              <p14:cNvContentPartPr/>
              <p14:nvPr/>
            </p14:nvContentPartPr>
            <p14:xfrm>
              <a:off x="1536038" y="1064958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227E336-D3AD-01F1-FDC9-594C28EAB6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0398" y="99295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F12AD3E-071F-FF77-A2D7-3BAD9B8E00D4}"/>
                  </a:ext>
                </a:extLst>
              </p14:cNvPr>
              <p14:cNvContentPartPr/>
              <p14:nvPr/>
            </p14:nvContentPartPr>
            <p14:xfrm>
              <a:off x="1451438" y="62179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F12AD3E-071F-FF77-A2D7-3BAD9B8E00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5798" y="54979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E1E8D15-7CA0-FFBE-A01A-12163EDF8984}"/>
                  </a:ext>
                </a:extLst>
              </p14:cNvPr>
              <p14:cNvContentPartPr/>
              <p14:nvPr/>
            </p14:nvContentPartPr>
            <p14:xfrm>
              <a:off x="1451438" y="621798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E1E8D15-7CA0-FFBE-A01A-12163EDF89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5798" y="54979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3B06EBC-435D-013F-685A-DE82C0F10B8F}"/>
                  </a:ext>
                </a:extLst>
              </p14:cNvPr>
              <p14:cNvContentPartPr/>
              <p14:nvPr/>
            </p14:nvContentPartPr>
            <p14:xfrm>
              <a:off x="923318" y="73483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3B06EBC-435D-013F-685A-DE82C0F10B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678" y="66319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82B455F-B08B-CDE0-CFA0-062A20013D57}"/>
                  </a:ext>
                </a:extLst>
              </p14:cNvPr>
              <p14:cNvContentPartPr/>
              <p14:nvPr/>
            </p14:nvContentPartPr>
            <p14:xfrm>
              <a:off x="1092878" y="86659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82B455F-B08B-CDE0-CFA0-062A20013D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7238" y="79495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09610F9-5CC9-8D42-7A30-5AAEE2767014}"/>
                  </a:ext>
                </a:extLst>
              </p14:cNvPr>
              <p14:cNvContentPartPr/>
              <p14:nvPr/>
            </p14:nvContentPartPr>
            <p14:xfrm>
              <a:off x="772838" y="395358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09610F9-5CC9-8D42-7A30-5AAEE27670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6838" y="32371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44F34A6-2779-9FD9-72DA-B5DC1B7B2E36}"/>
                  </a:ext>
                </a:extLst>
              </p14:cNvPr>
              <p14:cNvContentPartPr/>
              <p14:nvPr/>
            </p14:nvContentPartPr>
            <p14:xfrm>
              <a:off x="8905598" y="497238"/>
              <a:ext cx="1030320" cy="436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44F34A6-2779-9FD9-72DA-B5DC1B7B2E3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69958" y="425238"/>
                <a:ext cx="1101960" cy="57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C88EBE3-2E76-F906-FAF3-4A619C5768F3}"/>
                  </a:ext>
                </a:extLst>
              </p14:cNvPr>
              <p14:cNvContentPartPr/>
              <p14:nvPr/>
            </p14:nvContentPartPr>
            <p14:xfrm>
              <a:off x="4062518" y="404718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C88EBE3-2E76-F906-FAF3-4A619C5768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6878" y="33307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B4C1256-9064-F9E1-3037-7F2D5E541C76}"/>
                  </a:ext>
                </a:extLst>
              </p14:cNvPr>
              <p14:cNvContentPartPr/>
              <p14:nvPr/>
            </p14:nvContentPartPr>
            <p14:xfrm>
              <a:off x="4062518" y="404718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B4C1256-9064-F9E1-3037-7F2D5E541C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6878" y="33307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B90F555-5D13-CD15-364C-935E8BEC18F4}"/>
                  </a:ext>
                </a:extLst>
              </p14:cNvPr>
              <p14:cNvContentPartPr/>
              <p14:nvPr/>
            </p14:nvContentPartPr>
            <p14:xfrm>
              <a:off x="4062518" y="404718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B90F555-5D13-CD15-364C-935E8BEC18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6878" y="33307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AC253C-46DE-3557-D661-A47690460AFA}"/>
                  </a:ext>
                </a:extLst>
              </p14:cNvPr>
              <p14:cNvContentPartPr/>
              <p14:nvPr/>
            </p14:nvContentPartPr>
            <p14:xfrm>
              <a:off x="4062518" y="404718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AC253C-46DE-3557-D661-A47690460AF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6878" y="333078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A5E02F2-2655-A168-A69D-40558E233778}"/>
                  </a:ext>
                </a:extLst>
              </p14:cNvPr>
              <p14:cNvContentPartPr/>
              <p14:nvPr/>
            </p14:nvContentPartPr>
            <p14:xfrm>
              <a:off x="4062518" y="404718"/>
              <a:ext cx="821880" cy="2088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A5E02F2-2655-A168-A69D-40558E23377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26878" y="333078"/>
                <a:ext cx="893520" cy="35244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67847C34-5406-6577-5598-629C48CAF864}"/>
              </a:ext>
            </a:extLst>
          </p:cNvPr>
          <p:cNvSpPr txBox="1"/>
          <p:nvPr/>
        </p:nvSpPr>
        <p:spPr>
          <a:xfrm>
            <a:off x="347074" y="146372"/>
            <a:ext cx="9835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CREATING A MENTALLY HEALTHIER ENVIRONMENT</a:t>
            </a:r>
            <a:endParaRPr lang="en-GB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4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7" name="Rectangle 2560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See the source image">
            <a:extLst>
              <a:ext uri="{FF2B5EF4-FFF2-40B4-BE49-F238E27FC236}">
                <a16:creationId xmlns:a16="http://schemas.microsoft.com/office/drawing/2014/main" id="{63A5D688-ED72-3777-1EE8-8A388EC27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" b="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Rectangle 2560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D6F72-6339-B724-3AAD-BE2F73B99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Poppins" panose="00000500000000000000" pitchFamily="2" charset="0"/>
              </a:rPr>
              <a:t>Mini Holland schemes with Waltham Forest</a:t>
            </a:r>
            <a:r>
              <a:rPr lang="en-US" sz="3400" b="0" i="0" dirty="0">
                <a:effectLst/>
                <a:latin typeface="Poppins" panose="00000500000000000000" pitchFamily="2" charset="0"/>
              </a:rPr>
              <a:t> </a:t>
            </a:r>
            <a:endParaRPr lang="en-GB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7BACA-9EB0-F118-2B34-3C3DBF39E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1400" b="0" i="0">
                <a:effectLst/>
                <a:latin typeface="Poppins" panose="00000500000000000000" pitchFamily="2" charset="0"/>
              </a:rPr>
              <a:t>increased walking (115 mins/wk)</a:t>
            </a:r>
          </a:p>
          <a:p>
            <a:r>
              <a:rPr lang="en-US" sz="1400" b="0" i="0">
                <a:effectLst/>
                <a:latin typeface="Poppins" panose="00000500000000000000" pitchFamily="2" charset="0"/>
              </a:rPr>
              <a:t>cycling (20 mins/wk) </a:t>
            </a:r>
          </a:p>
          <a:p>
            <a:r>
              <a:rPr lang="en-US" sz="1400" b="0" i="0">
                <a:effectLst/>
                <a:latin typeface="Poppins" panose="00000500000000000000" pitchFamily="2" charset="0"/>
              </a:rPr>
              <a:t>Vehicle ownership decreased by 7% after three years, </a:t>
            </a:r>
          </a:p>
          <a:p>
            <a:r>
              <a:rPr lang="en-US" sz="1400" b="0" i="0">
                <a:effectLst/>
                <a:latin typeface="Poppins" panose="00000500000000000000" pitchFamily="2" charset="0"/>
              </a:rPr>
              <a:t>No increase in emergency service response times, </a:t>
            </a:r>
          </a:p>
          <a:p>
            <a:r>
              <a:rPr lang="en-US" sz="1400" b="0" i="0">
                <a:effectLst/>
                <a:latin typeface="Poppins" panose="00000500000000000000" pitchFamily="2" charset="0"/>
              </a:rPr>
              <a:t>18% reduction in crime after three years, </a:t>
            </a:r>
          </a:p>
          <a:p>
            <a:r>
              <a:rPr lang="en-US" sz="1400" b="0" i="0">
                <a:effectLst/>
                <a:latin typeface="Poppins" panose="00000500000000000000" pitchFamily="2" charset="0"/>
              </a:rPr>
              <a:t>75% reduction in road injury collision risk. </a:t>
            </a:r>
          </a:p>
          <a:p>
            <a:r>
              <a:rPr lang="en-US" sz="1400">
                <a:latin typeface="Poppins" panose="00000500000000000000" pitchFamily="2" charset="0"/>
              </a:rPr>
              <a:t>Opposition decreased from 40% to 1.7%. All pro-LTN cllrs re-elected! </a:t>
            </a:r>
            <a:endParaRPr lang="en-US" sz="1400" i="1">
              <a:latin typeface="Poppins" panose="00000500000000000000" pitchFamily="2" charset="0"/>
            </a:endParaRPr>
          </a:p>
          <a:p>
            <a:r>
              <a:rPr lang="en-US" sz="1400" b="0" i="0">
                <a:effectLst/>
                <a:latin typeface="Poppins" panose="00000500000000000000" pitchFamily="2" charset="0"/>
              </a:rPr>
              <a:t>Health economic benefit of £724 m from interventions costing £80 m.</a:t>
            </a:r>
          </a:p>
          <a:p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692555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55D51-4C2B-D67E-FDF2-F543A7453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4" r="18709" b="-3"/>
          <a:stretch/>
        </p:blipFill>
        <p:spPr bwMode="auto">
          <a:xfrm>
            <a:off x="6023723" y="68589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156A38E-DF9B-0CC2-0BA2-B6B1E9E73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r="29514" b="-3"/>
          <a:stretch/>
        </p:blipFill>
        <p:spPr bwMode="auto">
          <a:xfrm>
            <a:off x="8994168" y="80021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">
            <a:extLst>
              <a:ext uri="{FF2B5EF4-FFF2-40B4-BE49-F238E27FC236}">
                <a16:creationId xmlns:a16="http://schemas.microsoft.com/office/drawing/2014/main" id="{9B89D9F2-DF9A-C62D-24D8-E75596DC1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8" r="12273" b="3"/>
          <a:stretch/>
        </p:blipFill>
        <p:spPr bwMode="auto">
          <a:xfrm>
            <a:off x="101155" y="159808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53D9B7BF-9E42-BE37-8998-888F166E7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r="16685"/>
          <a:stretch/>
        </p:blipFill>
        <p:spPr bwMode="auto">
          <a:xfrm>
            <a:off x="3076451" y="159808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44FCEC3F-0898-57C7-A15C-526469A09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6" r="-1" b="5377"/>
          <a:stretch/>
        </p:blipFill>
        <p:spPr>
          <a:xfrm>
            <a:off x="50736" y="3383278"/>
            <a:ext cx="6044438" cy="3383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C4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B3A6B4-54BC-4B45-DA25-5AD494B0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rgbClr val="FFFFFF"/>
                </a:solidFill>
              </a:rPr>
              <a:t>Be brave: prioritise people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56630B1-B32F-93AF-06D8-5E904A9F6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80% of public space is given over to cars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Which have increased in size by 50% in 10 years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And in number to 40m in 30 years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Biggest source of C02, five a day killed in collisions, 117 air from pollution, 300 from diseases of inactivity (522 deaths a day)</a:t>
            </a:r>
          </a:p>
        </p:txBody>
      </p:sp>
    </p:spTree>
    <p:extLst>
      <p:ext uri="{BB962C8B-B14F-4D97-AF65-F5344CB8AC3E}">
        <p14:creationId xmlns:p14="http://schemas.microsoft.com/office/powerpoint/2010/main" val="3535829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1EA1-3244-A5E5-CB5A-1B2E4E6B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IS YOUR PARK STRUCTURALLY RACIST?</a:t>
            </a:r>
            <a:endParaRPr lang="en-GB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A756AE-A1DE-DC1C-86D9-BAE3E76C0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61" t="22651" r="35120" b="14306"/>
          <a:stretch/>
        </p:blipFill>
        <p:spPr>
          <a:xfrm>
            <a:off x="838200" y="1916348"/>
            <a:ext cx="4638472" cy="447962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75D17E-D846-8043-E650-7B6B9A52481C}"/>
              </a:ext>
            </a:extLst>
          </p:cNvPr>
          <p:cNvSpPr txBox="1"/>
          <p:nvPr/>
        </p:nvSpPr>
        <p:spPr>
          <a:xfrm>
            <a:off x="5817141" y="1906620"/>
            <a:ext cx="54183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Sports injuries are the only poor health outcome that becomes more common with wealth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Invest in sports facilities and groups co-producing with </a:t>
            </a:r>
            <a:r>
              <a:rPr lang="en-US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racialised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communities, women and girls, children and young people to ensure you are providing what will support those who disproportionately miss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A448E59-D853-0F14-FEFA-EB90E0B5EBB7}"/>
                  </a:ext>
                </a:extLst>
              </p14:cNvPr>
              <p14:cNvContentPartPr/>
              <p14:nvPr/>
            </p14:nvContentPartPr>
            <p14:xfrm>
              <a:off x="3744850" y="3440765"/>
              <a:ext cx="1587960" cy="1366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A448E59-D853-0F14-FEFA-EB90E0B5EB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9210" y="3369125"/>
                <a:ext cx="1659600" cy="15102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F472424-5BFA-F3A2-7BBD-9F2E7DB35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3"/>
          <a:stretch/>
        </p:blipFill>
        <p:spPr bwMode="auto">
          <a:xfrm>
            <a:off x="6388114" y="4156159"/>
            <a:ext cx="3990416" cy="252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256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C8E8-C9E4-4EF9-6287-2CDAB89E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5323"/>
            <a:ext cx="10515600" cy="1325563"/>
          </a:xfrm>
        </p:spPr>
        <p:txBody>
          <a:bodyPr/>
          <a:lstStyle/>
          <a:p>
            <a:r>
              <a:rPr lang="en-GB" b="1" dirty="0"/>
              <a:t>Bury Example – Physical Activity &amp; Obesity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B16613-1AE7-5D33-9715-0A4472E33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934" y="1155044"/>
            <a:ext cx="5484082" cy="2564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AA13B9-E946-78F0-FF1E-7589D3439AF4}"/>
              </a:ext>
            </a:extLst>
          </p:cNvPr>
          <p:cNvSpPr txBox="1"/>
          <p:nvPr/>
        </p:nvSpPr>
        <p:spPr>
          <a:xfrm>
            <a:off x="-883304" y="6496871"/>
            <a:ext cx="978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/>
          </a:p>
          <a:p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92CC80F-460D-78D0-FECE-F7EE354A501A}"/>
              </a:ext>
            </a:extLst>
          </p:cNvPr>
          <p:cNvSpPr/>
          <p:nvPr/>
        </p:nvSpPr>
        <p:spPr>
          <a:xfrm rot="16200000">
            <a:off x="148690" y="3985654"/>
            <a:ext cx="2160494" cy="21050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Open Green Space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613F498-658C-797C-518A-B6370BCD2B57}"/>
              </a:ext>
            </a:extLst>
          </p:cNvPr>
          <p:cNvSpPr/>
          <p:nvPr/>
        </p:nvSpPr>
        <p:spPr>
          <a:xfrm>
            <a:off x="3439925" y="1332011"/>
            <a:ext cx="2160494" cy="21375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Inequalities 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A22F9B0F-1F96-2662-30C1-B410AB1715D2}"/>
              </a:ext>
            </a:extLst>
          </p:cNvPr>
          <p:cNvSpPr/>
          <p:nvPr/>
        </p:nvSpPr>
        <p:spPr>
          <a:xfrm rot="16200000">
            <a:off x="5785861" y="4507892"/>
            <a:ext cx="2339789" cy="171478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Finite Resources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15D112C8-4CAA-3BEE-D929-60B2181C0CDC}"/>
              </a:ext>
            </a:extLst>
          </p:cNvPr>
          <p:cNvSpPr/>
          <p:nvPr/>
        </p:nvSpPr>
        <p:spPr>
          <a:xfrm rot="5400000">
            <a:off x="7896362" y="4488739"/>
            <a:ext cx="2339789" cy="171478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Excellent System working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6CEB2C-BBB7-6A3B-65A5-F4312866E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4" y="1074700"/>
            <a:ext cx="2524474" cy="28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405C9F-570A-69D6-C740-E2CF3599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897" y="4177533"/>
            <a:ext cx="3638550" cy="268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large white cup with red text and a straw&#10;&#10;Description automatically generated">
            <a:extLst>
              <a:ext uri="{FF2B5EF4-FFF2-40B4-BE49-F238E27FC236}">
                <a16:creationId xmlns:a16="http://schemas.microsoft.com/office/drawing/2014/main" id="{BD808CB4-56A1-89F3-477D-DA3B06E64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648" y="4195388"/>
            <a:ext cx="2091929" cy="256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6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7782F-C78F-5DEA-7AEF-C19329BD6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r>
              <a:rPr lang="en-GB" b="1" dirty="0"/>
              <a:t>IN THIS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8F2F2-27AF-1F17-3D2E-218F5E681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4772974" cy="3553581"/>
          </a:xfrm>
        </p:spPr>
        <p:txBody>
          <a:bodyPr>
            <a:normAutofit/>
          </a:bodyPr>
          <a:lstStyle/>
          <a:p>
            <a:r>
              <a:rPr lang="en-GB" sz="3600" dirty="0"/>
              <a:t>Background</a:t>
            </a:r>
          </a:p>
          <a:p>
            <a:r>
              <a:rPr lang="en-GB" sz="3600" dirty="0"/>
              <a:t>Our work in Bury and GM</a:t>
            </a:r>
          </a:p>
          <a:p>
            <a:r>
              <a:rPr lang="en-GB" sz="3600" dirty="0"/>
              <a:t>Create your own physically active and mentally healthier GM</a:t>
            </a:r>
          </a:p>
        </p:txBody>
      </p:sp>
      <p:pic>
        <p:nvPicPr>
          <p:cNvPr id="9" name="Picture 8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3655C758-C48B-8B5D-71F4-4A9C9EABD2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5" t="34395" b="16817"/>
          <a:stretch/>
        </p:blipFill>
        <p:spPr>
          <a:xfrm>
            <a:off x="7472381" y="3631957"/>
            <a:ext cx="3772891" cy="2545005"/>
          </a:xfrm>
          <a:prstGeom prst="rect">
            <a:avLst/>
          </a:prstGeom>
        </p:spPr>
      </p:pic>
      <p:pic>
        <p:nvPicPr>
          <p:cNvPr id="5" name="Picture 2" descr="Greater-Manchester-Health-and-Social-Care-Partnership-GMHSC-logo | Red ...">
            <a:extLst>
              <a:ext uri="{FF2B5EF4-FFF2-40B4-BE49-F238E27FC236}">
                <a16:creationId xmlns:a16="http://schemas.microsoft.com/office/drawing/2014/main" id="{3AB3524B-82F9-F178-F8B2-2F224535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6071" y="523224"/>
            <a:ext cx="2585510" cy="25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608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D2BA8EA-160C-366B-9D89-E8CE210B32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828" y="1434905"/>
            <a:ext cx="5247249" cy="499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36C698-FA97-564B-1C22-8DB95360E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434905"/>
            <a:ext cx="6339840" cy="5423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4F77A7-3814-8F92-7CA9-6839E1F7828A}"/>
              </a:ext>
            </a:extLst>
          </p:cNvPr>
          <p:cNvSpPr txBox="1"/>
          <p:nvPr/>
        </p:nvSpPr>
        <p:spPr>
          <a:xfrm>
            <a:off x="2123768" y="265471"/>
            <a:ext cx="809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Bury Data</a:t>
            </a:r>
          </a:p>
        </p:txBody>
      </p:sp>
    </p:spTree>
    <p:extLst>
      <p:ext uri="{BB962C8B-B14F-4D97-AF65-F5344CB8AC3E}">
        <p14:creationId xmlns:p14="http://schemas.microsoft.com/office/powerpoint/2010/main" val="3108007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2EF4-C7A6-BA8E-91EE-BE19BA0C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Bury Mapping Journey </a:t>
            </a:r>
            <a:endParaRPr lang="en-GB" sz="3600" b="1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DC648A7-1130-A325-FF94-0C50C3F81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90" r="3" b="956"/>
          <a:stretch/>
        </p:blipFill>
        <p:spPr>
          <a:xfrm>
            <a:off x="254612" y="1188929"/>
            <a:ext cx="3243300" cy="2821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6614D-6FFB-BFFC-856B-F9034E19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057" y="1325563"/>
            <a:ext cx="4041943" cy="3237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60F3-C430-DDE3-5439-9FB191FBD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121" y="2373266"/>
            <a:ext cx="4355170" cy="38439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D8B4D7-F449-390E-0E6C-B72410B2AED4}"/>
              </a:ext>
            </a:extLst>
          </p:cNvPr>
          <p:cNvSpPr/>
          <p:nvPr/>
        </p:nvSpPr>
        <p:spPr>
          <a:xfrm>
            <a:off x="429258" y="4807873"/>
            <a:ext cx="2459708" cy="17481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DC3ABC-2E2F-FA78-5378-4375B64A4AE7}"/>
              </a:ext>
            </a:extLst>
          </p:cNvPr>
          <p:cNvSpPr/>
          <p:nvPr/>
        </p:nvSpPr>
        <p:spPr>
          <a:xfrm>
            <a:off x="8188736" y="4685524"/>
            <a:ext cx="2837852" cy="19928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EEBF38B-DE27-BA32-4D3D-D3768710C8AB}"/>
              </a:ext>
            </a:extLst>
          </p:cNvPr>
          <p:cNvSpPr/>
          <p:nvPr/>
        </p:nvSpPr>
        <p:spPr>
          <a:xfrm>
            <a:off x="8663747" y="5041022"/>
            <a:ext cx="1869141" cy="11762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2E6BECE-8AFB-1698-5BA8-6B049CD16C7B}"/>
              </a:ext>
            </a:extLst>
          </p:cNvPr>
          <p:cNvSpPr/>
          <p:nvPr/>
        </p:nvSpPr>
        <p:spPr>
          <a:xfrm rot="16200000">
            <a:off x="947275" y="4806376"/>
            <a:ext cx="1290918" cy="176020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32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D1F97-9FAA-9B04-316B-DE1366260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Bury Moving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C65DC9B-36EF-E228-60D0-BF905B3E7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690688"/>
            <a:ext cx="5467349" cy="4695825"/>
          </a:xfr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999E86D-F1C4-5514-E226-4F30C13C8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22" y="1856935"/>
            <a:ext cx="5640852" cy="452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17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364E4-5118-73EF-8277-26A6021D5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Bury Moving Refresh: </a:t>
            </a:r>
            <a:r>
              <a:rPr lang="en-GB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https://kumu.io/lee16/physical-activity-mapping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F7625A-60F4-1DF4-B6DD-AEFF29F18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1252" y="1690688"/>
            <a:ext cx="10051832" cy="448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0207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B31DF4-C8A8-F270-2CB8-25026A1E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000" dirty="0"/>
              <a:t>You are all powerful GM Mayor – create a more active GM</a:t>
            </a:r>
            <a:endParaRPr lang="en-GB" sz="40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47D027-9ACB-1317-46E0-589E2AC7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62660" cy="3363698"/>
          </a:xfrm>
        </p:spPr>
        <p:txBody>
          <a:bodyPr>
            <a:normAutofit fontScale="77500" lnSpcReduction="20000"/>
          </a:bodyPr>
          <a:lstStyle/>
          <a:p>
            <a:r>
              <a:rPr lang="en-US" sz="2200" dirty="0"/>
              <a:t>Address social determinants</a:t>
            </a:r>
          </a:p>
          <a:p>
            <a:r>
              <a:rPr lang="en-US" sz="2200" dirty="0"/>
              <a:t>Medium density – amenities/jobs/homes</a:t>
            </a:r>
          </a:p>
          <a:p>
            <a:r>
              <a:rPr lang="en-US" sz="2200" dirty="0"/>
              <a:t>Walking</a:t>
            </a:r>
          </a:p>
          <a:p>
            <a:r>
              <a:rPr lang="en-US" sz="2200" dirty="0"/>
              <a:t>Cycling</a:t>
            </a:r>
          </a:p>
          <a:p>
            <a:r>
              <a:rPr lang="en-US" sz="2200" dirty="0"/>
              <a:t>Public transport</a:t>
            </a:r>
          </a:p>
          <a:p>
            <a:r>
              <a:rPr lang="en-US" sz="2200" dirty="0"/>
              <a:t>Traffic restrictions</a:t>
            </a:r>
          </a:p>
          <a:p>
            <a:r>
              <a:rPr lang="en-US" sz="2200" dirty="0"/>
              <a:t>Planting, parks, waterways</a:t>
            </a:r>
          </a:p>
          <a:p>
            <a:r>
              <a:rPr lang="en-US" sz="2200" dirty="0"/>
              <a:t>Leisure </a:t>
            </a:r>
            <a:r>
              <a:rPr lang="en-US" sz="2200" dirty="0" err="1"/>
              <a:t>centres</a:t>
            </a:r>
            <a:endParaRPr lang="en-US" sz="2200" dirty="0"/>
          </a:p>
          <a:p>
            <a:r>
              <a:rPr lang="en-US" sz="2200" dirty="0"/>
              <a:t>Sports clubs and facilities </a:t>
            </a:r>
          </a:p>
          <a:p>
            <a:r>
              <a:rPr lang="en-US" sz="2200" dirty="0"/>
              <a:t>Co-production with communities</a:t>
            </a:r>
          </a:p>
          <a:p>
            <a:endParaRPr lang="en-GB" sz="2200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91760F9-ABCF-B0B1-5F0A-004663D0B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r="1251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2513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0EFDCCB-D86B-4E33-7671-8777EDE63F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13243" y="1146243"/>
            <a:ext cx="2435157" cy="243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5101C-82A4-5ABE-67AE-1CEACD885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664" y="340468"/>
            <a:ext cx="4030100" cy="5963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798AC-CA3F-8B1B-42A5-38495D550A2C}"/>
              </a:ext>
            </a:extLst>
          </p:cNvPr>
          <p:cNvSpPr txBox="1"/>
          <p:nvPr/>
        </p:nvSpPr>
        <p:spPr>
          <a:xfrm>
            <a:off x="856034" y="1225685"/>
            <a:ext cx="53923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Thank you! And please join our team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57664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425FD20-5D0D-65FA-4E0D-D15BF8637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t="42005" r="1878" b="20811"/>
          <a:stretch/>
        </p:blipFill>
        <p:spPr>
          <a:xfrm>
            <a:off x="782594" y="2674715"/>
            <a:ext cx="10915602" cy="1909642"/>
          </a:xfrm>
          <a:prstGeom prst="rect">
            <a:avLst/>
          </a:prstGeom>
          <a:noFill/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F2754AF-3B87-63C7-C5FF-6859A19C9799}"/>
              </a:ext>
            </a:extLst>
          </p:cNvPr>
          <p:cNvSpPr/>
          <p:nvPr/>
        </p:nvSpPr>
        <p:spPr>
          <a:xfrm>
            <a:off x="782594" y="4805732"/>
            <a:ext cx="2487380" cy="11643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800" dirty="0"/>
              <a:t>Dual-diagnosis/co-morbidity is common – </a:t>
            </a:r>
            <a:r>
              <a:rPr lang="en-GB" sz="1800" dirty="0" err="1"/>
              <a:t>eg</a:t>
            </a:r>
            <a:r>
              <a:rPr lang="en-GB" sz="1800" dirty="0"/>
              <a:t> problem drinking and depression</a:t>
            </a:r>
            <a:endParaRPr lang="en-US" sz="1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56F520-DB65-5BEE-9358-5718829198FF}"/>
              </a:ext>
            </a:extLst>
          </p:cNvPr>
          <p:cNvSpPr/>
          <p:nvPr/>
        </p:nvSpPr>
        <p:spPr>
          <a:xfrm>
            <a:off x="9210816" y="4812553"/>
            <a:ext cx="2487380" cy="10634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800" b="1" dirty="0"/>
              <a:t>Trauma causes distress – many traumas can be prevented and distress can be alleviated </a:t>
            </a:r>
            <a:endParaRPr lang="en-US" sz="18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8BDD88-D388-5AE7-C044-1E3DE8D9C44B}"/>
              </a:ext>
            </a:extLst>
          </p:cNvPr>
          <p:cNvSpPr/>
          <p:nvPr/>
        </p:nvSpPr>
        <p:spPr>
          <a:xfrm>
            <a:off x="6689908" y="4856152"/>
            <a:ext cx="2342308" cy="10634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800" dirty="0"/>
              <a:t>There is debate about the usefulness of diagnostic terms and some treatments. </a:t>
            </a: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89A769-8E59-DEA6-29CC-5363C818643B}"/>
              </a:ext>
            </a:extLst>
          </p:cNvPr>
          <p:cNvSpPr/>
          <p:nvPr/>
        </p:nvSpPr>
        <p:spPr>
          <a:xfrm>
            <a:off x="782594" y="6104238"/>
            <a:ext cx="10915602" cy="6643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If someone appears to be in mental health distress practice active listening, try to </a:t>
            </a:r>
            <a:r>
              <a:rPr lang="en-US" b="1" dirty="0" err="1"/>
              <a:t>empathise</a:t>
            </a:r>
            <a:r>
              <a:rPr lang="en-US" b="1" dirty="0"/>
              <a:t>, help them access support and remember public sector safeguarding</a:t>
            </a:r>
            <a:endParaRPr lang="en-GB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C437C7-8297-ABD4-2C34-AD6C63B0D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09" t="33768" r="8614" b="45652"/>
          <a:stretch/>
        </p:blipFill>
        <p:spPr>
          <a:xfrm>
            <a:off x="782594" y="251569"/>
            <a:ext cx="11168165" cy="206424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82C8CC-03F9-D282-C183-937C293CE648}"/>
              </a:ext>
            </a:extLst>
          </p:cNvPr>
          <p:cNvSpPr/>
          <p:nvPr/>
        </p:nvSpPr>
        <p:spPr>
          <a:xfrm>
            <a:off x="3391393" y="4826945"/>
            <a:ext cx="3119915" cy="11431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800" dirty="0"/>
              <a:t>With right support people with a diagnosis can be happy and live fulfilling lives and many can make recoveries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49281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7ACF0F-F638-DDA5-7968-72C22A8A9BFA}"/>
              </a:ext>
            </a:extLst>
          </p:cNvPr>
          <p:cNvSpPr/>
          <p:nvPr/>
        </p:nvSpPr>
        <p:spPr>
          <a:xfrm>
            <a:off x="4492101" y="2852188"/>
            <a:ext cx="2357276" cy="8437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2436" b="1" kern="12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Mental health</a:t>
            </a:r>
            <a:endParaRPr lang="en-GB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401290-EF61-E1F9-EE65-2A461384BE65}"/>
              </a:ext>
            </a:extLst>
          </p:cNvPr>
          <p:cNvSpPr/>
          <p:nvPr/>
        </p:nvSpPr>
        <p:spPr>
          <a:xfrm>
            <a:off x="7636103" y="2417804"/>
            <a:ext cx="3079245" cy="12873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2436" b="1" kern="12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Environmental: </a:t>
            </a:r>
          </a:p>
          <a:p>
            <a:pPr algn="ctr" defTabSz="795528">
              <a:spcAft>
                <a:spcPts val="600"/>
              </a:spcAft>
            </a:pPr>
            <a:r>
              <a:rPr lang="en-US" sz="1566" b="1" kern="12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housing, pollution, access to green, community and supportive spaces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B9B3B8-9898-06BC-209B-9E842F2A54E5}"/>
              </a:ext>
            </a:extLst>
          </p:cNvPr>
          <p:cNvSpPr/>
          <p:nvPr/>
        </p:nvSpPr>
        <p:spPr>
          <a:xfrm>
            <a:off x="717787" y="2417804"/>
            <a:ext cx="3091006" cy="15889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2436" b="1" kern="1200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Behaviours</a:t>
            </a:r>
            <a:r>
              <a:rPr lang="en-US" sz="2436" b="1" kern="12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566" b="1" kern="12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795528">
              <a:spcAft>
                <a:spcPts val="600"/>
              </a:spcAft>
            </a:pPr>
            <a:r>
              <a:rPr lang="en-US" sz="1566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Exercise, diet, smoking, alcohol, other substances</a:t>
            </a:r>
            <a:endParaRPr lang="en-GB" b="1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B8884C-77FE-15EA-867E-372E00CDB568}"/>
              </a:ext>
            </a:extLst>
          </p:cNvPr>
          <p:cNvSpPr/>
          <p:nvPr/>
        </p:nvSpPr>
        <p:spPr>
          <a:xfrm>
            <a:off x="4131541" y="4599659"/>
            <a:ext cx="3244515" cy="16468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2436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</a:t>
            </a:r>
            <a:r>
              <a:rPr lang="en-US" sz="2436" b="1" kern="12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ctr" defTabSz="795528">
              <a:spcAft>
                <a:spcPts val="600"/>
              </a:spcAft>
            </a:pP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Primary, secondary, social, community, public health maternity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endParaRPr lang="en-US" sz="1600" b="1" kern="1200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795528">
              <a:spcAft>
                <a:spcPts val="600"/>
              </a:spcAft>
            </a:pP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906965-DAD2-0F91-D9FD-7704924B355C}"/>
              </a:ext>
            </a:extLst>
          </p:cNvPr>
          <p:cNvSpPr/>
          <p:nvPr/>
        </p:nvSpPr>
        <p:spPr>
          <a:xfrm>
            <a:off x="4131541" y="377471"/>
            <a:ext cx="3244514" cy="14939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2436" b="1" kern="12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Social: </a:t>
            </a:r>
          </a:p>
          <a:p>
            <a:pPr algn="ctr" defTabSz="795528">
              <a:spcAft>
                <a:spcPts val="600"/>
              </a:spcAft>
            </a:pPr>
            <a:r>
              <a:rPr lang="en-US" sz="1566" b="1" kern="1200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income, trauma, discrimination, upbringing, family/peer relationships, work, media, culture 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69C4FE4-9B7D-4062-8C5E-B13D778ECE54}"/>
              </a:ext>
            </a:extLst>
          </p:cNvPr>
          <p:cNvSpPr/>
          <p:nvPr/>
        </p:nvSpPr>
        <p:spPr>
          <a:xfrm rot="3307725">
            <a:off x="2190629" y="1176641"/>
            <a:ext cx="2729222" cy="107067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1566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influences </a:t>
            </a:r>
            <a:r>
              <a:rPr lang="en-US" sz="1566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behaviour</a:t>
            </a:r>
            <a:endParaRPr lang="en-GB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53DACDE-5CDF-04C4-D544-D38424C1C194}"/>
              </a:ext>
            </a:extLst>
          </p:cNvPr>
          <p:cNvSpPr/>
          <p:nvPr/>
        </p:nvSpPr>
        <p:spPr>
          <a:xfrm rot="3307725">
            <a:off x="6625285" y="4299179"/>
            <a:ext cx="2965082" cy="94965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1566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Inverse care law</a:t>
            </a:r>
            <a:endParaRPr lang="en-GB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9774F54-F9BE-4185-0189-5EDFD578AF15}"/>
              </a:ext>
            </a:extLst>
          </p:cNvPr>
          <p:cNvSpPr/>
          <p:nvPr/>
        </p:nvSpPr>
        <p:spPr>
          <a:xfrm rot="20043233">
            <a:off x="6926981" y="681236"/>
            <a:ext cx="3008557" cy="178430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1566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Income influences environment</a:t>
            </a:r>
            <a:endParaRPr lang="en-GB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BDF4F0EF-9016-82A8-AF52-5E5F6508916B}"/>
              </a:ext>
            </a:extLst>
          </p:cNvPr>
          <p:cNvSpPr/>
          <p:nvPr/>
        </p:nvSpPr>
        <p:spPr>
          <a:xfrm rot="2560849">
            <a:off x="1791151" y="3919650"/>
            <a:ext cx="2180305" cy="2099944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health can influence </a:t>
            </a:r>
            <a:r>
              <a:rPr lang="en-US" sz="1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behaviour</a:t>
            </a:r>
            <a:endParaRPr lang="en-GB" sz="1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FFA152F-B2DB-459F-BED2-BE1C2ABFC1BE}"/>
              </a:ext>
            </a:extLst>
          </p:cNvPr>
          <p:cNvSpPr/>
          <p:nvPr/>
        </p:nvSpPr>
        <p:spPr>
          <a:xfrm>
            <a:off x="4470598" y="1887752"/>
            <a:ext cx="2593151" cy="95609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1566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Half of health outcomes</a:t>
            </a:r>
            <a:endParaRPr lang="en-GB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F97F0189-A1C2-FF64-36C6-29816B7E6686}"/>
              </a:ext>
            </a:extLst>
          </p:cNvPr>
          <p:cNvSpPr/>
          <p:nvPr/>
        </p:nvSpPr>
        <p:spPr>
          <a:xfrm>
            <a:off x="6870640" y="2900755"/>
            <a:ext cx="678474" cy="557960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FDA56BB4-506A-BAD1-FB43-4D5486D61540}"/>
              </a:ext>
            </a:extLst>
          </p:cNvPr>
          <p:cNvSpPr/>
          <p:nvPr/>
        </p:nvSpPr>
        <p:spPr>
          <a:xfrm rot="10800000">
            <a:off x="3808792" y="2928215"/>
            <a:ext cx="678474" cy="557960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42F4EF0A-32AF-DE1E-BF99-44025C2493F6}"/>
              </a:ext>
            </a:extLst>
          </p:cNvPr>
          <p:cNvSpPr/>
          <p:nvPr/>
        </p:nvSpPr>
        <p:spPr>
          <a:xfrm rot="5400000">
            <a:off x="5414560" y="3854461"/>
            <a:ext cx="678474" cy="557960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C4F072E-5BC2-75A6-61FD-56A2554CE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0" y="4319475"/>
            <a:ext cx="1573704" cy="19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66794FA-B6C5-A1BC-6AE3-5A41926C2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5223" r="18356" b="8436"/>
          <a:stretch/>
        </p:blipFill>
        <p:spPr bwMode="auto">
          <a:xfrm>
            <a:off x="9217891" y="4666535"/>
            <a:ext cx="2974109" cy="219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verty Monitor 2022: Index of Multiple Deprivation - Greater ...">
            <a:extLst>
              <a:ext uri="{FF2B5EF4-FFF2-40B4-BE49-F238E27FC236}">
                <a16:creationId xmlns:a16="http://schemas.microsoft.com/office/drawing/2014/main" id="{EDA5EE8B-58F7-8CC3-38EB-4BB427C0D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27289" r="30175" b="14074"/>
          <a:stretch/>
        </p:blipFill>
        <p:spPr bwMode="auto">
          <a:xfrm>
            <a:off x="9486461" y="22213"/>
            <a:ext cx="2705539" cy="201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posite multi-metric, multi-scale greenspace 'exposure index' map.">
            <a:extLst>
              <a:ext uri="{FF2B5EF4-FFF2-40B4-BE49-F238E27FC236}">
                <a16:creationId xmlns:a16="http://schemas.microsoft.com/office/drawing/2014/main" id="{C4610367-2596-E822-E598-F83B5AF5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" y="131909"/>
            <a:ext cx="2851019" cy="205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818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0A78B9C7-6D59-97F3-1BD4-75CCF43CB4F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1766" y="498336"/>
            <a:ext cx="8682275" cy="601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21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78A98-F6D4-78D5-2130-A75A7B54A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42BB9F-ED6A-F3DE-6BF8-74B9200F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62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DBBAA6-7839-7476-62AD-92537FA9D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Tahoma"/>
                <a:cs typeface="Tahoma"/>
              </a:rPr>
              <a:t> 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056F1-4B16-3F29-6FE8-9A8D2EF24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340" y="511029"/>
            <a:ext cx="7131877" cy="70485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Our biology and psychology evolved to be: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DE462DB0-C7B0-23CD-59F9-10CF3B399B22}"/>
              </a:ext>
            </a:extLst>
          </p:cNvPr>
          <p:cNvSpPr/>
          <p:nvPr/>
        </p:nvSpPr>
        <p:spPr>
          <a:xfrm>
            <a:off x="7821227" y="3639844"/>
            <a:ext cx="3542190" cy="13494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Free from external control</a:t>
            </a:r>
            <a:endParaRPr lang="en-GB" b="1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3E9397C-7CE1-71C4-414B-8FB843A8A66B}"/>
              </a:ext>
            </a:extLst>
          </p:cNvPr>
          <p:cNvSpPr/>
          <p:nvPr/>
        </p:nvSpPr>
        <p:spPr>
          <a:xfrm>
            <a:off x="411278" y="4821440"/>
            <a:ext cx="3426781" cy="10830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Physically active</a:t>
            </a:r>
            <a:endParaRPr lang="en-GB" b="1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0AD4CDA4-AE8D-4CCC-1AD4-6A5A7B6A1FE0}"/>
              </a:ext>
            </a:extLst>
          </p:cNvPr>
          <p:cNvSpPr/>
          <p:nvPr/>
        </p:nvSpPr>
        <p:spPr>
          <a:xfrm>
            <a:off x="7723573" y="2528105"/>
            <a:ext cx="3320248" cy="10918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 Surrounded by natural environment</a:t>
            </a:r>
            <a:endParaRPr lang="en-GB" b="1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12518C2-09E6-B62F-A3E4-CF3F8520654B}"/>
              </a:ext>
            </a:extLst>
          </p:cNvPr>
          <p:cNvSpPr/>
          <p:nvPr/>
        </p:nvSpPr>
        <p:spPr>
          <a:xfrm>
            <a:off x="828583" y="2423604"/>
            <a:ext cx="2925454" cy="10053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Rewarded with dopamine for calories</a:t>
            </a:r>
            <a:endParaRPr lang="en-GB" b="1" dirty="0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086F4E27-5019-3FB7-F963-BDAA18932E74}"/>
              </a:ext>
            </a:extLst>
          </p:cNvPr>
          <p:cNvSpPr/>
          <p:nvPr/>
        </p:nvSpPr>
        <p:spPr>
          <a:xfrm>
            <a:off x="5095782" y="5164584"/>
            <a:ext cx="2725445" cy="16934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Close to our tribe</a:t>
            </a:r>
            <a:endParaRPr lang="en-GB" b="1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EE3BAA7-A1D0-BDE2-4AEE-23D735BF3922}"/>
              </a:ext>
            </a:extLst>
          </p:cNvPr>
          <p:cNvSpPr/>
          <p:nvPr/>
        </p:nvSpPr>
        <p:spPr>
          <a:xfrm>
            <a:off x="401543" y="3639844"/>
            <a:ext cx="2731711" cy="1110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Stress hormone response to danger</a:t>
            </a:r>
            <a:endParaRPr lang="en-GB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218BC63-60FD-F953-497A-4E0AE3F3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40" y="2964467"/>
            <a:ext cx="4290731" cy="220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9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D87880-7042-5E44-8976-97BDA6B3C6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ea typeface="Tahoma"/>
              <a:cs typeface="Tahom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FCAD5-04CC-C29C-E4CE-FCD22EE8DA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340" y="511714"/>
            <a:ext cx="7709661" cy="70485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 contrast we've engineered environments that</a:t>
            </a:r>
          </a:p>
        </p:txBody>
      </p:sp>
      <p:pic>
        <p:nvPicPr>
          <p:cNvPr id="5" name="Picture 5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76DED198-EE0F-DB72-0963-3A73A40D0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773" b="9556"/>
          <a:stretch/>
        </p:blipFill>
        <p:spPr>
          <a:xfrm>
            <a:off x="3903586" y="2100158"/>
            <a:ext cx="4592686" cy="3451345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57A476C2-03FA-BCF2-9AEE-D84896138C12}"/>
              </a:ext>
            </a:extLst>
          </p:cNvPr>
          <p:cNvSpPr/>
          <p:nvPr/>
        </p:nvSpPr>
        <p:spPr>
          <a:xfrm>
            <a:off x="8496272" y="2159000"/>
            <a:ext cx="3080210" cy="12073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 Controls what we are doing</a:t>
            </a:r>
            <a:endParaRPr lang="en-GB" b="1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B70A1942-3AD3-EC82-A1E8-9C6C1805D502}"/>
              </a:ext>
            </a:extLst>
          </p:cNvPr>
          <p:cNvSpPr/>
          <p:nvPr/>
        </p:nvSpPr>
        <p:spPr>
          <a:xfrm>
            <a:off x="8120384" y="3365389"/>
            <a:ext cx="3000652" cy="12169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Minimises</a:t>
            </a:r>
            <a:r>
              <a:rPr lang="en-US" b="1" dirty="0"/>
              <a:t> physical activity</a:t>
            </a:r>
            <a:endParaRPr lang="en-GB" b="1" dirty="0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A741A32A-1B1E-8EC5-5F82-1B695AE46CA0}"/>
              </a:ext>
            </a:extLst>
          </p:cNvPr>
          <p:cNvSpPr/>
          <p:nvPr/>
        </p:nvSpPr>
        <p:spPr>
          <a:xfrm>
            <a:off x="4607511" y="4956056"/>
            <a:ext cx="2693846" cy="17722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Triggers stress hormones</a:t>
            </a:r>
            <a:endParaRPr lang="en-GB" b="1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161088C-AE14-384F-88B8-02CD72F8C7A3}"/>
              </a:ext>
            </a:extLst>
          </p:cNvPr>
          <p:cNvSpPr/>
          <p:nvPr/>
        </p:nvSpPr>
        <p:spPr>
          <a:xfrm>
            <a:off x="976544" y="4403324"/>
            <a:ext cx="3630967" cy="1216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Distances from other humans</a:t>
            </a:r>
            <a:endParaRPr lang="en-GB" b="1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18B7932-2417-C471-2BB8-E866D86051EE}"/>
              </a:ext>
            </a:extLst>
          </p:cNvPr>
          <p:cNvSpPr/>
          <p:nvPr/>
        </p:nvSpPr>
        <p:spPr>
          <a:xfrm>
            <a:off x="823376" y="2863850"/>
            <a:ext cx="3784135" cy="1434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Separates us from and damages nature</a:t>
            </a:r>
            <a:endParaRPr lang="en-GB" b="1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0477503-0ED1-40EB-5704-C1C59F2EC8A0}"/>
              </a:ext>
            </a:extLst>
          </p:cNvPr>
          <p:cNvSpPr/>
          <p:nvPr/>
        </p:nvSpPr>
        <p:spPr>
          <a:xfrm>
            <a:off x="488340" y="1997476"/>
            <a:ext cx="4119171" cy="958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Poisons us with pollution</a:t>
            </a:r>
            <a:endParaRPr lang="en-GB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DA65E2D-3138-5111-8EB2-54342AFC11C7}"/>
                  </a:ext>
                </a:extLst>
              </p14:cNvPr>
              <p14:cNvContentPartPr/>
              <p14:nvPr/>
            </p14:nvContentPartPr>
            <p14:xfrm>
              <a:off x="7613368" y="3134961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DA65E2D-3138-5111-8EB2-54342AFC11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04368" y="31259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C4B18F0-0422-4141-2368-C2CC60326444}"/>
                  </a:ext>
                </a:extLst>
              </p14:cNvPr>
              <p14:cNvContentPartPr/>
              <p14:nvPr/>
            </p14:nvContentPartPr>
            <p14:xfrm>
              <a:off x="7454968" y="1744641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C4B18F0-0422-4141-2368-C2CC603264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46328" y="17356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699E595-E98E-68AF-39E8-DEA1A7CEC692}"/>
                  </a:ext>
                </a:extLst>
              </p14:cNvPr>
              <p14:cNvContentPartPr/>
              <p14:nvPr/>
            </p14:nvContentPartPr>
            <p14:xfrm>
              <a:off x="7426888" y="3265281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699E595-E98E-68AF-39E8-DEA1A7CEC6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17888" y="32566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C9AE348-6A2B-8AE5-5B8A-6096051D3CF8}"/>
                  </a:ext>
                </a:extLst>
              </p14:cNvPr>
              <p14:cNvContentPartPr/>
              <p14:nvPr/>
            </p14:nvContentPartPr>
            <p14:xfrm>
              <a:off x="5094088" y="1492281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C9AE348-6A2B-8AE5-5B8A-6096051D3C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5088" y="148364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078" name="Picture 6" descr="McDonald's Golden Arches">
            <a:extLst>
              <a:ext uri="{FF2B5EF4-FFF2-40B4-BE49-F238E27FC236}">
                <a16:creationId xmlns:a16="http://schemas.microsoft.com/office/drawing/2014/main" id="{A2FA5191-31BE-BC43-8608-9C4A58D4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13" y="2068437"/>
            <a:ext cx="1148487" cy="11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2C1ADF35-4957-A0E4-B587-0AA3D2B8B146}"/>
              </a:ext>
            </a:extLst>
          </p:cNvPr>
          <p:cNvSpPr/>
          <p:nvPr/>
        </p:nvSpPr>
        <p:spPr>
          <a:xfrm>
            <a:off x="5241770" y="1176623"/>
            <a:ext cx="4119171" cy="1007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Surrounds us with calories and alcohol</a:t>
            </a:r>
          </a:p>
        </p:txBody>
      </p:sp>
      <p:pic>
        <p:nvPicPr>
          <p:cNvPr id="3" name="Content Placeholder 4" descr="See the source image">
            <a:extLst>
              <a:ext uri="{FF2B5EF4-FFF2-40B4-BE49-F238E27FC236}">
                <a16:creationId xmlns:a16="http://schemas.microsoft.com/office/drawing/2014/main" id="{DDC63D04-604A-606F-2DBF-A580F1B52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r="12766"/>
          <a:stretch/>
        </p:blipFill>
        <p:spPr bwMode="auto">
          <a:xfrm>
            <a:off x="8861414" y="4599766"/>
            <a:ext cx="3050104" cy="216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13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FFC55-7BA4-DE55-B444-08DA06B5F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little wonder </a:t>
            </a:r>
            <a:br>
              <a:rPr lang="en-GB" dirty="0"/>
            </a:br>
            <a:r>
              <a:rPr lang="en-GB" dirty="0"/>
              <a:t>we have: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E6B13-7DA2-64EB-6713-7471240893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/>
              <a:t>A mental health crisis costing thousands of lives and over £</a:t>
            </a:r>
            <a:r>
              <a:rPr lang="en-GB" dirty="0"/>
              <a:t>2bn</a:t>
            </a:r>
            <a:r>
              <a:rPr lang="en-GB" sz="2800" dirty="0"/>
              <a:t> a year for each borough</a:t>
            </a:r>
          </a:p>
          <a:p>
            <a:r>
              <a:rPr lang="en-GB" sz="2800" dirty="0"/>
              <a:t>An obesity crisis with 60% of UK adults and a third of children overweight or obese </a:t>
            </a:r>
          </a:p>
          <a:p>
            <a:r>
              <a:rPr lang="en-GB" sz="2800" dirty="0"/>
              <a:t>An alcohol crisis – 25% drink harmfully</a:t>
            </a:r>
          </a:p>
          <a:p>
            <a:r>
              <a:rPr lang="en-GB" sz="2800" dirty="0"/>
              <a:t>An environmental crisis – air pollution kills 40k in UK a year, climate change, habitat loss</a:t>
            </a:r>
          </a:p>
          <a:p>
            <a:endParaRPr lang="en-GB" sz="2800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EF778-1A3D-AA94-1EB8-1EFCCD006A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 descr="LDA transforms congested Strand/Aldwych as London's latest public space |  RIBAJ">
            <a:extLst>
              <a:ext uri="{FF2B5EF4-FFF2-40B4-BE49-F238E27FC236}">
                <a16:creationId xmlns:a16="http://schemas.microsoft.com/office/drawing/2014/main" id="{3A0D8002-9BBB-AD93-CA60-9FDC231F4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93699"/>
            <a:ext cx="4899212" cy="30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/W print; Evening rush-hour traffic in the Strand, looking east towards St  Mary-le-Strand church by H K Nolan, Jul 1962 | London Transport Museum">
            <a:extLst>
              <a:ext uri="{FF2B5EF4-FFF2-40B4-BE49-F238E27FC236}">
                <a16:creationId xmlns:a16="http://schemas.microsoft.com/office/drawing/2014/main" id="{ED25D590-BF86-E7ED-6B69-28ADD0B71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r="27581"/>
          <a:stretch/>
        </p:blipFill>
        <p:spPr bwMode="auto">
          <a:xfrm>
            <a:off x="6172200" y="248731"/>
            <a:ext cx="4899212" cy="36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964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&amp;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24176</TotalTime>
  <Words>875</Words>
  <Application>Microsoft Office PowerPoint</Application>
  <PresentationFormat>Widescreen</PresentationFormat>
  <Paragraphs>121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Poppins</vt:lpstr>
      <vt:lpstr>Symbol</vt:lpstr>
      <vt:lpstr>Tahoma</vt:lpstr>
      <vt:lpstr>Wingdings</vt:lpstr>
      <vt:lpstr>Office Theme</vt:lpstr>
      <vt:lpstr>C&amp;I Template</vt:lpstr>
      <vt:lpstr> </vt:lpstr>
      <vt:lpstr>IN THIS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little wonder  we have:</vt:lpstr>
      <vt:lpstr>So we need live more like our ancestors (in some ways)</vt:lpstr>
      <vt:lpstr>PowerPoint Presentation</vt:lpstr>
      <vt:lpstr>Hippocrates </vt:lpstr>
      <vt:lpstr>PowerPoint Presentation</vt:lpstr>
      <vt:lpstr>Greater Manchester has some of UK’s worst air quality, congestion and traffic accidents</vt:lpstr>
      <vt:lpstr>PowerPoint Presentation</vt:lpstr>
      <vt:lpstr>Mini Holland schemes with Waltham Forest </vt:lpstr>
      <vt:lpstr>Be brave: prioritise people</vt:lpstr>
      <vt:lpstr>IS YOUR PARK STRUCTURALLY RACIST?</vt:lpstr>
      <vt:lpstr>Bury Example – Physical Activity &amp; Obesity</vt:lpstr>
      <vt:lpstr>PowerPoint Presentation</vt:lpstr>
      <vt:lpstr>Bury Mapping Journey </vt:lpstr>
      <vt:lpstr>Bury Moving </vt:lpstr>
      <vt:lpstr>Bury Moving Refresh: https://kumu.io/lee16/physical-activity-mapping</vt:lpstr>
      <vt:lpstr>You are all powerful GM Mayor – create a more active GM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Thrive LDN mentally healthier councillors and councils training</dc:title>
  <dc:creator>Edward Davie</dc:creator>
  <cp:lastModifiedBy>Edward Davie</cp:lastModifiedBy>
  <cp:revision>12</cp:revision>
  <dcterms:created xsi:type="dcterms:W3CDTF">2022-07-07T09:25:13Z</dcterms:created>
  <dcterms:modified xsi:type="dcterms:W3CDTF">2024-03-21T07:01:59Z</dcterms:modified>
</cp:coreProperties>
</file>