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709" r:id="rId7"/>
  </p:sldMasterIdLst>
  <p:notesMasterIdLst>
    <p:notesMasterId r:id="rId22"/>
  </p:notesMasterIdLst>
  <p:sldIdLst>
    <p:sldId id="5526" r:id="rId8"/>
    <p:sldId id="5542" r:id="rId9"/>
    <p:sldId id="5532" r:id="rId10"/>
    <p:sldId id="5547" r:id="rId11"/>
    <p:sldId id="257" r:id="rId12"/>
    <p:sldId id="5528" r:id="rId13"/>
    <p:sldId id="3370" r:id="rId14"/>
    <p:sldId id="5537" r:id="rId15"/>
    <p:sldId id="5529" r:id="rId16"/>
    <p:sldId id="5522" r:id="rId17"/>
    <p:sldId id="5545" r:id="rId18"/>
    <p:sldId id="5543" r:id="rId19"/>
    <p:sldId id="5546" r:id="rId20"/>
    <p:sldId id="55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E3"/>
    <a:srgbClr val="E9258D"/>
    <a:srgbClr val="FB6655"/>
    <a:srgbClr val="F36251"/>
    <a:srgbClr val="F69548"/>
    <a:srgbClr val="F39100"/>
    <a:srgbClr val="F38E00"/>
    <a:srgbClr val="F494C6"/>
    <a:srgbClr val="3469B5"/>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5C4E2F-3F16-B6D8-A9DA-13FD12CBCC4C}" v="1" dt="2024-04-10T14:44:45.9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66457" autoAdjust="0"/>
  </p:normalViewPr>
  <p:slideViewPr>
    <p:cSldViewPr snapToGrid="0">
      <p:cViewPr varScale="1">
        <p:scale>
          <a:sx n="57" d="100"/>
          <a:sy n="57" d="100"/>
        </p:scale>
        <p:origin x="15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08891-1774-49FF-B02F-23C466DC7C88}" type="datetimeFigureOut">
              <a:rPr lang="en-GB" smtClean="0"/>
              <a:t>18/04/2024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67528-2030-4108-918E-91CB3D040858}" type="slidenum">
              <a:rPr lang="en-GB" smtClean="0"/>
              <a:t>‹#›</a:t>
            </a:fld>
            <a:endParaRPr lang="en-GB"/>
          </a:p>
        </p:txBody>
      </p:sp>
    </p:spTree>
    <p:extLst>
      <p:ext uri="{BB962C8B-B14F-4D97-AF65-F5344CB8AC3E}">
        <p14:creationId xmlns:p14="http://schemas.microsoft.com/office/powerpoint/2010/main" val="4084912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House keeping </a:t>
            </a:r>
          </a:p>
          <a:p>
            <a:r>
              <a:rPr lang="en-US" dirty="0">
                <a:cs typeface="Calibri"/>
              </a:rPr>
              <a:t>Welcome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Great to see so many people in the room and from a range of sectors and organizations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My name/role </a:t>
            </a:r>
          </a:p>
          <a:p>
            <a:r>
              <a:rPr lang="en-US" dirty="0">
                <a:cs typeface="Calibri"/>
              </a:rPr>
              <a:t>Workshop all about PL and how this can support PE for CYP </a:t>
            </a:r>
          </a:p>
          <a:p>
            <a:r>
              <a:rPr lang="en-US" dirty="0">
                <a:cs typeface="Calibri"/>
              </a:rPr>
              <a:t>Thankyou for engaging as you came in- we will revisit this at the end of the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Setting the conditions for today- open and honest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Get involved, whatever your role in the organisation is it doesn’t matter you will still be able to connect to this session today and take something away. – parent, sibling, work with CYP, coach CYP, work across the life course </a:t>
            </a:r>
          </a:p>
          <a:p>
            <a:r>
              <a:rPr lang="en-US" dirty="0">
                <a:cs typeface="Calibri"/>
              </a:rPr>
              <a:t>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9FE3"/>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9FE3"/>
                </a:solidFill>
                <a:cs typeface="Arial" panose="020B0604020202020204" pitchFamily="34" charset="0"/>
              </a:rPr>
              <a:t>A </a:t>
            </a:r>
            <a:r>
              <a:rPr lang="en-US" sz="1600" b="1" dirty="0">
                <a:solidFill>
                  <a:srgbClr val="009FE3"/>
                </a:solidFill>
                <a:cs typeface="Arial" panose="020B0604020202020204" pitchFamily="34" charset="0"/>
              </a:rPr>
              <a:t>key moment in time </a:t>
            </a:r>
            <a:r>
              <a:rPr lang="en-US" sz="1200" dirty="0">
                <a:solidFill>
                  <a:srgbClr val="009FE3"/>
                </a:solidFill>
                <a:cs typeface="Arial" panose="020B0604020202020204" pitchFamily="34" charset="0"/>
              </a:rPr>
              <a:t>across the sector to collectively shine a light on physical literacy and consider more deeply how </a:t>
            </a:r>
            <a:r>
              <a:rPr lang="en-US" sz="1800" b="1" dirty="0">
                <a:solidFill>
                  <a:srgbClr val="009FE3"/>
                </a:solidFill>
                <a:cs typeface="Arial" panose="020B0604020202020204" pitchFamily="34" charset="0"/>
              </a:rPr>
              <a:t>embracing it systemically </a:t>
            </a:r>
            <a:r>
              <a:rPr lang="en-US" sz="1200" dirty="0">
                <a:solidFill>
                  <a:srgbClr val="009FE3"/>
                </a:solidFill>
                <a:cs typeface="Arial" panose="020B0604020202020204" pitchFamily="34" charset="0"/>
              </a:rPr>
              <a:t>can really accelerate our efforts to </a:t>
            </a:r>
            <a:r>
              <a:rPr lang="en-US" sz="1600" b="1" dirty="0">
                <a:solidFill>
                  <a:srgbClr val="009FE3"/>
                </a:solidFill>
                <a:cs typeface="Arial" panose="020B0604020202020204" pitchFamily="34" charset="0"/>
              </a:rPr>
              <a:t>drive positive experiences across the life course </a:t>
            </a:r>
            <a:r>
              <a:rPr lang="en-US" sz="1200" dirty="0">
                <a:solidFill>
                  <a:srgbClr val="009FE3"/>
                </a:solidFill>
                <a:cs typeface="Arial" panose="020B0604020202020204" pitchFamily="34" charset="0"/>
              </a:rPr>
              <a:t>that build on the foundations for an active, healthy and happy life.</a:t>
            </a:r>
          </a:p>
          <a:p>
            <a:endParaRPr lang="en-US" dirty="0">
              <a:cs typeface="Calibri"/>
            </a:endParaRPr>
          </a:p>
        </p:txBody>
      </p:sp>
      <p:sp>
        <p:nvSpPr>
          <p:cNvPr id="4" name="Slide Number Placeholder 3"/>
          <p:cNvSpPr>
            <a:spLocks noGrp="1"/>
          </p:cNvSpPr>
          <p:nvPr>
            <p:ph type="sldNum" sz="quarter" idx="5"/>
          </p:nvPr>
        </p:nvSpPr>
        <p:spPr/>
        <p:txBody>
          <a:bodyPr/>
          <a:lstStyle/>
          <a:p>
            <a:fld id="{7CA67528-2030-4108-918E-91CB3D040858}" type="slidenum">
              <a:rPr lang="en-GB" smtClean="0"/>
              <a:t>1</a:t>
            </a:fld>
            <a:endParaRPr lang="en-GB"/>
          </a:p>
        </p:txBody>
      </p:sp>
    </p:spTree>
    <p:extLst>
      <p:ext uri="{BB962C8B-B14F-4D97-AF65-F5344CB8AC3E}">
        <p14:creationId xmlns:p14="http://schemas.microsoft.com/office/powerpoint/2010/main" val="1964659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So what does your relationship with PA look like?</a:t>
            </a:r>
            <a:endParaRPr lang="en-GB" dirty="0">
              <a:cs typeface="Calibri"/>
            </a:endParaRPr>
          </a:p>
          <a:p>
            <a:r>
              <a:rPr lang="en-GB" dirty="0">
                <a:cs typeface="Calibri"/>
              </a:rPr>
              <a:t>Coin Activity – unlock your understanding of physical literacy </a:t>
            </a:r>
            <a:endParaRPr lang="en-GB" dirty="0"/>
          </a:p>
          <a:p>
            <a:r>
              <a:rPr lang="en-GB" dirty="0">
                <a:cs typeface="Calibri"/>
              </a:rPr>
              <a:t>Connect personally </a:t>
            </a:r>
            <a:endParaRPr lang="en-GB" dirty="0">
              <a:ea typeface="Calibri"/>
              <a:cs typeface="Calibri"/>
            </a:endParaRPr>
          </a:p>
          <a:p>
            <a:r>
              <a:rPr lang="en-GB" dirty="0">
                <a:cs typeface="Calibri"/>
              </a:rPr>
              <a:t>Think about how PL is affected throughout your life – points in time in you life and how this relationship has changed over time </a:t>
            </a:r>
            <a:endParaRPr lang="en-GB" dirty="0">
              <a:ea typeface="Calibri"/>
              <a:cs typeface="Calibri"/>
            </a:endParaRPr>
          </a:p>
          <a:p>
            <a:endParaRPr lang="en-GB" dirty="0">
              <a:ea typeface="Calibri"/>
              <a:cs typeface="Calibri"/>
            </a:endParaRPr>
          </a:p>
          <a:p>
            <a:r>
              <a:rPr lang="en-GB" dirty="0">
                <a:ea typeface="Calibri"/>
                <a:cs typeface="Calibri"/>
              </a:rPr>
              <a:t>Date on the coin- how old were you, what were you doing at this point in your life and what was your relationship with physical activity?</a:t>
            </a:r>
          </a:p>
          <a:p>
            <a:endParaRPr lang="en-GB" dirty="0">
              <a:cs typeface="Calibri"/>
            </a:endParaRPr>
          </a:p>
          <a:p>
            <a:r>
              <a:rPr lang="en-GB" dirty="0">
                <a:cs typeface="Calibri"/>
              </a:rPr>
              <a:t>What was the movement/ PA at this point in time and did it give you meaning value and enjoyment </a:t>
            </a:r>
          </a:p>
          <a:p>
            <a:r>
              <a:rPr lang="en-GB" dirty="0">
                <a:cs typeface="Calibri"/>
              </a:rPr>
              <a:t>What did it involve, how did it make you move,  feel, learn, connect  (learn and develop)</a:t>
            </a:r>
            <a:endParaRPr lang="en-GB" dirty="0">
              <a:ea typeface="Calibri"/>
              <a:cs typeface="Calibri"/>
            </a:endParaRPr>
          </a:p>
          <a:p>
            <a:r>
              <a:rPr lang="en-GB" dirty="0">
                <a:cs typeface="Calibri"/>
              </a:rPr>
              <a:t>Who and what were the enablers/systems- social and environmental factors that allowed you to do this? </a:t>
            </a:r>
            <a:endParaRPr lang="en-GB" dirty="0">
              <a:ea typeface="Calibri"/>
              <a:cs typeface="Calibri"/>
            </a:endParaRPr>
          </a:p>
          <a:p>
            <a:r>
              <a:rPr lang="en-GB" dirty="0">
                <a:ea typeface="Calibri"/>
                <a:cs typeface="Calibri"/>
              </a:rPr>
              <a:t>How did this experience/ opportunity/ PA movement opportunity influence or change or your future relationship with PA? </a:t>
            </a:r>
          </a:p>
          <a:p>
            <a:r>
              <a:rPr lang="en-GB" dirty="0">
                <a:ea typeface="Calibri"/>
                <a:cs typeface="Calibri"/>
              </a:rPr>
              <a:t>Swap coins </a:t>
            </a:r>
          </a:p>
          <a:p>
            <a:endParaRPr lang="en-GB" dirty="0">
              <a:cs typeface="Calibri"/>
            </a:endParaRPr>
          </a:p>
          <a:p>
            <a:r>
              <a:rPr lang="en-GB" dirty="0">
                <a:cs typeface="Calibri"/>
              </a:rPr>
              <a:t>Thankyou for taking part/ please consider how this activity has made you think about the language you might associate with PL and what it means to you but also to your work. </a:t>
            </a:r>
            <a:endParaRPr lang="en-GB" dirty="0">
              <a:ea typeface="Calibri"/>
              <a:cs typeface="Calibri"/>
            </a:endParaRPr>
          </a:p>
          <a:p>
            <a:endParaRPr lang="en-GB" dirty="0">
              <a:cs typeface="Calibri"/>
            </a:endParaRPr>
          </a:p>
          <a:p>
            <a:r>
              <a:rPr lang="en-GB" dirty="0">
                <a:cs typeface="Calibri"/>
              </a:rPr>
              <a:t>If we, our partners and the system value the importance of understanding a persons relationship with activity and movement we can ensure we provide positive experiences and opportunities... an example of where this was done within our work is the story that Lauren will share</a:t>
            </a: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C9860-5DA1-469F-B27E-41920B3430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212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 does this mean for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6E222-2652-4EB6-8F3D-91EF53AE98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80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Thankyou for taking part/ please consider how this activity has made you think about the language you might associate with PL and what it means to you but also to your work. </a:t>
            </a:r>
          </a:p>
          <a:p>
            <a:endParaRPr lang="en-GB" dirty="0"/>
          </a:p>
          <a:p>
            <a:r>
              <a:rPr lang="en-GB" dirty="0"/>
              <a:t>If we, our partners and the system value the importance of understanding a persons relationship with activity and movement we can ensure we provide positive experiences and opportunities for more CYP </a:t>
            </a:r>
          </a:p>
        </p:txBody>
      </p:sp>
      <p:sp>
        <p:nvSpPr>
          <p:cNvPr id="4" name="Slide Number Placeholder 3"/>
          <p:cNvSpPr>
            <a:spLocks noGrp="1"/>
          </p:cNvSpPr>
          <p:nvPr>
            <p:ph type="sldNum" sz="quarter" idx="5"/>
          </p:nvPr>
        </p:nvSpPr>
        <p:spPr/>
        <p:txBody>
          <a:bodyPr/>
          <a:lstStyle/>
          <a:p>
            <a:fld id="{7CA67528-2030-4108-918E-91CB3D040858}" type="slidenum">
              <a:rPr lang="en-GB" smtClean="0"/>
              <a:t>13</a:t>
            </a:fld>
            <a:endParaRPr lang="en-GB"/>
          </a:p>
        </p:txBody>
      </p:sp>
    </p:spTree>
    <p:extLst>
      <p:ext uri="{BB962C8B-B14F-4D97-AF65-F5344CB8AC3E}">
        <p14:creationId xmlns:p14="http://schemas.microsoft.com/office/powerpoint/2010/main" val="354279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GB" sz="4000"/>
          </a:p>
          <a:p>
            <a:pPr marL="0" indent="0" algn="l">
              <a:buNone/>
            </a:pPr>
            <a:endParaRPr lang="en-GB" sz="4000" dirty="0"/>
          </a:p>
          <a:p>
            <a:pPr marL="0" indent="0" algn="l">
              <a:buNone/>
            </a:pPr>
            <a:endParaRPr lang="en-GB" sz="4000" dirty="0"/>
          </a:p>
          <a:p>
            <a:pPr marL="0" indent="0" algn="l">
              <a:buNone/>
            </a:pPr>
            <a:endParaRPr lang="en-GB" sz="4000" dirty="0"/>
          </a:p>
          <a:p>
            <a:pPr marL="0" indent="0" algn="l">
              <a:buNone/>
            </a:pPr>
            <a:endParaRPr lang="en-GB" sz="4000" dirty="0"/>
          </a:p>
          <a:p>
            <a:pPr marL="0" indent="0" algn="l">
              <a:buNone/>
            </a:pPr>
            <a:r>
              <a:rPr lang="en-GB" sz="4000" dirty="0"/>
              <a:t>CYP team-</a:t>
            </a:r>
          </a:p>
          <a:p>
            <a:pPr marL="0" indent="0" algn="l">
              <a:buNone/>
            </a:pPr>
            <a:r>
              <a:rPr lang="en-GB" sz="4000" dirty="0"/>
              <a:t>Starting, continuing and changing the conversation about CYP movement to consider how any opportunity for a young person to </a:t>
            </a:r>
            <a:r>
              <a:rPr lang="en-GB" sz="2400" b="1" dirty="0"/>
              <a:t>move</a:t>
            </a:r>
            <a:r>
              <a:rPr lang="en-GB" sz="4000" dirty="0"/>
              <a:t>, also allows them to reflect on how they </a:t>
            </a:r>
            <a:r>
              <a:rPr lang="en-GB" sz="2400" b="1" dirty="0"/>
              <a:t>feel, learn and connect </a:t>
            </a:r>
            <a:r>
              <a:rPr lang="en-GB" sz="4000" dirty="0"/>
              <a:t>to build a </a:t>
            </a:r>
            <a:r>
              <a:rPr lang="en-GB" sz="2400" b="1" dirty="0"/>
              <a:t>positive</a:t>
            </a:r>
            <a:r>
              <a:rPr lang="en-GB" sz="4000" dirty="0"/>
              <a:t> and </a:t>
            </a:r>
            <a:r>
              <a:rPr lang="en-GB" sz="2400" b="1" dirty="0"/>
              <a:t>meaningful relationship </a:t>
            </a:r>
            <a:r>
              <a:rPr lang="en-GB" sz="4000" dirty="0"/>
              <a:t>with movement.</a:t>
            </a:r>
          </a:p>
          <a:p>
            <a:pPr marL="0" indent="0" algn="ctr">
              <a:buNone/>
            </a:pPr>
            <a:endParaRPr lang="en-GB" sz="4000" dirty="0"/>
          </a:p>
          <a:p>
            <a:pPr marL="0" indent="0" algn="l">
              <a:buNone/>
            </a:pPr>
            <a:r>
              <a:rPr lang="en-GB" sz="4000" b="0" dirty="0">
                <a:solidFill>
                  <a:srgbClr val="FF0000"/>
                </a:solidFill>
              </a:rPr>
              <a:t>Did you win/ How many points did you score?  </a:t>
            </a:r>
          </a:p>
          <a:p>
            <a:pPr marL="0" indent="0" algn="l">
              <a:buNone/>
            </a:pPr>
            <a:r>
              <a:rPr lang="en-GB" sz="4000" b="0" dirty="0">
                <a:solidFill>
                  <a:srgbClr val="92D050"/>
                </a:solidFill>
              </a:rPr>
              <a:t>How do you feel when you take part?</a:t>
            </a:r>
          </a:p>
          <a:p>
            <a:pPr marL="0" indent="0" algn="l">
              <a:buNone/>
            </a:pPr>
            <a:r>
              <a:rPr lang="en-GB" sz="4000" b="0" dirty="0">
                <a:solidFill>
                  <a:srgbClr val="92D050"/>
                </a:solidFill>
              </a:rPr>
              <a:t>Why do you like moving in that way?</a:t>
            </a:r>
          </a:p>
          <a:p>
            <a:pPr marL="0" indent="0" algn="l">
              <a:buNone/>
            </a:pPr>
            <a:r>
              <a:rPr lang="en-GB" sz="4000" b="0" dirty="0">
                <a:solidFill>
                  <a:srgbClr val="92D050"/>
                </a:solidFill>
              </a:rPr>
              <a:t>What did you learn?</a:t>
            </a:r>
          </a:p>
          <a:p>
            <a:pPr marL="0" indent="0" algn="l">
              <a:buNone/>
            </a:pPr>
            <a:r>
              <a:rPr lang="en-GB" sz="4000" b="0" dirty="0">
                <a:solidFill>
                  <a:srgbClr val="92D050"/>
                </a:solidFill>
              </a:rPr>
              <a:t>How did that make you feel?</a:t>
            </a:r>
          </a:p>
          <a:p>
            <a:endParaRPr lang="en-GB" sz="4000" dirty="0"/>
          </a:p>
          <a:p>
            <a:r>
              <a:rPr lang="en-GB" sz="4000" dirty="0"/>
              <a:t>Aside from the physical skill and ability</a:t>
            </a:r>
          </a:p>
          <a:p>
            <a:endParaRPr lang="en-GB" sz="4000" dirty="0"/>
          </a:p>
          <a:p>
            <a:r>
              <a:rPr lang="en-GB" sz="4000" dirty="0"/>
              <a:t>Relationship </a:t>
            </a:r>
          </a:p>
          <a:p>
            <a:r>
              <a:rPr lang="en-GB" sz="4000" dirty="0"/>
              <a:t>Connection </a:t>
            </a:r>
          </a:p>
          <a:p>
            <a:r>
              <a:rPr lang="en-GB" sz="4000" dirty="0"/>
              <a:t>Feelings </a:t>
            </a:r>
          </a:p>
          <a:p>
            <a:r>
              <a:rPr lang="en-GB" sz="4000" dirty="0"/>
              <a:t>Experiences </a:t>
            </a:r>
          </a:p>
          <a:p>
            <a:endParaRPr lang="en-GB" sz="4000" dirty="0"/>
          </a:p>
          <a:p>
            <a:r>
              <a:rPr lang="en-GB" sz="4000" dirty="0"/>
              <a:t>Language </a:t>
            </a:r>
          </a:p>
          <a:p>
            <a:r>
              <a:rPr lang="en-GB" sz="4000" dirty="0"/>
              <a:t>Social media/comms</a:t>
            </a:r>
          </a:p>
          <a:p>
            <a:pPr marL="0" indent="0" algn="ctr">
              <a:buNone/>
            </a:pPr>
            <a:endParaRPr lang="en-GB" sz="4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rPr>
              <a:t>Our job as AP's to support system partners to- communicate so our partners and stakeholders understand the need for postive experiences and the opportunities that lead to the social and physcial experiences that link to life long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6E222-2652-4EB6-8F3D-91EF53AE98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056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chemeClr val="tx1">
                    <a:lumMod val="75000"/>
                    <a:lumOff val="25000"/>
                  </a:schemeClr>
                </a:solidFill>
                <a:effectLst/>
                <a:latin typeface="Gotham Rounded Book"/>
              </a:rPr>
              <a:t>What do we mean when we talk about ‘p</a:t>
            </a:r>
            <a:r>
              <a:rPr lang="en-GB" dirty="0">
                <a:solidFill>
                  <a:schemeClr val="tx1">
                    <a:lumMod val="75000"/>
                    <a:lumOff val="25000"/>
                  </a:schemeClr>
                </a:solidFill>
                <a:latin typeface="Gotham Rounded Book"/>
              </a:rPr>
              <a:t>hysical</a:t>
            </a:r>
            <a:r>
              <a:rPr lang="en-GB" b="0" i="0" dirty="0">
                <a:solidFill>
                  <a:schemeClr val="tx1">
                    <a:lumMod val="75000"/>
                    <a:lumOff val="25000"/>
                  </a:schemeClr>
                </a:solidFill>
                <a:effectLst/>
                <a:latin typeface="Gotham Rounded Book"/>
              </a:rPr>
              <a:t> </a:t>
            </a:r>
            <a:r>
              <a:rPr lang="en-GB" dirty="0">
                <a:solidFill>
                  <a:schemeClr val="tx1">
                    <a:lumMod val="75000"/>
                    <a:lumOff val="25000"/>
                  </a:schemeClr>
                </a:solidFill>
                <a:latin typeface="Gotham Rounded Book"/>
              </a:rPr>
              <a:t>l</a:t>
            </a:r>
            <a:r>
              <a:rPr lang="en-GB" b="0" i="0" dirty="0">
                <a:solidFill>
                  <a:schemeClr val="tx1">
                    <a:lumMod val="75000"/>
                    <a:lumOff val="25000"/>
                  </a:schemeClr>
                </a:solidFill>
                <a:effectLst/>
                <a:latin typeface="Gotham Rounded Book"/>
              </a:rPr>
              <a:t>iteracy’?- this will mean different things to different people/ or it might not mean anything- that’s okay- connect where relevant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chemeClr val="tx1">
                  <a:lumMod val="75000"/>
                  <a:lumOff val="25000"/>
                </a:schemeClr>
              </a:solidFill>
              <a:effectLst/>
              <a:latin typeface="Gotham Rounded Boo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chemeClr val="tx1">
                    <a:lumMod val="75000"/>
                    <a:lumOff val="25000"/>
                  </a:schemeClr>
                </a:solidFill>
                <a:effectLst/>
                <a:latin typeface="Gotham Rounded Book"/>
              </a:rPr>
              <a:t>Why understanding the concept of PL matters to you individually- </a:t>
            </a:r>
            <a:r>
              <a:rPr lang="en-GB" dirty="0"/>
              <a:t>Allow you to feel, connect and understand your relationship with PA </a:t>
            </a:r>
            <a:r>
              <a:rPr lang="en-GB" b="0" i="0" dirty="0">
                <a:solidFill>
                  <a:schemeClr val="tx1">
                    <a:lumMod val="75000"/>
                    <a:lumOff val="25000"/>
                  </a:schemeClr>
                </a:solidFill>
                <a:effectLst/>
                <a:latin typeface="Gotham Rounded Book"/>
              </a:rPr>
              <a:t>, us at GM moving  and why its an important concept for the system that supports CYP in GM to embrace.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chemeClr val="tx1">
                  <a:lumMod val="75000"/>
                  <a:lumOff val="25000"/>
                </a:schemeClr>
              </a:solidFill>
              <a:effectLst/>
              <a:latin typeface="Gotham Rounded Boo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chemeClr val="tx1">
                    <a:lumMod val="75000"/>
                    <a:lumOff val="25000"/>
                  </a:schemeClr>
                </a:solidFill>
                <a:effectLst/>
                <a:latin typeface="Gotham Rounded Book"/>
              </a:rPr>
              <a:t>Opportunity for you to think about how this might be considered within your work and how that supports the work across the life course on movement and PA both in  GM and National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CA67528-2030-4108-918E-91CB3D040858}" type="slidenum">
              <a:rPr lang="en-GB" smtClean="0"/>
              <a:t>3</a:t>
            </a:fld>
            <a:endParaRPr lang="en-GB"/>
          </a:p>
        </p:txBody>
      </p:sp>
    </p:spTree>
    <p:extLst>
      <p:ext uri="{BB962C8B-B14F-4D97-AF65-F5344CB8AC3E}">
        <p14:creationId xmlns:p14="http://schemas.microsoft.com/office/powerpoint/2010/main" val="172559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Rule – after 3 </a:t>
            </a:r>
          </a:p>
        </p:txBody>
      </p:sp>
      <p:sp>
        <p:nvSpPr>
          <p:cNvPr id="4" name="Slide Number Placeholder 3"/>
          <p:cNvSpPr>
            <a:spLocks noGrp="1"/>
          </p:cNvSpPr>
          <p:nvPr>
            <p:ph type="sldNum" sz="quarter" idx="5"/>
          </p:nvPr>
        </p:nvSpPr>
        <p:spPr/>
        <p:txBody>
          <a:bodyPr/>
          <a:lstStyle/>
          <a:p>
            <a:fld id="{7CA67528-2030-4108-918E-91CB3D040858}" type="slidenum">
              <a:rPr lang="en-GB" smtClean="0"/>
              <a:t>4</a:t>
            </a:fld>
            <a:endParaRPr lang="en-GB"/>
          </a:p>
        </p:txBody>
      </p:sp>
    </p:spTree>
    <p:extLst>
      <p:ext uri="{BB962C8B-B14F-4D97-AF65-F5344CB8AC3E}">
        <p14:creationId xmlns:p14="http://schemas.microsoft.com/office/powerpoint/2010/main" val="17187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What is PL - Official statement – graphic - Collaboration from across, education, health, academia, early years and the youth sector</a:t>
            </a:r>
          </a:p>
          <a:p>
            <a:r>
              <a:rPr lang="en-GB" sz="1800" dirty="0"/>
              <a:t>Belongs to everyone – for us to consider and adapt how this fits for the work we do in GM and hopefully as mentioned at the start an opportunity for you to consider how this fits in your work where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Physical literacy is our relationship with movement  and PA throughout life</a:t>
            </a:r>
          </a:p>
          <a:p>
            <a:r>
              <a:rPr lang="en-GB" sz="1800" dirty="0"/>
              <a:t>Key differences with this statement/ consensus- </a:t>
            </a:r>
          </a:p>
          <a:p>
            <a:r>
              <a:rPr lang="en-GB" sz="1800" dirty="0"/>
              <a:t>Consideration and focus on relationship throughout life </a:t>
            </a:r>
          </a:p>
          <a:p>
            <a:r>
              <a:rPr lang="en-GB" sz="1800" dirty="0"/>
              <a:t>How PA makes us feel is key to PL and engagement (not just move)</a:t>
            </a:r>
          </a:p>
          <a:p>
            <a:r>
              <a:rPr lang="en-GB" sz="1800" dirty="0"/>
              <a:t>Recognition that our relationship with PA is influenced throughout life- including the people we interact with, the communities we are part of, the culture we experience, and the places and space we move in all influence our PL. These could be postive or negative.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r>
              <a:rPr lang="en-GB" sz="1800" dirty="0">
                <a:effectLst/>
                <a:latin typeface="Calibri" panose="020F0502020204030204" pitchFamily="34" charset="0"/>
              </a:rPr>
              <a:t>Understand starting point/ language/   Historically focused on the physical competence and that's why its been pigeon holed in CYP as its been about the development of those skills- not wrong but much broader than that and recognition that this Physcial literacy is right across the life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7CA67528-2030-4108-918E-91CB3D040858}" type="slidenum">
              <a:rPr lang="en-GB" smtClean="0"/>
              <a:t>5</a:t>
            </a:fld>
            <a:endParaRPr lang="en-GB"/>
          </a:p>
        </p:txBody>
      </p:sp>
    </p:spTree>
    <p:extLst>
      <p:ext uri="{BB962C8B-B14F-4D97-AF65-F5344CB8AC3E}">
        <p14:creationId xmlns:p14="http://schemas.microsoft.com/office/powerpoint/2010/main" val="2879253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chemeClr val="tx1"/>
                </a:solidFill>
                <a:latin typeface="+mn-lt"/>
                <a:cs typeface="+mn-cs"/>
              </a:rPr>
              <a:t>GM moving – </a:t>
            </a:r>
          </a:p>
          <a:p>
            <a:pPr marL="0" indent="0">
              <a:buNone/>
            </a:pPr>
            <a:r>
              <a:rPr lang="en-GB" sz="1200" dirty="0">
                <a:solidFill>
                  <a:schemeClr val="tx1"/>
                </a:solidFill>
                <a:latin typeface="+mn-lt"/>
                <a:cs typeface="+mn-cs"/>
              </a:rPr>
              <a:t>Just for children or the education sector – GM moving really keen to ensure that the workforce understand that PL is relevant right across the life course </a:t>
            </a:r>
          </a:p>
          <a:p>
            <a:pPr marL="0" indent="0">
              <a:buNone/>
            </a:pPr>
            <a:r>
              <a:rPr lang="en-GB" sz="1200" dirty="0">
                <a:solidFill>
                  <a:schemeClr val="tx1"/>
                </a:solidFill>
                <a:latin typeface="+mn-lt"/>
                <a:cs typeface="+mn-cs"/>
              </a:rPr>
              <a:t>Only fundamental movement skills (FMS) or agility, balance and co-ordination (ABCs)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cs typeface="+mn-cs"/>
              </a:rPr>
              <a:t>Delivered or taught – </a:t>
            </a:r>
            <a:r>
              <a:rPr lang="en-GB" sz="1200" dirty="0">
                <a:solidFill>
                  <a:srgbClr val="009FE3"/>
                </a:solidFill>
                <a:latin typeface="Arial" panose="020B0604020202020204" pitchFamily="34" charset="0"/>
                <a:cs typeface="Arial" panose="020B0604020202020204" pitchFamily="34" charset="0"/>
              </a:rPr>
              <a:t>Physical activity is the action, the behaviour change</a:t>
            </a:r>
            <a:r>
              <a:rPr lang="en-GB" sz="1200" b="1" dirty="0">
                <a:solidFill>
                  <a:srgbClr val="009FE3"/>
                </a:solidFill>
                <a:latin typeface="Arial" panose="020B0604020202020204" pitchFamily="34" charset="0"/>
                <a:cs typeface="Arial" panose="020B0604020202020204" pitchFamily="34" charset="0"/>
              </a:rPr>
              <a:t>, the outcome </a:t>
            </a:r>
            <a:r>
              <a:rPr lang="en-GB" sz="1200" dirty="0">
                <a:solidFill>
                  <a:srgbClr val="009FE3"/>
                </a:solidFill>
                <a:latin typeface="Arial" panose="020B0604020202020204" pitchFamily="34" charset="0"/>
                <a:cs typeface="Arial" panose="020B0604020202020204" pitchFamily="34" charset="0"/>
              </a:rPr>
              <a:t>we are wanting to see. </a:t>
            </a:r>
            <a:r>
              <a:rPr lang="en-GB" sz="1200" dirty="0">
                <a:solidFill>
                  <a:schemeClr val="tx1"/>
                </a:solidFill>
                <a:latin typeface="+mn-lt"/>
                <a:cs typeface="+mn-cs"/>
              </a:rPr>
              <a:t>You build your relationship with PL-  </a:t>
            </a:r>
            <a:r>
              <a:rPr lang="en-GB" sz="1200" dirty="0">
                <a:solidFill>
                  <a:srgbClr val="009FE3"/>
                </a:solidFill>
                <a:latin typeface="Arial" panose="020B0604020202020204" pitchFamily="34" charset="0"/>
                <a:cs typeface="Arial" panose="020B0604020202020204" pitchFamily="34" charset="0"/>
              </a:rPr>
              <a:t>Physical activity is the action, the behaviour change</a:t>
            </a:r>
            <a:r>
              <a:rPr lang="en-GB" sz="1200" b="1" dirty="0">
                <a:solidFill>
                  <a:srgbClr val="009FE3"/>
                </a:solidFill>
                <a:latin typeface="Arial" panose="020B0604020202020204" pitchFamily="34" charset="0"/>
                <a:cs typeface="Arial" panose="020B0604020202020204" pitchFamily="34" charset="0"/>
              </a:rPr>
              <a:t>, the outcome </a:t>
            </a:r>
            <a:r>
              <a:rPr lang="en-GB" sz="1200" dirty="0">
                <a:solidFill>
                  <a:srgbClr val="009FE3"/>
                </a:solidFill>
                <a:latin typeface="Arial" panose="020B0604020202020204" pitchFamily="34" charset="0"/>
                <a:cs typeface="Arial" panose="020B0604020202020204" pitchFamily="34" charset="0"/>
              </a:rPr>
              <a:t>we are wanting to see.</a:t>
            </a:r>
          </a:p>
          <a:p>
            <a:pPr marL="0" indent="0">
              <a:buNone/>
            </a:pPr>
            <a:r>
              <a:rPr lang="en-GB" sz="1200" dirty="0">
                <a:solidFill>
                  <a:schemeClr val="tx1"/>
                </a:solidFill>
                <a:latin typeface="+mn-lt"/>
                <a:cs typeface="+mn-cs"/>
              </a:rPr>
              <a:t>Achieved or accomplished- labelled as physically literate or illiterate – don’t ever stop developing and building your physical literacy</a:t>
            </a:r>
          </a:p>
          <a:p>
            <a:pPr marL="0" indent="0">
              <a:buNone/>
            </a:pPr>
            <a:r>
              <a:rPr lang="en-GB" sz="1200" dirty="0">
                <a:solidFill>
                  <a:schemeClr val="tx1"/>
                </a:solidFill>
                <a:latin typeface="+mn-lt"/>
                <a:cs typeface="+mn-cs"/>
              </a:rPr>
              <a:t>Another literacy (reading/writing) initiative taught through physical education or physical activity </a:t>
            </a:r>
          </a:p>
          <a:p>
            <a:pPr marL="0" indent="0">
              <a:buNone/>
            </a:pPr>
            <a:endParaRPr lang="en-GB" sz="1200" dirty="0">
              <a:solidFill>
                <a:schemeClr val="tx1"/>
              </a:solidFill>
              <a:latin typeface="+mn-lt"/>
              <a:cs typeface="+mn-cs"/>
            </a:endParaRPr>
          </a:p>
          <a:p>
            <a:pPr marL="0" indent="0">
              <a:buNone/>
            </a:pPr>
            <a:endParaRPr lang="en-GB" sz="1200" dirty="0">
              <a:solidFill>
                <a:schemeClr val="tx1"/>
              </a:solidFill>
              <a:latin typeface="+mn-lt"/>
              <a:cs typeface="+mn-cs"/>
            </a:endParaRPr>
          </a:p>
          <a:p>
            <a:pPr marL="0" indent="0">
              <a:buNone/>
            </a:pPr>
            <a:endParaRPr lang="en-GB" sz="1200" dirty="0">
              <a:solidFill>
                <a:schemeClr val="tx1"/>
              </a:solidFill>
              <a:latin typeface="+mn-lt"/>
              <a:cs typeface="+mn-cs"/>
            </a:endParaRPr>
          </a:p>
          <a:p>
            <a:pPr marL="0" indent="0">
              <a:buNone/>
            </a:pPr>
            <a:r>
              <a:rPr lang="en-GB" sz="1200" dirty="0">
                <a:solidFill>
                  <a:srgbClr val="009FE3"/>
                </a:solidFill>
                <a:latin typeface="Arial" panose="020B0604020202020204" pitchFamily="34" charset="0"/>
                <a:cs typeface="Arial" panose="020B0604020202020204" pitchFamily="34" charset="0"/>
              </a:rPr>
              <a:t>Physical activity is the action, the behaviour change</a:t>
            </a:r>
            <a:r>
              <a:rPr lang="en-GB" sz="1200" b="1" dirty="0">
                <a:solidFill>
                  <a:srgbClr val="009FE3"/>
                </a:solidFill>
                <a:latin typeface="Arial" panose="020B0604020202020204" pitchFamily="34" charset="0"/>
                <a:cs typeface="Arial" panose="020B0604020202020204" pitchFamily="34" charset="0"/>
              </a:rPr>
              <a:t>, the outcome </a:t>
            </a:r>
            <a:r>
              <a:rPr lang="en-GB" sz="1200" dirty="0">
                <a:solidFill>
                  <a:srgbClr val="009FE3"/>
                </a:solidFill>
                <a:latin typeface="Arial" panose="020B0604020202020204" pitchFamily="34" charset="0"/>
                <a:cs typeface="Arial" panose="020B0604020202020204" pitchFamily="34" charset="0"/>
              </a:rPr>
              <a:t>we are wanting to see.</a:t>
            </a:r>
          </a:p>
          <a:p>
            <a:pPr marL="0" indent="0">
              <a:buNone/>
            </a:pPr>
            <a:endParaRPr lang="en-GB" sz="1200" dirty="0">
              <a:solidFill>
                <a:srgbClr val="009FE3"/>
              </a:solidFill>
              <a:latin typeface="Arial" panose="020B0604020202020204" pitchFamily="34" charset="0"/>
              <a:cs typeface="Arial" panose="020B0604020202020204" pitchFamily="34" charset="0"/>
            </a:endParaRPr>
          </a:p>
          <a:p>
            <a:pPr marL="0" indent="0">
              <a:buNone/>
            </a:pPr>
            <a:r>
              <a:rPr lang="en-GB" sz="1200" dirty="0">
                <a:solidFill>
                  <a:srgbClr val="009FE3"/>
                </a:solidFill>
                <a:latin typeface="Arial" panose="020B0604020202020204" pitchFamily="34" charset="0"/>
                <a:cs typeface="Arial" panose="020B0604020202020204" pitchFamily="34" charset="0"/>
              </a:rPr>
              <a:t>Physical literacy is how we </a:t>
            </a:r>
            <a:r>
              <a:rPr lang="en-GB" sz="1200" b="1" dirty="0">
                <a:solidFill>
                  <a:srgbClr val="009FE3"/>
                </a:solidFill>
                <a:latin typeface="Arial" panose="020B0604020202020204" pitchFamily="34" charset="0"/>
                <a:cs typeface="Arial" panose="020B0604020202020204" pitchFamily="34" charset="0"/>
              </a:rPr>
              <a:t>think, feel, move </a:t>
            </a:r>
            <a:r>
              <a:rPr lang="en-GB" sz="1200" dirty="0">
                <a:solidFill>
                  <a:srgbClr val="009FE3"/>
                </a:solidFill>
                <a:latin typeface="Arial" panose="020B0604020202020204" pitchFamily="34" charset="0"/>
                <a:cs typeface="Arial" panose="020B0604020202020204" pitchFamily="34" charset="0"/>
              </a:rPr>
              <a:t>and </a:t>
            </a:r>
            <a:r>
              <a:rPr lang="en-GB" sz="1200" b="1" dirty="0">
                <a:solidFill>
                  <a:srgbClr val="009FE3"/>
                </a:solidFill>
                <a:latin typeface="Arial" panose="020B0604020202020204" pitchFamily="34" charset="0"/>
                <a:cs typeface="Arial" panose="020B0604020202020204" pitchFamily="34" charset="0"/>
              </a:rPr>
              <a:t>connect</a:t>
            </a:r>
            <a:r>
              <a:rPr lang="en-GB" sz="1200" dirty="0">
                <a:solidFill>
                  <a:srgbClr val="009FE3"/>
                </a:solidFill>
                <a:latin typeface="Arial" panose="020B0604020202020204" pitchFamily="34" charset="0"/>
                <a:cs typeface="Arial" panose="020B0604020202020204" pitchFamily="34" charset="0"/>
              </a:rPr>
              <a:t> to find </a:t>
            </a:r>
            <a:r>
              <a:rPr lang="en-GB" sz="1200" b="1" dirty="0">
                <a:solidFill>
                  <a:srgbClr val="009FE3"/>
                </a:solidFill>
                <a:latin typeface="Arial" panose="020B0604020202020204" pitchFamily="34" charset="0"/>
                <a:cs typeface="Arial" panose="020B0604020202020204" pitchFamily="34" charset="0"/>
              </a:rPr>
              <a:t>enjoyment, meaning </a:t>
            </a:r>
            <a:r>
              <a:rPr lang="en-GB" sz="1200" dirty="0">
                <a:solidFill>
                  <a:srgbClr val="009FE3"/>
                </a:solidFill>
                <a:latin typeface="Arial" panose="020B0604020202020204" pitchFamily="34" charset="0"/>
                <a:cs typeface="Arial" panose="020B0604020202020204" pitchFamily="34" charset="0"/>
              </a:rPr>
              <a:t>and </a:t>
            </a:r>
            <a:r>
              <a:rPr lang="en-GB" sz="1200" b="1" dirty="0">
                <a:solidFill>
                  <a:srgbClr val="009FE3"/>
                </a:solidFill>
                <a:latin typeface="Arial" panose="020B0604020202020204" pitchFamily="34" charset="0"/>
                <a:cs typeface="Arial" panose="020B0604020202020204" pitchFamily="34" charset="0"/>
              </a:rPr>
              <a:t>value</a:t>
            </a:r>
            <a:r>
              <a:rPr lang="en-GB" sz="1200" dirty="0">
                <a:solidFill>
                  <a:srgbClr val="009FE3"/>
                </a:solidFill>
                <a:latin typeface="Arial" panose="020B0604020202020204" pitchFamily="34" charset="0"/>
                <a:cs typeface="Arial" panose="020B0604020202020204" pitchFamily="34" charset="0"/>
              </a:rPr>
              <a:t> in movement and physical activity to drive lifelong engagement and participation. </a:t>
            </a:r>
          </a:p>
          <a:p>
            <a:pPr marL="0" indent="0">
              <a:buNone/>
            </a:pPr>
            <a:endParaRPr lang="en-GB" sz="1200" dirty="0">
              <a:solidFill>
                <a:srgbClr val="009FE3"/>
              </a:solidFill>
              <a:latin typeface="Arial" panose="020B0604020202020204" pitchFamily="34" charset="0"/>
              <a:cs typeface="Arial" panose="020B0604020202020204" pitchFamily="34" charset="0"/>
            </a:endParaRPr>
          </a:p>
          <a:p>
            <a:pPr marL="0" indent="0">
              <a:buNone/>
            </a:pPr>
            <a:r>
              <a:rPr lang="en-GB" sz="1200" dirty="0">
                <a:solidFill>
                  <a:srgbClr val="009FE3"/>
                </a:solidFill>
                <a:latin typeface="Arial" panose="020B0604020202020204" pitchFamily="34" charset="0"/>
                <a:cs typeface="Arial" panose="020B0604020202020204" pitchFamily="34" charset="0"/>
              </a:rPr>
              <a:t>Physical literacy and physical activity are interconnected- physical literacy shapes our relationship with physical activity and physical activity develops our physical literacy.</a:t>
            </a:r>
          </a:p>
          <a:p>
            <a:r>
              <a:rPr lang="en-GB" dirty="0"/>
              <a:t>ay you speak to people about ‘new consensus’ PL as a concept as starting points are different.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6E222-2652-4EB6-8F3D-91EF53AE98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136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Pictures show the importance of PL to us in GM </a:t>
            </a:r>
          </a:p>
          <a:p>
            <a:endParaRPr lang="en-GB" dirty="0"/>
          </a:p>
          <a:p>
            <a:r>
              <a:rPr lang="en-GB" dirty="0"/>
              <a:t>Joy in the movement </a:t>
            </a:r>
          </a:p>
          <a:p>
            <a:r>
              <a:rPr lang="en-GB" dirty="0"/>
              <a:t>Life long </a:t>
            </a:r>
          </a:p>
          <a:p>
            <a:endParaRPr lang="en-GB" dirty="0"/>
          </a:p>
          <a:p>
            <a:endParaRPr lang="en-GB" dirty="0"/>
          </a:p>
        </p:txBody>
      </p:sp>
      <p:sp>
        <p:nvSpPr>
          <p:cNvPr id="4" name="Slide Number Placeholder 3"/>
          <p:cNvSpPr>
            <a:spLocks noGrp="1"/>
          </p:cNvSpPr>
          <p:nvPr>
            <p:ph type="sldNum" sz="quarter" idx="5"/>
          </p:nvPr>
        </p:nvSpPr>
        <p:spPr/>
        <p:txBody>
          <a:bodyPr/>
          <a:lstStyle/>
          <a:p>
            <a:fld id="{7CA67528-2030-4108-918E-91CB3D040858}" type="slidenum">
              <a:rPr lang="en-GB" smtClean="0"/>
              <a:t>7</a:t>
            </a:fld>
            <a:endParaRPr lang="en-GB"/>
          </a:p>
        </p:txBody>
      </p:sp>
    </p:spTree>
    <p:extLst>
      <p:ext uri="{BB962C8B-B14F-4D97-AF65-F5344CB8AC3E}">
        <p14:creationId xmlns:p14="http://schemas.microsoft.com/office/powerpoint/2010/main" val="3392703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Why we have decided to embrace this concept in GM</a:t>
            </a:r>
          </a:p>
          <a:p>
            <a:pPr marL="171450" indent="-171450">
              <a:buFont typeface="Arial" panose="020B0604020202020204" pitchFamily="34" charset="0"/>
              <a:buChar char="•"/>
            </a:pPr>
            <a:r>
              <a:rPr lang="en-GB" dirty="0"/>
              <a:t>At GM moving – as a team and through the work we do with partners we all value to importance of movement, </a:t>
            </a:r>
          </a:p>
          <a:p>
            <a:pPr marL="171450" indent="-171450">
              <a:buFont typeface="Arial" panose="020B0604020202020204" pitchFamily="34" charset="0"/>
              <a:buChar char="•"/>
            </a:pPr>
            <a:r>
              <a:rPr lang="en-GB" dirty="0"/>
              <a:t>Do we know why it matters, what made it matter, and what will continue to make it matter?</a:t>
            </a:r>
          </a:p>
          <a:p>
            <a:pPr marL="171450" indent="-171450">
              <a:buFont typeface="Arial" panose="020B0604020202020204" pitchFamily="34" charset="0"/>
              <a:buChar char="•"/>
            </a:pPr>
            <a:r>
              <a:rPr lang="en-GB" dirty="0"/>
              <a:t>This is what we have been considering off the back of the back of the PL consensus launch. </a:t>
            </a:r>
          </a:p>
          <a:p>
            <a:pPr marL="171450" indent="-171450">
              <a:buFont typeface="Arial" panose="020B0604020202020204" pitchFamily="34" charset="0"/>
              <a:buChar char="•"/>
            </a:pPr>
            <a:r>
              <a:rPr lang="en-GB" dirty="0"/>
              <a:t>Understanding peoples relationship with activity (their PL)  is crucial to then providing postive experiences to support engagement with movement PA throughout life </a:t>
            </a:r>
          </a:p>
          <a:p>
            <a:endParaRPr lang="en-GB" dirty="0"/>
          </a:p>
          <a:p>
            <a:endParaRPr lang="en-GB" dirty="0"/>
          </a:p>
          <a:p>
            <a:endParaRPr lang="en-GB" dirty="0"/>
          </a:p>
          <a:p>
            <a:endParaRPr lang="en-GB" dirty="0"/>
          </a:p>
          <a:p>
            <a:endParaRPr lang="en-GB" dirty="0"/>
          </a:p>
          <a:p>
            <a:endParaRPr lang="en-GB" dirty="0"/>
          </a:p>
          <a:p>
            <a:r>
              <a:rPr lang="en-GB" dirty="0"/>
              <a:t>Is it something you can consider through your work and partners – opportunity to think more about this in the next couple of table activities</a:t>
            </a:r>
          </a:p>
          <a:p>
            <a:endParaRPr lang="en-GB" dirty="0"/>
          </a:p>
          <a:p>
            <a:endParaRPr lang="en-GB" dirty="0"/>
          </a:p>
          <a:p>
            <a:pPr marL="0" indent="0" algn="l">
              <a:buNone/>
            </a:pPr>
            <a:r>
              <a:rPr lang="en-GB" sz="1200" dirty="0"/>
              <a:t>CYP team-</a:t>
            </a:r>
          </a:p>
          <a:p>
            <a:pPr marL="0" indent="0" algn="l">
              <a:buNone/>
            </a:pPr>
            <a:r>
              <a:rPr lang="en-GB" sz="1200" dirty="0"/>
              <a:t>Starting, continuing and changing the conversation about CYP movement to consider how any opportunity for a young person to </a:t>
            </a:r>
            <a:r>
              <a:rPr lang="en-GB" sz="900" b="1" dirty="0"/>
              <a:t>move</a:t>
            </a:r>
            <a:r>
              <a:rPr lang="en-GB" sz="1200" dirty="0"/>
              <a:t>, also allows them to reflect on how they </a:t>
            </a:r>
            <a:r>
              <a:rPr lang="en-GB" sz="900" b="1" dirty="0"/>
              <a:t>feel, learn and connect </a:t>
            </a:r>
            <a:r>
              <a:rPr lang="en-GB" sz="1200" dirty="0"/>
              <a:t>to build a </a:t>
            </a:r>
            <a:r>
              <a:rPr lang="en-GB" sz="900" b="1" dirty="0"/>
              <a:t>positive</a:t>
            </a:r>
            <a:r>
              <a:rPr lang="en-GB" sz="1200" dirty="0"/>
              <a:t> and </a:t>
            </a:r>
            <a:r>
              <a:rPr lang="en-GB" sz="900" b="1" dirty="0"/>
              <a:t>meaningful relationship </a:t>
            </a:r>
            <a:r>
              <a:rPr lang="en-GB" sz="1200" dirty="0"/>
              <a:t>with movement.- drives our work around Youth Voice, Active schools, Open Schools Facilities. </a:t>
            </a:r>
          </a:p>
          <a:p>
            <a:endParaRPr lang="en-GB" dirty="0"/>
          </a:p>
          <a:p>
            <a:endParaRPr lang="en-GB" dirty="0"/>
          </a:p>
        </p:txBody>
      </p:sp>
      <p:sp>
        <p:nvSpPr>
          <p:cNvPr id="4" name="Slide Number Placeholder 3"/>
          <p:cNvSpPr>
            <a:spLocks noGrp="1"/>
          </p:cNvSpPr>
          <p:nvPr>
            <p:ph type="sldNum" sz="quarter" idx="5"/>
          </p:nvPr>
        </p:nvSpPr>
        <p:spPr/>
        <p:txBody>
          <a:bodyPr/>
          <a:lstStyle/>
          <a:p>
            <a:fld id="{7CA67528-2030-4108-918E-91CB3D040858}" type="slidenum">
              <a:rPr lang="en-GB" smtClean="0"/>
              <a:t>8</a:t>
            </a:fld>
            <a:endParaRPr lang="en-GB"/>
          </a:p>
        </p:txBody>
      </p:sp>
    </p:spTree>
    <p:extLst>
      <p:ext uri="{BB962C8B-B14F-4D97-AF65-F5344CB8AC3E}">
        <p14:creationId xmlns:p14="http://schemas.microsoft.com/office/powerpoint/2010/main" val="3550831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 does this mean for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6E222-2652-4EB6-8F3D-91EF53AE98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48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C9860-5DA1-469F-B27E-41920B3430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21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42.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7CA0-2B8A-B24E-10AA-E86BC8F678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6C8C1E-B2F9-5ED9-451B-85EA5BC9A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D7B042-A860-B76B-CF2E-AA0512B1C895}"/>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5" name="Footer Placeholder 4">
            <a:extLst>
              <a:ext uri="{FF2B5EF4-FFF2-40B4-BE49-F238E27FC236}">
                <a16:creationId xmlns:a16="http://schemas.microsoft.com/office/drawing/2014/main" id="{57D79111-90AC-2465-A9C6-8481EBB268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89557-02B1-9AC2-3A6F-BDE6F74B522B}"/>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375390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09C3-E5EA-42E9-337B-7D4374C32E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626392-D2D1-0F68-5791-6C75F15F6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11D5D-122D-D2C0-9CB9-2CE7C536FEFC}"/>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5" name="Footer Placeholder 4">
            <a:extLst>
              <a:ext uri="{FF2B5EF4-FFF2-40B4-BE49-F238E27FC236}">
                <a16:creationId xmlns:a16="http://schemas.microsoft.com/office/drawing/2014/main" id="{CC56D451-64B2-7D8A-9EB2-9A0DF7BD8E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9C135-E542-6A51-BA88-06B044F4C918}"/>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64615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25412F-FA84-6262-4D5B-2548D33667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077A64-0BAF-197E-00F3-F0CE0CC6AB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C9CA6-329E-653A-BD22-BD7D66C86BF0}"/>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5" name="Footer Placeholder 4">
            <a:extLst>
              <a:ext uri="{FF2B5EF4-FFF2-40B4-BE49-F238E27FC236}">
                <a16:creationId xmlns:a16="http://schemas.microsoft.com/office/drawing/2014/main" id="{CD2628A9-5A8E-652B-3854-C696B6E347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BF15D9-DF07-E6F6-D54A-EA156F412019}"/>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2329067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A red and black border&#10;&#10;Description automatically generated">
            <a:extLst>
              <a:ext uri="{FF2B5EF4-FFF2-40B4-BE49-F238E27FC236}">
                <a16:creationId xmlns:a16="http://schemas.microsoft.com/office/drawing/2014/main" id="{8B38E98E-43A2-3345-B703-79677CEEFEDD}"/>
              </a:ext>
            </a:extLst>
          </p:cNvPr>
          <p:cNvPicPr>
            <a:picLocks noChangeAspect="1"/>
          </p:cNvPicPr>
          <p:nvPr userDrawn="1"/>
        </p:nvPicPr>
        <p:blipFill rotWithShape="1">
          <a:blip r:embed="rId2"/>
          <a:srcRect t="14430" b="-1"/>
          <a:stretch/>
        </p:blipFill>
        <p:spPr>
          <a:xfrm>
            <a:off x="0" y="989556"/>
            <a:ext cx="12192000" cy="5868444"/>
          </a:xfrm>
          <a:prstGeom prst="rect">
            <a:avLst/>
          </a:prstGeom>
        </p:spPr>
      </p:pic>
      <p:sp>
        <p:nvSpPr>
          <p:cNvPr id="2" name="Title 1">
            <a:extLst>
              <a:ext uri="{FF2B5EF4-FFF2-40B4-BE49-F238E27FC236}">
                <a16:creationId xmlns:a16="http://schemas.microsoft.com/office/drawing/2014/main" id="{3D8556F9-BA3C-6A4D-9495-3B3538C8AA45}"/>
              </a:ext>
            </a:extLst>
          </p:cNvPr>
          <p:cNvSpPr>
            <a:spLocks noGrp="1"/>
          </p:cNvSpPr>
          <p:nvPr>
            <p:ph type="title"/>
          </p:nvPr>
        </p:nvSpPr>
        <p:spPr>
          <a:xfrm>
            <a:off x="174321" y="274312"/>
            <a:ext cx="10515600" cy="1017045"/>
          </a:xfrm>
          <a:prstGeom prst="rect">
            <a:avLst/>
          </a:prstGeom>
        </p:spPr>
        <p:txBody>
          <a:bodyPr>
            <a:normAutofit/>
          </a:bodyPr>
          <a:lstStyle>
            <a:lvl1pPr>
              <a:defRPr sz="4000" b="0" i="0">
                <a:latin typeface="Helvetica Light" panose="020B0403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31DBF94-A901-4E49-B572-74DF7FA10160}"/>
              </a:ext>
            </a:extLst>
          </p:cNvPr>
          <p:cNvSpPr>
            <a:spLocks noGrp="1"/>
          </p:cNvSpPr>
          <p:nvPr>
            <p:ph idx="1"/>
          </p:nvPr>
        </p:nvSpPr>
        <p:spPr>
          <a:xfrm>
            <a:off x="174321" y="1751731"/>
            <a:ext cx="10515600" cy="2747963"/>
          </a:xfrm>
          <a:prstGeom prst="rect">
            <a:avLst/>
          </a:prstGeo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C7E5E108-EF16-A849-80FD-4944D73DE38A}"/>
              </a:ext>
            </a:extLst>
          </p:cNvPr>
          <p:cNvSpPr>
            <a:spLocks noGrp="1"/>
          </p:cNvSpPr>
          <p:nvPr>
            <p:ph type="ftr" sz="quarter" idx="11"/>
          </p:nvPr>
        </p:nvSpPr>
        <p:spPr>
          <a:xfrm>
            <a:off x="3352278" y="6218563"/>
            <a:ext cx="5487443" cy="365125"/>
          </a:xfrm>
          <a:prstGeom prst="rect">
            <a:avLst/>
          </a:prstGeom>
        </p:spPr>
        <p:txBody>
          <a:bodyPr/>
          <a:lstStyle>
            <a:lvl1pPr algn="ctr">
              <a:defRPr b="1" i="0">
                <a:latin typeface="Helvetica" pitchFamily="2" charset="0"/>
              </a:defRPr>
            </a:lvl1pPr>
          </a:lstStyle>
          <a:p>
            <a:r>
              <a:rPr lang="en-US" dirty="0"/>
              <a:t>Physical Literacy Consensus Statement for England Launch Event</a:t>
            </a:r>
          </a:p>
        </p:txBody>
      </p:sp>
      <p:sp>
        <p:nvSpPr>
          <p:cNvPr id="6" name="Slide Number Placeholder 5">
            <a:extLst>
              <a:ext uri="{FF2B5EF4-FFF2-40B4-BE49-F238E27FC236}">
                <a16:creationId xmlns:a16="http://schemas.microsoft.com/office/drawing/2014/main" id="{D0618088-4990-C749-BB74-7B9FE3186DEA}"/>
              </a:ext>
            </a:extLst>
          </p:cNvPr>
          <p:cNvSpPr>
            <a:spLocks noGrp="1"/>
          </p:cNvSpPr>
          <p:nvPr>
            <p:ph type="sldNum" sz="quarter" idx="12"/>
          </p:nvPr>
        </p:nvSpPr>
        <p:spPr>
          <a:xfrm>
            <a:off x="9199323" y="6218563"/>
            <a:ext cx="2743200" cy="365125"/>
          </a:xfrm>
          <a:prstGeom prst="rect">
            <a:avLst/>
          </a:prstGeom>
        </p:spPr>
        <p:txBody>
          <a:bodyPr/>
          <a:lstStyle>
            <a:lvl1pPr>
              <a:defRPr b="1" i="0">
                <a:latin typeface="Helvetica" pitchFamily="2" charset="0"/>
              </a:defRPr>
            </a:lvl1pPr>
          </a:lstStyle>
          <a:p>
            <a:fld id="{0DBA4D8F-82AF-A24D-AB25-F76F7BE3A0B1}" type="slidenum">
              <a:rPr lang="en-US" smtClean="0"/>
              <a:pPr/>
              <a:t>‹#›</a:t>
            </a:fld>
            <a:endParaRPr lang="en-US"/>
          </a:p>
        </p:txBody>
      </p:sp>
    </p:spTree>
    <p:extLst>
      <p:ext uri="{BB962C8B-B14F-4D97-AF65-F5344CB8AC3E}">
        <p14:creationId xmlns:p14="http://schemas.microsoft.com/office/powerpoint/2010/main" val="163296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2B17BD-68D3-514F-ABF1-840D43ACAF6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4166392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2964260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B17BD-68D3-514F-ABF1-840D43ACAF6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990562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B17BD-68D3-514F-ABF1-840D43ACAF6F}"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337049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B17BD-68D3-514F-ABF1-840D43ACAF6F}"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3097771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B17BD-68D3-514F-ABF1-840D43ACAF6F}"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2504228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B17BD-68D3-514F-ABF1-840D43ACAF6F}"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2144369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8D25-D6DF-8090-B72C-842A1239CB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91E784-DA00-7E15-AA4E-4700FC5DFF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BE2A8B-0D09-CD35-1598-E7588B8614CB}"/>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5" name="Footer Placeholder 4">
            <a:extLst>
              <a:ext uri="{FF2B5EF4-FFF2-40B4-BE49-F238E27FC236}">
                <a16:creationId xmlns:a16="http://schemas.microsoft.com/office/drawing/2014/main" id="{449B24D8-6C5A-EC33-A820-C86A229CF7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748E15-AAE5-D2D5-AF9D-5F9B91066EA0}"/>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2825994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4276113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3764612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415372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2833864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BBF9C7D-BC0E-9A7D-DB54-14629958D5B0}"/>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3" name="Picture 2">
            <a:extLst>
              <a:ext uri="{FF2B5EF4-FFF2-40B4-BE49-F238E27FC236}">
                <a16:creationId xmlns:a16="http://schemas.microsoft.com/office/drawing/2014/main" id="{6291A03D-2E2C-AFF0-BD8B-4C01264488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Tree>
    <p:extLst>
      <p:ext uri="{BB962C8B-B14F-4D97-AF65-F5344CB8AC3E}">
        <p14:creationId xmlns:p14="http://schemas.microsoft.com/office/powerpoint/2010/main" val="182054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BBF9C7D-BC0E-9A7D-DB54-14629958D5B0}"/>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4086742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D533C39A-8036-E193-805C-CEBC376E8A53}"/>
              </a:ext>
            </a:extLst>
          </p:cNvPr>
          <p:cNvSpPr>
            <a:spLocks noGrp="1"/>
          </p:cNvSpPr>
          <p:nvPr>
            <p:ph type="pic" sz="quarter" idx="10"/>
          </p:nvPr>
        </p:nvSpPr>
        <p:spPr>
          <a:xfrm>
            <a:off x="0" y="0"/>
            <a:ext cx="12192000" cy="6858000"/>
          </a:xfrm>
          <a:custGeom>
            <a:avLst/>
            <a:gdLst>
              <a:gd name="connsiteX0" fmla="*/ 12191999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0 w 12192000"/>
              <a:gd name="connsiteY4" fmla="*/ 0 h 6858000"/>
              <a:gd name="connsiteX5" fmla="*/ 3811229 w 12192000"/>
              <a:gd name="connsiteY5" fmla="*/ 0 h 6858000"/>
              <a:gd name="connsiteX6" fmla="*/ 10874036 w 12192000"/>
              <a:gd name="connsiteY6" fmla="*/ 3219629 h 6858000"/>
              <a:gd name="connsiteX7" fmla="*/ 10873723 w 12192000"/>
              <a:gd name="connsiteY7" fmla="*/ 3221963 h 6858000"/>
              <a:gd name="connsiteX8" fmla="*/ 11521568 w 12192000"/>
              <a:gd name="connsiteY8" fmla="*/ 3517008 h 6858000"/>
              <a:gd name="connsiteX9" fmla="*/ 10866929 w 12192000"/>
              <a:gd name="connsiteY9" fmla="*/ 3803374 h 6858000"/>
              <a:gd name="connsiteX10" fmla="*/ 10867247 w 12192000"/>
              <a:gd name="connsiteY10" fmla="*/ 3810546 h 6858000"/>
              <a:gd name="connsiteX11" fmla="*/ 3799663 w 12192000"/>
              <a:gd name="connsiteY11" fmla="*/ 6858000 h 6858000"/>
              <a:gd name="connsiteX12" fmla="*/ 0 w 12192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0">
                <a:moveTo>
                  <a:pt x="12191999" y="0"/>
                </a:moveTo>
                <a:lnTo>
                  <a:pt x="12192000" y="0"/>
                </a:lnTo>
                <a:lnTo>
                  <a:pt x="12192000" y="6858000"/>
                </a:lnTo>
                <a:lnTo>
                  <a:pt x="12191999" y="6858000"/>
                </a:lnTo>
                <a:close/>
                <a:moveTo>
                  <a:pt x="0" y="0"/>
                </a:moveTo>
                <a:lnTo>
                  <a:pt x="3811229" y="0"/>
                </a:lnTo>
                <a:lnTo>
                  <a:pt x="10874036" y="3219629"/>
                </a:lnTo>
                <a:lnTo>
                  <a:pt x="10873723" y="3221963"/>
                </a:lnTo>
                <a:lnTo>
                  <a:pt x="11521568" y="3517008"/>
                </a:lnTo>
                <a:lnTo>
                  <a:pt x="10866929" y="3803374"/>
                </a:lnTo>
                <a:lnTo>
                  <a:pt x="10867247" y="3810546"/>
                </a:lnTo>
                <a:lnTo>
                  <a:pt x="3799663" y="6858000"/>
                </a:lnTo>
                <a:lnTo>
                  <a:pt x="0" y="6858000"/>
                </a:lnTo>
                <a:close/>
              </a:path>
            </a:pathLst>
          </a:custGeom>
        </p:spPr>
        <p:txBody>
          <a:bodyPr wrap="square">
            <a:noAutofit/>
          </a:bodyPr>
          <a:lstStyle/>
          <a:p>
            <a:endParaRPr lang="en-GB"/>
          </a:p>
        </p:txBody>
      </p:sp>
    </p:spTree>
    <p:extLst>
      <p:ext uri="{BB962C8B-B14F-4D97-AF65-F5344CB8AC3E}">
        <p14:creationId xmlns:p14="http://schemas.microsoft.com/office/powerpoint/2010/main" val="2049186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Gotham Rounded Medium" panose="020000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BA3D99"/>
                </a:solidFill>
                <a:latin typeface="Gotham Rounded Bold" pitchFamily="50" charset="0"/>
              </a:defRPr>
            </a:lvl1pPr>
          </a:lstStyle>
          <a:p>
            <a:r>
              <a:rPr lang="en-US"/>
              <a:t>Click to edit Master title style</a:t>
            </a:r>
            <a:endParaRPr lang="en-GB"/>
          </a:p>
        </p:txBody>
      </p:sp>
      <p:grpSp>
        <p:nvGrpSpPr>
          <p:cNvPr id="6" name="Group 5">
            <a:extLst>
              <a:ext uri="{FF2B5EF4-FFF2-40B4-BE49-F238E27FC236}">
                <a16:creationId xmlns:a16="http://schemas.microsoft.com/office/drawing/2014/main" id="{4D947312-CF46-1591-CEA4-868A9F9F71AA}"/>
              </a:ext>
            </a:extLst>
          </p:cNvPr>
          <p:cNvGrpSpPr/>
          <p:nvPr userDrawn="1"/>
        </p:nvGrpSpPr>
        <p:grpSpPr>
          <a:xfrm>
            <a:off x="313573" y="5791758"/>
            <a:ext cx="11606212" cy="821861"/>
            <a:chOff x="313573" y="5791758"/>
            <a:chExt cx="11606212" cy="821861"/>
          </a:xfrm>
        </p:grpSpPr>
        <p:pic>
          <p:nvPicPr>
            <p:cNvPr id="10" name="Picture 9">
              <a:extLst>
                <a:ext uri="{FF2B5EF4-FFF2-40B4-BE49-F238E27FC236}">
                  <a16:creationId xmlns:a16="http://schemas.microsoft.com/office/drawing/2014/main" id="{2170D42D-FD21-1A78-923A-E0DFA2F3A9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10116879" y="5952419"/>
              <a:ext cx="1802906" cy="661200"/>
            </a:xfrm>
            <a:prstGeom prst="rect">
              <a:avLst/>
            </a:prstGeom>
          </p:spPr>
        </p:pic>
        <p:sp>
          <p:nvSpPr>
            <p:cNvPr id="11" name="Rectangle 10">
              <a:extLst>
                <a:ext uri="{FF2B5EF4-FFF2-40B4-BE49-F238E27FC236}">
                  <a16:creationId xmlns:a16="http://schemas.microsoft.com/office/drawing/2014/main" id="{E7CB2812-445C-43B0-7378-D1C79CB13B5A}"/>
                </a:ext>
              </a:extLst>
            </p:cNvPr>
            <p:cNvSpPr/>
            <p:nvPr userDrawn="1"/>
          </p:nvSpPr>
          <p:spPr>
            <a:xfrm>
              <a:off x="316624" y="5791758"/>
              <a:ext cx="1142989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pic>
          <p:nvPicPr>
            <p:cNvPr id="12" name="Picture 11">
              <a:extLst>
                <a:ext uri="{FF2B5EF4-FFF2-40B4-BE49-F238E27FC236}">
                  <a16:creationId xmlns:a16="http://schemas.microsoft.com/office/drawing/2014/main" id="{9C1002A7-221F-F30F-5C47-0859A98DE15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7611" t="23932" r="6675" b="18424"/>
            <a:stretch/>
          </p:blipFill>
          <p:spPr>
            <a:xfrm>
              <a:off x="8686391" y="6147883"/>
              <a:ext cx="1230209" cy="270273"/>
            </a:xfrm>
            <a:prstGeom prst="rect">
              <a:avLst/>
            </a:prstGeom>
          </p:spPr>
        </p:pic>
        <p:pic>
          <p:nvPicPr>
            <p:cNvPr id="13" name="Picture 12" descr="A sign with black and red text&#10;&#10;Description automatically generated with low confidence">
              <a:extLst>
                <a:ext uri="{FF2B5EF4-FFF2-40B4-BE49-F238E27FC236}">
                  <a16:creationId xmlns:a16="http://schemas.microsoft.com/office/drawing/2014/main" id="{C64FB68F-B58A-B1ED-7AB0-48815A3C8AE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3573" y="6043208"/>
              <a:ext cx="961012" cy="479622"/>
            </a:xfrm>
            <a:prstGeom prst="rect">
              <a:avLst/>
            </a:prstGeom>
          </p:spPr>
        </p:pic>
        <p:pic>
          <p:nvPicPr>
            <p:cNvPr id="14" name="Picture 13" descr="A picture containing text, font, graphics, screenshot&#10;&#10;Description automatically generated">
              <a:extLst>
                <a:ext uri="{FF2B5EF4-FFF2-40B4-BE49-F238E27FC236}">
                  <a16:creationId xmlns:a16="http://schemas.microsoft.com/office/drawing/2014/main" id="{12BD65CB-CCF6-4D6D-01F7-1CB79332F1CF}"/>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r="48772"/>
            <a:stretch/>
          </p:blipFill>
          <p:spPr>
            <a:xfrm>
              <a:off x="7656708" y="6027977"/>
              <a:ext cx="829405" cy="510084"/>
            </a:xfrm>
            <a:prstGeom prst="rect">
              <a:avLst/>
            </a:prstGeom>
          </p:spPr>
        </p:pic>
        <p:pic>
          <p:nvPicPr>
            <p:cNvPr id="15" name="Picture 14" descr="A picture containing text, font, screenshot, graphics&#10;&#10;Description automatically generated">
              <a:extLst>
                <a:ext uri="{FF2B5EF4-FFF2-40B4-BE49-F238E27FC236}">
                  <a16:creationId xmlns:a16="http://schemas.microsoft.com/office/drawing/2014/main" id="{E2D0235C-CBF5-B156-8454-B71ACB176332}"/>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6729266" y="5952419"/>
              <a:ext cx="775898" cy="661200"/>
            </a:xfrm>
            <a:prstGeom prst="rect">
              <a:avLst/>
            </a:prstGeom>
          </p:spPr>
        </p:pic>
        <p:pic>
          <p:nvPicPr>
            <p:cNvPr id="16" name="Picture 15" descr="A sign with black and red text&#10;&#10;Description automatically generated with low confidence">
              <a:extLst>
                <a:ext uri="{FF2B5EF4-FFF2-40B4-BE49-F238E27FC236}">
                  <a16:creationId xmlns:a16="http://schemas.microsoft.com/office/drawing/2014/main" id="{56D6C1D8-5228-8B1C-419A-8E6C3063A05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6624" y="6043208"/>
              <a:ext cx="961012" cy="479622"/>
            </a:xfrm>
            <a:prstGeom prst="rect">
              <a:avLst/>
            </a:prstGeom>
          </p:spPr>
        </p:pic>
        <p:pic>
          <p:nvPicPr>
            <p:cNvPr id="17" name="Picture 16" descr="A picture containing black, darkness&#10;&#10;Description automatically generated">
              <a:extLst>
                <a:ext uri="{FF2B5EF4-FFF2-40B4-BE49-F238E27FC236}">
                  <a16:creationId xmlns:a16="http://schemas.microsoft.com/office/drawing/2014/main" id="{07E67813-D46B-209D-BFAB-69D66EFC5BBE}"/>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477914" y="6107430"/>
              <a:ext cx="1135545" cy="351178"/>
            </a:xfrm>
            <a:prstGeom prst="rect">
              <a:avLst/>
            </a:prstGeom>
          </p:spPr>
        </p:pic>
        <p:pic>
          <p:nvPicPr>
            <p:cNvPr id="18" name="Picture 17" descr="A picture containing graphics, font, screenshot, logo&#10;&#10;Description automatically generated">
              <a:extLst>
                <a:ext uri="{FF2B5EF4-FFF2-40B4-BE49-F238E27FC236}">
                  <a16:creationId xmlns:a16="http://schemas.microsoft.com/office/drawing/2014/main" id="{830AAE3B-DF87-6594-2789-D3A739F043EE}"/>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13737" y="6140153"/>
              <a:ext cx="1063372" cy="285733"/>
            </a:xfrm>
            <a:prstGeom prst="rect">
              <a:avLst/>
            </a:prstGeom>
          </p:spPr>
        </p:pic>
        <p:pic>
          <p:nvPicPr>
            <p:cNvPr id="19" name="Picture 18" descr="A blue and white logo&#10;&#10;Description automatically generated with low confidence">
              <a:extLst>
                <a:ext uri="{FF2B5EF4-FFF2-40B4-BE49-F238E27FC236}">
                  <a16:creationId xmlns:a16="http://schemas.microsoft.com/office/drawing/2014/main" id="{1196C354-4310-5401-47CE-7C1393726C1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4077387" y="6075368"/>
              <a:ext cx="1021113" cy="415303"/>
            </a:xfrm>
            <a:prstGeom prst="rect">
              <a:avLst/>
            </a:prstGeom>
          </p:spPr>
        </p:pic>
        <p:pic>
          <p:nvPicPr>
            <p:cNvPr id="20" name="Picture 19" descr="A black text on a white background&#10;&#10;Description automatically generated with medium confidence">
              <a:extLst>
                <a:ext uri="{FF2B5EF4-FFF2-40B4-BE49-F238E27FC236}">
                  <a16:creationId xmlns:a16="http://schemas.microsoft.com/office/drawing/2014/main" id="{07750DC0-8E6B-DDD9-53A7-97F337657B60}"/>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298778" y="6106758"/>
              <a:ext cx="1181476" cy="352522"/>
            </a:xfrm>
            <a:prstGeom prst="rect">
              <a:avLst/>
            </a:prstGeom>
          </p:spPr>
        </p:pic>
      </p:grpSp>
    </p:spTree>
    <p:extLst>
      <p:ext uri="{BB962C8B-B14F-4D97-AF65-F5344CB8AC3E}">
        <p14:creationId xmlns:p14="http://schemas.microsoft.com/office/powerpoint/2010/main" val="1337609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B44378-EBB4-D6CB-4396-AA6169E538F0}"/>
              </a:ext>
            </a:extLst>
          </p:cNvPr>
          <p:cNvSpPr>
            <a:spLocks noGrp="1"/>
          </p:cNvSpPr>
          <p:nvPr>
            <p:ph type="pic" sz="quarter" idx="13"/>
          </p:nvPr>
        </p:nvSpPr>
        <p:spPr>
          <a:xfrm>
            <a:off x="477838" y="0"/>
            <a:ext cx="11714162" cy="6858000"/>
          </a:xfrm>
        </p:spPr>
        <p:txBody>
          <a:bodyPr/>
          <a:lstStyle/>
          <a:p>
            <a:endParaRPr lang="en-GB"/>
          </a:p>
        </p:txBody>
      </p:sp>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66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a:xfrm>
            <a:off x="28969" y="6408738"/>
            <a:ext cx="420688"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Aft>
                <a:spcPts val="600"/>
              </a:spcAf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65722" y="7285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627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66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a:xfrm>
            <a:off x="28969" y="6408738"/>
            <a:ext cx="420688"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Aft>
                <a:spcPts val="600"/>
              </a:spcAf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65722" y="7285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B242F7-D52A-F3D1-7D40-B042DC98B8D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t="6059" b="6059"/>
          <a:stretch/>
        </p:blipFill>
        <p:spPr>
          <a:xfrm>
            <a:off x="478624" y="-1"/>
            <a:ext cx="11713376" cy="6858001"/>
          </a:xfrm>
          <a:prstGeom prst="rect">
            <a:avLst/>
          </a:prstGeom>
        </p:spPr>
      </p:pic>
      <p:sp>
        <p:nvSpPr>
          <p:cNvPr id="3" name="TextBox 2">
            <a:extLst>
              <a:ext uri="{FF2B5EF4-FFF2-40B4-BE49-F238E27FC236}">
                <a16:creationId xmlns:a16="http://schemas.microsoft.com/office/drawing/2014/main" id="{6FABC0F7-1716-BDBB-11DB-8483651A4BBB}"/>
              </a:ext>
            </a:extLst>
          </p:cNvPr>
          <p:cNvSpPr txBox="1"/>
          <p:nvPr userDrawn="1"/>
        </p:nvSpPr>
        <p:spPr>
          <a:xfrm>
            <a:off x="10398760" y="6373753"/>
            <a:ext cx="1764272" cy="400110"/>
          </a:xfrm>
          <a:prstGeom prst="rect">
            <a:avLst/>
          </a:prstGeom>
          <a:noFill/>
        </p:spPr>
        <p:txBody>
          <a:bodyPr wrap="square" rtlCol="0">
            <a:spAutoFit/>
          </a:bodyPr>
          <a:lstStyle/>
          <a:p>
            <a:r>
              <a:rPr lang="en-GB" sz="2000">
                <a:latin typeface="Gotham Rounded Bold" pitchFamily="50" charset="0"/>
              </a:rPr>
              <a:t>#GMMoving</a:t>
            </a:r>
          </a:p>
        </p:txBody>
      </p:sp>
    </p:spTree>
    <p:extLst>
      <p:ext uri="{BB962C8B-B14F-4D97-AF65-F5344CB8AC3E}">
        <p14:creationId xmlns:p14="http://schemas.microsoft.com/office/powerpoint/2010/main" val="27041539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5663-D20E-CE8B-BAAC-5F2214DA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7FBA40-3952-B030-0967-DF1AFD500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4EF180-30D5-CA2C-3799-FD3262C1BF7F}"/>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5" name="Footer Placeholder 4">
            <a:extLst>
              <a:ext uri="{FF2B5EF4-FFF2-40B4-BE49-F238E27FC236}">
                <a16:creationId xmlns:a16="http://schemas.microsoft.com/office/drawing/2014/main" id="{71EF4617-7EBC-37D8-7AF9-F302F9F0B6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A07F8B-27F5-00E2-7DB9-3106301061CB}"/>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321764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66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a:xfrm>
            <a:off x="28969" y="6408738"/>
            <a:ext cx="420688"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Aft>
                <a:spcPts val="600"/>
              </a:spcAf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65722" y="7285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B242F7-D52A-F3D1-7D40-B042DC98B8D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t="6008" b="6008"/>
          <a:stretch/>
        </p:blipFill>
        <p:spPr>
          <a:xfrm>
            <a:off x="478624" y="-1"/>
            <a:ext cx="11713376" cy="6858001"/>
          </a:xfrm>
          <a:prstGeom prst="rect">
            <a:avLst/>
          </a:prstGeom>
        </p:spPr>
      </p:pic>
      <p:sp>
        <p:nvSpPr>
          <p:cNvPr id="3" name="TextBox 2">
            <a:extLst>
              <a:ext uri="{FF2B5EF4-FFF2-40B4-BE49-F238E27FC236}">
                <a16:creationId xmlns:a16="http://schemas.microsoft.com/office/drawing/2014/main" id="{6FABC0F7-1716-BDBB-11DB-8483651A4BBB}"/>
              </a:ext>
            </a:extLst>
          </p:cNvPr>
          <p:cNvSpPr txBox="1"/>
          <p:nvPr userDrawn="1"/>
        </p:nvSpPr>
        <p:spPr>
          <a:xfrm>
            <a:off x="10398760" y="6373753"/>
            <a:ext cx="1764272" cy="400110"/>
          </a:xfrm>
          <a:prstGeom prst="rect">
            <a:avLst/>
          </a:prstGeom>
          <a:noFill/>
        </p:spPr>
        <p:txBody>
          <a:bodyPr wrap="square" rtlCol="0">
            <a:spAutoFit/>
          </a:bodyPr>
          <a:lstStyle/>
          <a:p>
            <a:r>
              <a:rPr lang="en-GB" sz="2000">
                <a:latin typeface="Gotham Rounded Bold" pitchFamily="50" charset="0"/>
              </a:rPr>
              <a:t>#GMMoving</a:t>
            </a:r>
          </a:p>
        </p:txBody>
      </p:sp>
    </p:spTree>
    <p:extLst>
      <p:ext uri="{BB962C8B-B14F-4D97-AF65-F5344CB8AC3E}">
        <p14:creationId xmlns:p14="http://schemas.microsoft.com/office/powerpoint/2010/main" val="1570761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background pic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3" r="272" b="12685"/>
          <a:stretch/>
        </p:blipFill>
        <p:spPr>
          <a:xfrm>
            <a:off x="546637" y="-1"/>
            <a:ext cx="11646691" cy="6858001"/>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546637" y="4053385"/>
            <a:ext cx="11645363" cy="2804615"/>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4831306"/>
            <a:ext cx="11282150" cy="180825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1999" y="4150298"/>
            <a:ext cx="6172199" cy="586119"/>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384902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background pic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49" t="10777" r="448" b="8529"/>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546637" y="4053385"/>
            <a:ext cx="11645363" cy="2804615"/>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4831306"/>
            <a:ext cx="11282150" cy="180825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1999" y="4150298"/>
            <a:ext cx="6172199" cy="586119"/>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2880126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right with background pic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5944" b="5944"/>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6682345" y="0"/>
            <a:ext cx="5549363"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6849940" y="1613920"/>
            <a:ext cx="5154305" cy="503936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6849940" y="275575"/>
            <a:ext cx="5154305" cy="1116496"/>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764080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right with background pic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10910" b="10910"/>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6682345" y="0"/>
            <a:ext cx="5549363"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6849940" y="1613920"/>
            <a:ext cx="5154305" cy="503936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6849940" y="275575"/>
            <a:ext cx="5154305" cy="1116496"/>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151651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eft with background pic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6013" b="6013"/>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546637" y="1"/>
            <a:ext cx="5549363"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14232" y="1613921"/>
            <a:ext cx="5154305" cy="503936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14232" y="275576"/>
            <a:ext cx="5154305" cy="1116496"/>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706613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text, pic right 1">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descr="A group of people walking down a sidewalk&#10;&#10;Description automatically generated">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5354" r="16768"/>
          <a:stretch/>
        </p:blipFill>
        <p:spPr>
          <a:xfrm>
            <a:off x="7325591" y="-7520"/>
            <a:ext cx="4925291" cy="6865520"/>
          </a:xfrm>
          <a:prstGeom prst="rect">
            <a:avLst/>
          </a:prstGeom>
        </p:spPr>
      </p:pic>
    </p:spTree>
    <p:extLst>
      <p:ext uri="{BB962C8B-B14F-4D97-AF65-F5344CB8AC3E}">
        <p14:creationId xmlns:p14="http://schemas.microsoft.com/office/powerpoint/2010/main" val="270935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ard text, pic right 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l="26061" r="26061"/>
          <a:stretch/>
        </p:blipFill>
        <p:spPr>
          <a:xfrm>
            <a:off x="7325591" y="-7520"/>
            <a:ext cx="4925291" cy="6865520"/>
          </a:xfrm>
          <a:prstGeom prst="rect">
            <a:avLst/>
          </a:prstGeom>
        </p:spPr>
      </p:pic>
    </p:spTree>
    <p:extLst>
      <p:ext uri="{BB962C8B-B14F-4D97-AF65-F5344CB8AC3E}">
        <p14:creationId xmlns:p14="http://schemas.microsoft.com/office/powerpoint/2010/main" val="1968383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 text, pic right 3">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l="5179" r="5179"/>
          <a:stretch/>
        </p:blipFill>
        <p:spPr>
          <a:xfrm>
            <a:off x="7325591" y="-7520"/>
            <a:ext cx="4925291" cy="6865520"/>
          </a:xfrm>
          <a:prstGeom prst="rect">
            <a:avLst/>
          </a:prstGeom>
        </p:spPr>
      </p:pic>
    </p:spTree>
    <p:extLst>
      <p:ext uri="{BB962C8B-B14F-4D97-AF65-F5344CB8AC3E}">
        <p14:creationId xmlns:p14="http://schemas.microsoft.com/office/powerpoint/2010/main" val="2540700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ndard text, pic right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l="26093" r="26093"/>
          <a:stretch/>
        </p:blipFill>
        <p:spPr>
          <a:xfrm>
            <a:off x="7325591" y="-7520"/>
            <a:ext cx="4925291" cy="6865520"/>
          </a:xfrm>
          <a:prstGeom prst="rect">
            <a:avLst/>
          </a:prstGeom>
        </p:spPr>
      </p:pic>
    </p:spTree>
    <p:extLst>
      <p:ext uri="{BB962C8B-B14F-4D97-AF65-F5344CB8AC3E}">
        <p14:creationId xmlns:p14="http://schemas.microsoft.com/office/powerpoint/2010/main" val="394299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A8A0-D88F-02D8-6739-4B358684E8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8CED17-4C8B-09A5-E6EB-6DCD5CAD29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8FD2D-83EC-7DA7-40C9-6085DEAC03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155D02-0E99-8DE2-E84C-1BECD93627F5}"/>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6" name="Footer Placeholder 5">
            <a:extLst>
              <a:ext uri="{FF2B5EF4-FFF2-40B4-BE49-F238E27FC236}">
                <a16:creationId xmlns:a16="http://schemas.microsoft.com/office/drawing/2014/main" id="{31502B2F-946E-58CC-D66F-17F5220AD2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ECA143-A422-3259-E8F7-4E6F9D3CD470}"/>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1066070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ndard text, pic right 5">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l="25843" r="25843"/>
          <a:stretch/>
        </p:blipFill>
        <p:spPr>
          <a:xfrm>
            <a:off x="7325591" y="-7520"/>
            <a:ext cx="4925291" cy="6865520"/>
          </a:xfrm>
          <a:prstGeom prst="rect">
            <a:avLst/>
          </a:prstGeom>
        </p:spPr>
      </p:pic>
    </p:spTree>
    <p:extLst>
      <p:ext uri="{BB962C8B-B14F-4D97-AF65-F5344CB8AC3E}">
        <p14:creationId xmlns:p14="http://schemas.microsoft.com/office/powerpoint/2010/main" val="3078769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ndard text, pic right 6">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25778" t="-110" r="26344" b="110"/>
          <a:stretch/>
        </p:blipFill>
        <p:spPr>
          <a:xfrm>
            <a:off x="7325591" y="-7520"/>
            <a:ext cx="4925291" cy="6865520"/>
          </a:xfrm>
          <a:prstGeom prst="rect">
            <a:avLst/>
          </a:prstGeom>
        </p:spPr>
      </p:pic>
    </p:spTree>
    <p:extLst>
      <p:ext uri="{BB962C8B-B14F-4D97-AF65-F5344CB8AC3E}">
        <p14:creationId xmlns:p14="http://schemas.microsoft.com/office/powerpoint/2010/main" val="3876060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ndard text, pic lef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l="3350" r="3350"/>
          <a:stretch/>
        </p:blipFill>
        <p:spPr>
          <a:xfrm>
            <a:off x="461174" y="-10550"/>
            <a:ext cx="5120638" cy="6858000"/>
          </a:xfrm>
          <a:prstGeom prst="rect">
            <a:avLst/>
          </a:prstGeom>
        </p:spPr>
      </p:pic>
    </p:spTree>
    <p:extLst>
      <p:ext uri="{BB962C8B-B14F-4D97-AF65-F5344CB8AC3E}">
        <p14:creationId xmlns:p14="http://schemas.microsoft.com/office/powerpoint/2010/main" val="1851966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ndard text, pic lef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10739" t="-397" r="39575" b="397"/>
          <a:stretch/>
        </p:blipFill>
        <p:spPr>
          <a:xfrm>
            <a:off x="461174" y="-10550"/>
            <a:ext cx="5120638" cy="6858000"/>
          </a:xfrm>
          <a:prstGeom prst="rect">
            <a:avLst/>
          </a:prstGeom>
        </p:spPr>
      </p:pic>
    </p:spTree>
    <p:extLst>
      <p:ext uri="{BB962C8B-B14F-4D97-AF65-F5344CB8AC3E}">
        <p14:creationId xmlns:p14="http://schemas.microsoft.com/office/powerpoint/2010/main" val="3144965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ndard text, pic lef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9656" t="-308" r="40658" b="308"/>
          <a:stretch/>
        </p:blipFill>
        <p:spPr>
          <a:xfrm>
            <a:off x="461174" y="-10550"/>
            <a:ext cx="5120638" cy="6858000"/>
          </a:xfrm>
          <a:prstGeom prst="rect">
            <a:avLst/>
          </a:prstGeom>
        </p:spPr>
      </p:pic>
    </p:spTree>
    <p:extLst>
      <p:ext uri="{BB962C8B-B14F-4D97-AF65-F5344CB8AC3E}">
        <p14:creationId xmlns:p14="http://schemas.microsoft.com/office/powerpoint/2010/main" val="885897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ndard text, pic left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7845" t="-308" r="42469" b="308"/>
          <a:stretch/>
        </p:blipFill>
        <p:spPr>
          <a:xfrm>
            <a:off x="461174" y="-10550"/>
            <a:ext cx="5120638" cy="6858000"/>
          </a:xfrm>
          <a:prstGeom prst="rect">
            <a:avLst/>
          </a:prstGeom>
        </p:spPr>
      </p:pic>
    </p:spTree>
    <p:extLst>
      <p:ext uri="{BB962C8B-B14F-4D97-AF65-F5344CB8AC3E}">
        <p14:creationId xmlns:p14="http://schemas.microsoft.com/office/powerpoint/2010/main" val="2882654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ndard text, pic left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15462" t="-65" r="34760" b="65"/>
          <a:stretch/>
        </p:blipFill>
        <p:spPr>
          <a:xfrm>
            <a:off x="461174" y="-10550"/>
            <a:ext cx="5120638" cy="6858000"/>
          </a:xfrm>
          <a:prstGeom prst="rect">
            <a:avLst/>
          </a:prstGeom>
        </p:spPr>
      </p:pic>
    </p:spTree>
    <p:extLst>
      <p:ext uri="{BB962C8B-B14F-4D97-AF65-F5344CB8AC3E}">
        <p14:creationId xmlns:p14="http://schemas.microsoft.com/office/powerpoint/2010/main" val="1672295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ndard text, pic left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696" t="-154" r="36588" b="154"/>
          <a:stretch/>
        </p:blipFill>
        <p:spPr>
          <a:xfrm>
            <a:off x="461174" y="-10550"/>
            <a:ext cx="5120638" cy="6858000"/>
          </a:xfrm>
          <a:prstGeom prst="rect">
            <a:avLst/>
          </a:prstGeom>
        </p:spPr>
      </p:pic>
    </p:spTree>
    <p:extLst>
      <p:ext uri="{BB962C8B-B14F-4D97-AF65-F5344CB8AC3E}">
        <p14:creationId xmlns:p14="http://schemas.microsoft.com/office/powerpoint/2010/main" val="665494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ndard text, pic r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B8D6C9-696F-4F3F-DD70-C6F7F8CD15F8}"/>
              </a:ext>
            </a:extLst>
          </p:cNvPr>
          <p:cNvGrpSpPr/>
          <p:nvPr userDrawn="1"/>
        </p:nvGrpSpPr>
        <p:grpSpPr>
          <a:xfrm>
            <a:off x="-5222362" y="0"/>
            <a:ext cx="5192969" cy="4970639"/>
            <a:chOff x="-5222362" y="0"/>
            <a:chExt cx="5192969" cy="4970639"/>
          </a:xfrm>
        </p:grpSpPr>
        <p:pic>
          <p:nvPicPr>
            <p:cNvPr id="38" name="Picture 37">
              <a:extLst>
                <a:ext uri="{FF2B5EF4-FFF2-40B4-BE49-F238E27FC236}">
                  <a16:creationId xmlns:a16="http://schemas.microsoft.com/office/drawing/2014/main" id="{1DC83467-8965-4A8F-9DB4-DE12CCF58850}"/>
                </a:ext>
              </a:extLst>
            </p:cNvPr>
            <p:cNvPicPr>
              <a:picLocks noChangeAspect="1"/>
            </p:cNvPicPr>
            <p:nvPr userDrawn="1"/>
          </p:nvPicPr>
          <p:blipFill>
            <a:blip r:embed="rId2"/>
            <a:stretch>
              <a:fillRect/>
            </a:stretch>
          </p:blipFill>
          <p:spPr>
            <a:xfrm>
              <a:off x="-5222362" y="2932289"/>
              <a:ext cx="1524000" cy="2038350"/>
            </a:xfrm>
            <a:prstGeom prst="rect">
              <a:avLst/>
            </a:prstGeom>
          </p:spPr>
        </p:pic>
        <p:sp>
          <p:nvSpPr>
            <p:cNvPr id="40" name="Rectangle 39">
              <a:extLst>
                <a:ext uri="{FF2B5EF4-FFF2-40B4-BE49-F238E27FC236}">
                  <a16:creationId xmlns:a16="http://schemas.microsoft.com/office/drawing/2014/main" id="{11219AB8-2C74-4909-A18E-C76F15D10A2D}"/>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BB787156-C6F8-41C5-B65E-AA082BE87F8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42" name="Rectangle 41">
              <a:extLst>
                <a:ext uri="{FF2B5EF4-FFF2-40B4-BE49-F238E27FC236}">
                  <a16:creationId xmlns:a16="http://schemas.microsoft.com/office/drawing/2014/main" id="{2F5AFFF5-27DD-4E46-AE22-D6E20BC4F754}"/>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3" name="TextBox 42">
              <a:extLst>
                <a:ext uri="{FF2B5EF4-FFF2-40B4-BE49-F238E27FC236}">
                  <a16:creationId xmlns:a16="http://schemas.microsoft.com/office/drawing/2014/main" id="{C77013A8-F4AA-47FE-A82E-0FA399DAC7DA}"/>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673B45C4-805A-4D21-839C-C15E2AEB542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45" name="TextBox 44">
              <a:extLst>
                <a:ext uri="{FF2B5EF4-FFF2-40B4-BE49-F238E27FC236}">
                  <a16:creationId xmlns:a16="http://schemas.microsoft.com/office/drawing/2014/main" id="{7D277A72-85E8-4BC9-9B98-5A405A40EF54}"/>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6" name="TextBox 45">
              <a:extLst>
                <a:ext uri="{FF2B5EF4-FFF2-40B4-BE49-F238E27FC236}">
                  <a16:creationId xmlns:a16="http://schemas.microsoft.com/office/drawing/2014/main" id="{4034FD10-E56A-4493-9FE3-3620BEE51BBE}"/>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7" name="TextBox 46">
              <a:extLst>
                <a:ext uri="{FF2B5EF4-FFF2-40B4-BE49-F238E27FC236}">
                  <a16:creationId xmlns:a16="http://schemas.microsoft.com/office/drawing/2014/main" id="{BF5F82E3-91DC-42B3-A1B5-16B4383F87C4}"/>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
        <p:nvSpPr>
          <p:cNvPr id="6" name="Rectangle 5">
            <a:extLst>
              <a:ext uri="{FF2B5EF4-FFF2-40B4-BE49-F238E27FC236}">
                <a16:creationId xmlns:a16="http://schemas.microsoft.com/office/drawing/2014/main" id="{0FFE8C9B-7401-8B1C-C36C-D4FF62CF8172}"/>
              </a:ext>
            </a:extLst>
          </p:cNvPr>
          <p:cNvSpPr/>
          <p:nvPr userDrawn="1"/>
        </p:nvSpPr>
        <p:spPr>
          <a:xfrm>
            <a:off x="7071361" y="-4429"/>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sp>
        <p:nvSpPr>
          <p:cNvPr id="20" name="Picture Placeholder 19">
            <a:extLst>
              <a:ext uri="{FF2B5EF4-FFF2-40B4-BE49-F238E27FC236}">
                <a16:creationId xmlns:a16="http://schemas.microsoft.com/office/drawing/2014/main" id="{8170B30E-0086-4BB8-A555-5B7A50901B1C}"/>
              </a:ext>
            </a:extLst>
          </p:cNvPr>
          <p:cNvSpPr>
            <a:spLocks noGrp="1"/>
          </p:cNvSpPr>
          <p:nvPr>
            <p:ph type="pic" sz="quarter" idx="16" hasCustomPrompt="1"/>
          </p:nvPr>
        </p:nvSpPr>
        <p:spPr>
          <a:xfrm>
            <a:off x="7071361" y="0"/>
            <a:ext cx="5120639" cy="6858000"/>
          </a:xfrm>
          <a:prstGeom prst="roundRect">
            <a:avLst>
              <a:gd name="adj" fmla="val 443"/>
            </a:avLst>
          </a:prstGeom>
        </p:spPr>
        <p:txBody>
          <a:bodyPr anchor="ctr"/>
          <a:lstStyle>
            <a:lvl1pPr marL="0" indent="0" algn="ctr">
              <a:buFontTx/>
              <a:buNone/>
              <a:defRPr sz="2000">
                <a:solidFill>
                  <a:schemeClr val="bg1"/>
                </a:solidFill>
              </a:defRPr>
            </a:lvl1pPr>
          </a:lstStyle>
          <a:p>
            <a:r>
              <a:rPr lang="en-GB"/>
              <a:t>Click on the icon to insert an image</a:t>
            </a:r>
          </a:p>
          <a:p>
            <a:endParaRPr lang="en-GB"/>
          </a:p>
          <a:p>
            <a:endParaRPr lang="en-GB"/>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4243894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ard text, pic lef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B8D6C9-696F-4F3F-DD70-C6F7F8CD15F8}"/>
              </a:ext>
            </a:extLst>
          </p:cNvPr>
          <p:cNvGrpSpPr/>
          <p:nvPr userDrawn="1"/>
        </p:nvGrpSpPr>
        <p:grpSpPr>
          <a:xfrm>
            <a:off x="-5222362" y="0"/>
            <a:ext cx="5700995" cy="6858000"/>
            <a:chOff x="-5222362" y="0"/>
            <a:chExt cx="5700995" cy="6858000"/>
          </a:xfrm>
        </p:grpSpPr>
        <p:pic>
          <p:nvPicPr>
            <p:cNvPr id="38" name="Picture 37">
              <a:extLst>
                <a:ext uri="{FF2B5EF4-FFF2-40B4-BE49-F238E27FC236}">
                  <a16:creationId xmlns:a16="http://schemas.microsoft.com/office/drawing/2014/main" id="{1DC83467-8965-4A8F-9DB4-DE12CCF58850}"/>
                </a:ext>
              </a:extLst>
            </p:cNvPr>
            <p:cNvPicPr>
              <a:picLocks noChangeAspect="1"/>
            </p:cNvPicPr>
            <p:nvPr userDrawn="1"/>
          </p:nvPicPr>
          <p:blipFill>
            <a:blip r:embed="rId2"/>
            <a:stretch>
              <a:fillRect/>
            </a:stretch>
          </p:blipFill>
          <p:spPr>
            <a:xfrm>
              <a:off x="-5222362" y="2932289"/>
              <a:ext cx="1524000" cy="2038350"/>
            </a:xfrm>
            <a:prstGeom prst="rect">
              <a:avLst/>
            </a:prstGeom>
          </p:spPr>
        </p:pic>
        <p:sp>
          <p:nvSpPr>
            <p:cNvPr id="40" name="Rectangle 39">
              <a:extLst>
                <a:ext uri="{FF2B5EF4-FFF2-40B4-BE49-F238E27FC236}">
                  <a16:creationId xmlns:a16="http://schemas.microsoft.com/office/drawing/2014/main" id="{11219AB8-2C74-4909-A18E-C76F15D10A2D}"/>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BB787156-C6F8-41C5-B65E-AA082BE87F8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42" name="Rectangle 41">
              <a:extLst>
                <a:ext uri="{FF2B5EF4-FFF2-40B4-BE49-F238E27FC236}">
                  <a16:creationId xmlns:a16="http://schemas.microsoft.com/office/drawing/2014/main" id="{2F5AFFF5-27DD-4E46-AE22-D6E20BC4F754}"/>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3" name="TextBox 42">
              <a:extLst>
                <a:ext uri="{FF2B5EF4-FFF2-40B4-BE49-F238E27FC236}">
                  <a16:creationId xmlns:a16="http://schemas.microsoft.com/office/drawing/2014/main" id="{C77013A8-F4AA-47FE-A82E-0FA399DAC7DA}"/>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673B45C4-805A-4D21-839C-C15E2AEB542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45" name="TextBox 44">
              <a:extLst>
                <a:ext uri="{FF2B5EF4-FFF2-40B4-BE49-F238E27FC236}">
                  <a16:creationId xmlns:a16="http://schemas.microsoft.com/office/drawing/2014/main" id="{7D277A72-85E8-4BC9-9B98-5A405A40EF54}"/>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6" name="TextBox 45">
              <a:extLst>
                <a:ext uri="{FF2B5EF4-FFF2-40B4-BE49-F238E27FC236}">
                  <a16:creationId xmlns:a16="http://schemas.microsoft.com/office/drawing/2014/main" id="{4034FD10-E56A-4493-9FE3-3620BEE51BBE}"/>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7" name="TextBox 46">
              <a:extLst>
                <a:ext uri="{FF2B5EF4-FFF2-40B4-BE49-F238E27FC236}">
                  <a16:creationId xmlns:a16="http://schemas.microsoft.com/office/drawing/2014/main" id="{BF5F82E3-91DC-42B3-A1B5-16B4383F87C4}"/>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cxnSp>
          <p:nvCxnSpPr>
            <p:cNvPr id="48" name="Straight Connector 47">
              <a:extLst>
                <a:ext uri="{FF2B5EF4-FFF2-40B4-BE49-F238E27FC236}">
                  <a16:creationId xmlns:a16="http://schemas.microsoft.com/office/drawing/2014/main" id="{01E3AD6E-CAD8-45C3-A4E4-8755511C1744}"/>
                </a:ext>
              </a:extLst>
            </p:cNvPr>
            <p:cNvCxnSpPr>
              <a:cxnSpLocks/>
            </p:cNvCxnSpPr>
            <p:nvPr userDrawn="1"/>
          </p:nvCxnSpPr>
          <p:spPr>
            <a:xfrm>
              <a:off x="478633" y="0"/>
              <a:ext cx="0" cy="685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sp>
        <p:nvSpPr>
          <p:cNvPr id="20" name="Picture Placeholder 19">
            <a:extLst>
              <a:ext uri="{FF2B5EF4-FFF2-40B4-BE49-F238E27FC236}">
                <a16:creationId xmlns:a16="http://schemas.microsoft.com/office/drawing/2014/main" id="{8170B30E-0086-4BB8-A555-5B7A50901B1C}"/>
              </a:ext>
            </a:extLst>
          </p:cNvPr>
          <p:cNvSpPr>
            <a:spLocks noGrp="1"/>
          </p:cNvSpPr>
          <p:nvPr>
            <p:ph type="pic" sz="quarter" idx="16" hasCustomPrompt="1"/>
          </p:nvPr>
        </p:nvSpPr>
        <p:spPr>
          <a:xfrm>
            <a:off x="461174" y="10550"/>
            <a:ext cx="5120639" cy="6858000"/>
          </a:xfrm>
          <a:prstGeom prst="roundRect">
            <a:avLst>
              <a:gd name="adj" fmla="val 443"/>
            </a:avLst>
          </a:prstGeom>
        </p:spPr>
        <p:txBody>
          <a:bodyPr anchor="ctr"/>
          <a:lstStyle>
            <a:lvl1pPr marL="0" indent="0" algn="ctr">
              <a:buNone/>
              <a:defRPr sz="2000">
                <a:solidFill>
                  <a:schemeClr val="bg1"/>
                </a:solidFill>
              </a:defRPr>
            </a:lvl1pPr>
          </a:lstStyle>
          <a:p>
            <a:r>
              <a:rPr lang="en-GB"/>
              <a:t>Click on the icon to insert an image</a:t>
            </a:r>
          </a:p>
          <a:p>
            <a:endParaRPr lang="en-GB"/>
          </a:p>
          <a:p>
            <a:endParaRPr lang="en-GB"/>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3445327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EE69-DE39-D6D6-895C-F32E61B25D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089087-517F-16D4-A0CC-030FE30D1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49D2B-F352-D0C4-6140-338A9E6D61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D09638-A52B-A77B-C658-3FD7E03CC5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7C8D55-3AAE-CC44-5053-476DED625F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636770-BB00-D150-8720-EB8689EB6E79}"/>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8" name="Footer Placeholder 7">
            <a:extLst>
              <a:ext uri="{FF2B5EF4-FFF2-40B4-BE49-F238E27FC236}">
                <a16:creationId xmlns:a16="http://schemas.microsoft.com/office/drawing/2014/main" id="{1135F3E7-F4FD-A8E6-E8CB-C34520C5BB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C0EBEE-4F3B-B397-A2F4-C3DAC796E4C9}"/>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1305032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Just text">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3" name="Content Placeholder 2"/>
          <p:cNvSpPr>
            <a:spLocks noGrp="1"/>
          </p:cNvSpPr>
          <p:nvPr>
            <p:ph idx="1"/>
          </p:nvPr>
        </p:nvSpPr>
        <p:spPr>
          <a:xfrm>
            <a:off x="434622" y="1533067"/>
            <a:ext cx="11305093" cy="4902146"/>
          </a:xfrm>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434623" y="49616"/>
            <a:ext cx="8591390" cy="1254590"/>
          </a:xfrm>
          <a:prstGeom prst="rect">
            <a:avLst/>
          </a:prstGeom>
        </p:spPr>
        <p:txBody>
          <a:bodyPr/>
          <a:lstStyle>
            <a:lvl1pPr>
              <a:defRPr sz="3600">
                <a:solidFill>
                  <a:srgbClr val="BA3D99"/>
                </a:solidFill>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CF83A9DA-23E2-36CC-9ACC-F2B96DFF0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Tree>
    <p:extLst>
      <p:ext uri="{BB962C8B-B14F-4D97-AF65-F5344CB8AC3E}">
        <p14:creationId xmlns:p14="http://schemas.microsoft.com/office/powerpoint/2010/main" val="1137022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x image over GM">
    <p:spTree>
      <p:nvGrpSpPr>
        <p:cNvPr id="1" name=""/>
        <p:cNvGrpSpPr/>
        <p:nvPr/>
      </p:nvGrpSpPr>
      <p:grpSpPr>
        <a:xfrm>
          <a:off x="0" y="0"/>
          <a:ext cx="0" cy="0"/>
          <a:chOff x="0" y="0"/>
          <a:chExt cx="0" cy="0"/>
        </a:xfrm>
      </p:grpSpPr>
      <p:pic>
        <p:nvPicPr>
          <p:cNvPr id="25" name="Picture 24" descr="Map&#10;&#10;Description automatically generated">
            <a:extLst>
              <a:ext uri="{FF2B5EF4-FFF2-40B4-BE49-F238E27FC236}">
                <a16:creationId xmlns:a16="http://schemas.microsoft.com/office/drawing/2014/main" id="{D876A303-DCC3-9A1E-C486-8CC61F8550D3}"/>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val="0"/>
              </a:ext>
            </a:extLst>
          </a:blip>
          <a:srcRect l="4018" t="2249"/>
          <a:stretch/>
        </p:blipFill>
        <p:spPr>
          <a:xfrm>
            <a:off x="2592117" y="77114"/>
            <a:ext cx="10047791" cy="6703771"/>
          </a:xfrm>
          <a:prstGeom prst="rect">
            <a:avLst/>
          </a:prstGeom>
        </p:spPr>
      </p:pic>
      <p:sp>
        <p:nvSpPr>
          <p:cNvPr id="23" name="Picture Placeholder 22">
            <a:extLst>
              <a:ext uri="{FF2B5EF4-FFF2-40B4-BE49-F238E27FC236}">
                <a16:creationId xmlns:a16="http://schemas.microsoft.com/office/drawing/2014/main" id="{F3776C7D-0F11-84B9-332D-A512EFC59DBB}"/>
              </a:ext>
            </a:extLst>
          </p:cNvPr>
          <p:cNvSpPr>
            <a:spLocks noGrp="1"/>
          </p:cNvSpPr>
          <p:nvPr>
            <p:ph type="pic" sz="quarter" idx="13" hasCustomPrompt="1"/>
          </p:nvPr>
        </p:nvSpPr>
        <p:spPr>
          <a:xfrm>
            <a:off x="3851463" y="1204107"/>
            <a:ext cx="8184426" cy="4616457"/>
          </a:xfrm>
          <a:custGeom>
            <a:avLst/>
            <a:gdLst>
              <a:gd name="connsiteX0" fmla="*/ 3272264 w 8184426"/>
              <a:gd name="connsiteY0" fmla="*/ 2829105 h 4616457"/>
              <a:gd name="connsiteX1" fmla="*/ 4019861 w 8184426"/>
              <a:gd name="connsiteY1" fmla="*/ 3288273 h 4616457"/>
              <a:gd name="connsiteX2" fmla="*/ 4021417 w 8184426"/>
              <a:gd name="connsiteY2" fmla="*/ 4165617 h 4616457"/>
              <a:gd name="connsiteX3" fmla="*/ 3217105 w 8184426"/>
              <a:gd name="connsiteY3" fmla="*/ 4616457 h 4616457"/>
              <a:gd name="connsiteX4" fmla="*/ 2469509 w 8184426"/>
              <a:gd name="connsiteY4" fmla="*/ 4157290 h 4616457"/>
              <a:gd name="connsiteX5" fmla="*/ 2467952 w 8184426"/>
              <a:gd name="connsiteY5" fmla="*/ 3279945 h 4616457"/>
              <a:gd name="connsiteX6" fmla="*/ 4930002 w 8184426"/>
              <a:gd name="connsiteY6" fmla="*/ 2829104 h 4616457"/>
              <a:gd name="connsiteX7" fmla="*/ 5677599 w 8184426"/>
              <a:gd name="connsiteY7" fmla="*/ 3288272 h 4616457"/>
              <a:gd name="connsiteX8" fmla="*/ 5679155 w 8184426"/>
              <a:gd name="connsiteY8" fmla="*/ 4165615 h 4616457"/>
              <a:gd name="connsiteX9" fmla="*/ 4874843 w 8184426"/>
              <a:gd name="connsiteY9" fmla="*/ 4616455 h 4616457"/>
              <a:gd name="connsiteX10" fmla="*/ 4127247 w 8184426"/>
              <a:gd name="connsiteY10" fmla="*/ 4157288 h 4616457"/>
              <a:gd name="connsiteX11" fmla="*/ 4125690 w 8184426"/>
              <a:gd name="connsiteY11" fmla="*/ 3279944 h 4616457"/>
              <a:gd name="connsiteX12" fmla="*/ 6587741 w 8184426"/>
              <a:gd name="connsiteY12" fmla="*/ 2829103 h 4616457"/>
              <a:gd name="connsiteX13" fmla="*/ 7335337 w 8184426"/>
              <a:gd name="connsiteY13" fmla="*/ 3288271 h 4616457"/>
              <a:gd name="connsiteX14" fmla="*/ 7336893 w 8184426"/>
              <a:gd name="connsiteY14" fmla="*/ 4165614 h 4616457"/>
              <a:gd name="connsiteX15" fmla="*/ 6532582 w 8184426"/>
              <a:gd name="connsiteY15" fmla="*/ 4616454 h 4616457"/>
              <a:gd name="connsiteX16" fmla="*/ 5784985 w 8184426"/>
              <a:gd name="connsiteY16" fmla="*/ 4157288 h 4616457"/>
              <a:gd name="connsiteX17" fmla="*/ 5783428 w 8184426"/>
              <a:gd name="connsiteY17" fmla="*/ 3279944 h 4616457"/>
              <a:gd name="connsiteX18" fmla="*/ 2462054 w 8184426"/>
              <a:gd name="connsiteY18" fmla="*/ 1414553 h 4616457"/>
              <a:gd name="connsiteX19" fmla="*/ 3209650 w 8184426"/>
              <a:gd name="connsiteY19" fmla="*/ 1873720 h 4616457"/>
              <a:gd name="connsiteX20" fmla="*/ 3211207 w 8184426"/>
              <a:gd name="connsiteY20" fmla="*/ 2751065 h 4616457"/>
              <a:gd name="connsiteX21" fmla="*/ 2406894 w 8184426"/>
              <a:gd name="connsiteY21" fmla="*/ 3201905 h 4616457"/>
              <a:gd name="connsiteX22" fmla="*/ 1659298 w 8184426"/>
              <a:gd name="connsiteY22" fmla="*/ 2742738 h 4616457"/>
              <a:gd name="connsiteX23" fmla="*/ 1657742 w 8184426"/>
              <a:gd name="connsiteY23" fmla="*/ 1865393 h 4616457"/>
              <a:gd name="connsiteX24" fmla="*/ 4119793 w 8184426"/>
              <a:gd name="connsiteY24" fmla="*/ 1414553 h 4616457"/>
              <a:gd name="connsiteX25" fmla="*/ 4867390 w 8184426"/>
              <a:gd name="connsiteY25" fmla="*/ 1873720 h 4616457"/>
              <a:gd name="connsiteX26" fmla="*/ 4868946 w 8184426"/>
              <a:gd name="connsiteY26" fmla="*/ 2751064 h 4616457"/>
              <a:gd name="connsiteX27" fmla="*/ 4064634 w 8184426"/>
              <a:gd name="connsiteY27" fmla="*/ 3201904 h 4616457"/>
              <a:gd name="connsiteX28" fmla="*/ 3317038 w 8184426"/>
              <a:gd name="connsiteY28" fmla="*/ 2742738 h 4616457"/>
              <a:gd name="connsiteX29" fmla="*/ 3315481 w 8184426"/>
              <a:gd name="connsiteY29" fmla="*/ 1865393 h 4616457"/>
              <a:gd name="connsiteX30" fmla="*/ 5777533 w 8184426"/>
              <a:gd name="connsiteY30" fmla="*/ 1414553 h 4616457"/>
              <a:gd name="connsiteX31" fmla="*/ 6525130 w 8184426"/>
              <a:gd name="connsiteY31" fmla="*/ 1873720 h 4616457"/>
              <a:gd name="connsiteX32" fmla="*/ 6526686 w 8184426"/>
              <a:gd name="connsiteY32" fmla="*/ 2751064 h 4616457"/>
              <a:gd name="connsiteX33" fmla="*/ 5722374 w 8184426"/>
              <a:gd name="connsiteY33" fmla="*/ 3201904 h 4616457"/>
              <a:gd name="connsiteX34" fmla="*/ 4974777 w 8184426"/>
              <a:gd name="connsiteY34" fmla="*/ 2742737 h 4616457"/>
              <a:gd name="connsiteX35" fmla="*/ 4973221 w 8184426"/>
              <a:gd name="connsiteY35" fmla="*/ 1865393 h 4616457"/>
              <a:gd name="connsiteX36" fmla="*/ 7435273 w 8184426"/>
              <a:gd name="connsiteY36" fmla="*/ 1414552 h 4616457"/>
              <a:gd name="connsiteX37" fmla="*/ 8182870 w 8184426"/>
              <a:gd name="connsiteY37" fmla="*/ 1873720 h 4616457"/>
              <a:gd name="connsiteX38" fmla="*/ 8184426 w 8184426"/>
              <a:gd name="connsiteY38" fmla="*/ 2751065 h 4616457"/>
              <a:gd name="connsiteX39" fmla="*/ 7380114 w 8184426"/>
              <a:gd name="connsiteY39" fmla="*/ 3201904 h 4616457"/>
              <a:gd name="connsiteX40" fmla="*/ 6632518 w 8184426"/>
              <a:gd name="connsiteY40" fmla="*/ 2742738 h 4616457"/>
              <a:gd name="connsiteX41" fmla="*/ 6630961 w 8184426"/>
              <a:gd name="connsiteY41" fmla="*/ 1865393 h 4616457"/>
              <a:gd name="connsiteX42" fmla="*/ 804312 w 8184426"/>
              <a:gd name="connsiteY42" fmla="*/ 1408333 h 4616457"/>
              <a:gd name="connsiteX43" fmla="*/ 1551909 w 8184426"/>
              <a:gd name="connsiteY43" fmla="*/ 1867501 h 4616457"/>
              <a:gd name="connsiteX44" fmla="*/ 1553465 w 8184426"/>
              <a:gd name="connsiteY44" fmla="*/ 2744844 h 4616457"/>
              <a:gd name="connsiteX45" fmla="*/ 749153 w 8184426"/>
              <a:gd name="connsiteY45" fmla="*/ 3195684 h 4616457"/>
              <a:gd name="connsiteX46" fmla="*/ 1556 w 8184426"/>
              <a:gd name="connsiteY46" fmla="*/ 2736518 h 4616457"/>
              <a:gd name="connsiteX47" fmla="*/ 0 w 8184426"/>
              <a:gd name="connsiteY47" fmla="*/ 1859173 h 4616457"/>
              <a:gd name="connsiteX48" fmla="*/ 6625060 w 8184426"/>
              <a:gd name="connsiteY48" fmla="*/ 4 h 4616457"/>
              <a:gd name="connsiteX49" fmla="*/ 7372657 w 8184426"/>
              <a:gd name="connsiteY49" fmla="*/ 459170 h 4616457"/>
              <a:gd name="connsiteX50" fmla="*/ 7374213 w 8184426"/>
              <a:gd name="connsiteY50" fmla="*/ 1336514 h 4616457"/>
              <a:gd name="connsiteX51" fmla="*/ 6569901 w 8184426"/>
              <a:gd name="connsiteY51" fmla="*/ 1787354 h 4616457"/>
              <a:gd name="connsiteX52" fmla="*/ 5822304 w 8184426"/>
              <a:gd name="connsiteY52" fmla="*/ 1328188 h 4616457"/>
              <a:gd name="connsiteX53" fmla="*/ 5820748 w 8184426"/>
              <a:gd name="connsiteY53" fmla="*/ 450843 h 4616457"/>
              <a:gd name="connsiteX54" fmla="*/ 4967321 w 8184426"/>
              <a:gd name="connsiteY54" fmla="*/ 3 h 4616457"/>
              <a:gd name="connsiteX55" fmla="*/ 5714918 w 8184426"/>
              <a:gd name="connsiteY55" fmla="*/ 459170 h 4616457"/>
              <a:gd name="connsiteX56" fmla="*/ 5716474 w 8184426"/>
              <a:gd name="connsiteY56" fmla="*/ 1336514 h 4616457"/>
              <a:gd name="connsiteX57" fmla="*/ 4912162 w 8184426"/>
              <a:gd name="connsiteY57" fmla="*/ 1787354 h 4616457"/>
              <a:gd name="connsiteX58" fmla="*/ 4164566 w 8184426"/>
              <a:gd name="connsiteY58" fmla="*/ 1328186 h 4616457"/>
              <a:gd name="connsiteX59" fmla="*/ 4163009 w 8184426"/>
              <a:gd name="connsiteY59" fmla="*/ 450842 h 4616457"/>
              <a:gd name="connsiteX60" fmla="*/ 3309582 w 8184426"/>
              <a:gd name="connsiteY60" fmla="*/ 1 h 4616457"/>
              <a:gd name="connsiteX61" fmla="*/ 4057180 w 8184426"/>
              <a:gd name="connsiteY61" fmla="*/ 459169 h 4616457"/>
              <a:gd name="connsiteX62" fmla="*/ 4058735 w 8184426"/>
              <a:gd name="connsiteY62" fmla="*/ 1336512 h 4616457"/>
              <a:gd name="connsiteX63" fmla="*/ 3254424 w 8184426"/>
              <a:gd name="connsiteY63" fmla="*/ 1787353 h 4616457"/>
              <a:gd name="connsiteX64" fmla="*/ 2506827 w 8184426"/>
              <a:gd name="connsiteY64" fmla="*/ 1328186 h 4616457"/>
              <a:gd name="connsiteX65" fmla="*/ 2505270 w 8184426"/>
              <a:gd name="connsiteY65" fmla="*/ 450841 h 4616457"/>
              <a:gd name="connsiteX66" fmla="*/ 1651843 w 8184426"/>
              <a:gd name="connsiteY66" fmla="*/ 0 h 4616457"/>
              <a:gd name="connsiteX67" fmla="*/ 2399440 w 8184426"/>
              <a:gd name="connsiteY67" fmla="*/ 459167 h 4616457"/>
              <a:gd name="connsiteX68" fmla="*/ 2400997 w 8184426"/>
              <a:gd name="connsiteY68" fmla="*/ 1336511 h 4616457"/>
              <a:gd name="connsiteX69" fmla="*/ 1596684 w 8184426"/>
              <a:gd name="connsiteY69" fmla="*/ 1787351 h 4616457"/>
              <a:gd name="connsiteX70" fmla="*/ 849088 w 8184426"/>
              <a:gd name="connsiteY70" fmla="*/ 1328184 h 4616457"/>
              <a:gd name="connsiteX71" fmla="*/ 847532 w 8184426"/>
              <a:gd name="connsiteY71" fmla="*/ 450840 h 4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184426" h="4616457">
                <a:moveTo>
                  <a:pt x="3272264" y="2829105"/>
                </a:moveTo>
                <a:lnTo>
                  <a:pt x="4019861" y="3288273"/>
                </a:lnTo>
                <a:lnTo>
                  <a:pt x="4021417" y="4165617"/>
                </a:lnTo>
                <a:lnTo>
                  <a:pt x="3217105" y="4616457"/>
                </a:lnTo>
                <a:lnTo>
                  <a:pt x="2469509" y="4157290"/>
                </a:lnTo>
                <a:lnTo>
                  <a:pt x="2467952" y="3279945"/>
                </a:lnTo>
                <a:close/>
                <a:moveTo>
                  <a:pt x="4930002" y="2829104"/>
                </a:moveTo>
                <a:lnTo>
                  <a:pt x="5677599" y="3288272"/>
                </a:lnTo>
                <a:lnTo>
                  <a:pt x="5679155" y="4165615"/>
                </a:lnTo>
                <a:lnTo>
                  <a:pt x="4874843" y="4616455"/>
                </a:lnTo>
                <a:lnTo>
                  <a:pt x="4127247" y="4157288"/>
                </a:lnTo>
                <a:lnTo>
                  <a:pt x="4125690" y="3279944"/>
                </a:lnTo>
                <a:close/>
                <a:moveTo>
                  <a:pt x="6587741" y="2829103"/>
                </a:moveTo>
                <a:lnTo>
                  <a:pt x="7335337" y="3288271"/>
                </a:lnTo>
                <a:lnTo>
                  <a:pt x="7336893" y="4165614"/>
                </a:lnTo>
                <a:lnTo>
                  <a:pt x="6532582" y="4616454"/>
                </a:lnTo>
                <a:lnTo>
                  <a:pt x="5784985" y="4157288"/>
                </a:lnTo>
                <a:lnTo>
                  <a:pt x="5783428" y="3279944"/>
                </a:lnTo>
                <a:close/>
                <a:moveTo>
                  <a:pt x="2462054" y="1414553"/>
                </a:moveTo>
                <a:lnTo>
                  <a:pt x="3209650" y="1873720"/>
                </a:lnTo>
                <a:lnTo>
                  <a:pt x="3211207" y="2751065"/>
                </a:lnTo>
                <a:lnTo>
                  <a:pt x="2406894" y="3201905"/>
                </a:lnTo>
                <a:lnTo>
                  <a:pt x="1659298" y="2742738"/>
                </a:lnTo>
                <a:lnTo>
                  <a:pt x="1657742" y="1865393"/>
                </a:lnTo>
                <a:close/>
                <a:moveTo>
                  <a:pt x="4119793" y="1414553"/>
                </a:moveTo>
                <a:lnTo>
                  <a:pt x="4867390" y="1873720"/>
                </a:lnTo>
                <a:lnTo>
                  <a:pt x="4868946" y="2751064"/>
                </a:lnTo>
                <a:lnTo>
                  <a:pt x="4064634" y="3201904"/>
                </a:lnTo>
                <a:lnTo>
                  <a:pt x="3317038" y="2742738"/>
                </a:lnTo>
                <a:lnTo>
                  <a:pt x="3315481" y="1865393"/>
                </a:lnTo>
                <a:close/>
                <a:moveTo>
                  <a:pt x="5777533" y="1414553"/>
                </a:moveTo>
                <a:lnTo>
                  <a:pt x="6525130" y="1873720"/>
                </a:lnTo>
                <a:lnTo>
                  <a:pt x="6526686" y="2751064"/>
                </a:lnTo>
                <a:lnTo>
                  <a:pt x="5722374" y="3201904"/>
                </a:lnTo>
                <a:lnTo>
                  <a:pt x="4974777" y="2742737"/>
                </a:lnTo>
                <a:lnTo>
                  <a:pt x="4973221" y="1865393"/>
                </a:lnTo>
                <a:close/>
                <a:moveTo>
                  <a:pt x="7435273" y="1414552"/>
                </a:moveTo>
                <a:lnTo>
                  <a:pt x="8182870" y="1873720"/>
                </a:lnTo>
                <a:lnTo>
                  <a:pt x="8184426" y="2751065"/>
                </a:lnTo>
                <a:lnTo>
                  <a:pt x="7380114" y="3201904"/>
                </a:lnTo>
                <a:lnTo>
                  <a:pt x="6632518" y="2742738"/>
                </a:lnTo>
                <a:lnTo>
                  <a:pt x="6630961" y="1865393"/>
                </a:lnTo>
                <a:close/>
                <a:moveTo>
                  <a:pt x="804312" y="1408333"/>
                </a:moveTo>
                <a:lnTo>
                  <a:pt x="1551909" y="1867501"/>
                </a:lnTo>
                <a:lnTo>
                  <a:pt x="1553465" y="2744844"/>
                </a:lnTo>
                <a:lnTo>
                  <a:pt x="749153" y="3195684"/>
                </a:lnTo>
                <a:lnTo>
                  <a:pt x="1556" y="2736518"/>
                </a:lnTo>
                <a:lnTo>
                  <a:pt x="0" y="1859173"/>
                </a:lnTo>
                <a:close/>
                <a:moveTo>
                  <a:pt x="6625060" y="4"/>
                </a:moveTo>
                <a:lnTo>
                  <a:pt x="7372657" y="459170"/>
                </a:lnTo>
                <a:lnTo>
                  <a:pt x="7374213" y="1336514"/>
                </a:lnTo>
                <a:lnTo>
                  <a:pt x="6569901" y="1787354"/>
                </a:lnTo>
                <a:lnTo>
                  <a:pt x="5822304" y="1328188"/>
                </a:lnTo>
                <a:lnTo>
                  <a:pt x="5820748" y="450843"/>
                </a:lnTo>
                <a:close/>
                <a:moveTo>
                  <a:pt x="4967321" y="3"/>
                </a:moveTo>
                <a:lnTo>
                  <a:pt x="5714918" y="459170"/>
                </a:lnTo>
                <a:lnTo>
                  <a:pt x="5716474" y="1336514"/>
                </a:lnTo>
                <a:lnTo>
                  <a:pt x="4912162" y="1787354"/>
                </a:lnTo>
                <a:lnTo>
                  <a:pt x="4164566" y="1328186"/>
                </a:lnTo>
                <a:lnTo>
                  <a:pt x="4163009" y="450842"/>
                </a:lnTo>
                <a:close/>
                <a:moveTo>
                  <a:pt x="3309582" y="1"/>
                </a:moveTo>
                <a:lnTo>
                  <a:pt x="4057180" y="459169"/>
                </a:lnTo>
                <a:lnTo>
                  <a:pt x="4058735" y="1336512"/>
                </a:lnTo>
                <a:lnTo>
                  <a:pt x="3254424" y="1787353"/>
                </a:lnTo>
                <a:lnTo>
                  <a:pt x="2506827" y="1328186"/>
                </a:lnTo>
                <a:lnTo>
                  <a:pt x="2505270" y="450841"/>
                </a:lnTo>
                <a:close/>
                <a:moveTo>
                  <a:pt x="1651843" y="0"/>
                </a:moveTo>
                <a:lnTo>
                  <a:pt x="2399440" y="459167"/>
                </a:lnTo>
                <a:lnTo>
                  <a:pt x="2400997" y="1336511"/>
                </a:lnTo>
                <a:lnTo>
                  <a:pt x="1596684" y="1787351"/>
                </a:lnTo>
                <a:lnTo>
                  <a:pt x="849088" y="1328184"/>
                </a:lnTo>
                <a:lnTo>
                  <a:pt x="847532" y="450840"/>
                </a:lnTo>
                <a:close/>
              </a:path>
            </a:pathLst>
          </a:custGeom>
        </p:spPr>
        <p:txBody>
          <a:bodyPr wrap="square">
            <a:noAutofit/>
          </a:bodyPr>
          <a:lstStyle>
            <a:lvl1pPr marL="0" indent="0">
              <a:buNone/>
              <a:defRPr/>
            </a:lvl1pPr>
          </a:lstStyle>
          <a:p>
            <a:r>
              <a:rPr lang="en-GB"/>
              <a:t>Click icon to add image</a:t>
            </a:r>
          </a:p>
        </p:txBody>
      </p:sp>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grpSp>
        <p:nvGrpSpPr>
          <p:cNvPr id="3" name="Group 2">
            <a:extLst>
              <a:ext uri="{FF2B5EF4-FFF2-40B4-BE49-F238E27FC236}">
                <a16:creationId xmlns:a16="http://schemas.microsoft.com/office/drawing/2014/main" id="{F8B1121D-C471-C94C-56C4-AC4BDBF7B642}"/>
              </a:ext>
            </a:extLst>
          </p:cNvPr>
          <p:cNvGrpSpPr/>
          <p:nvPr userDrawn="1"/>
        </p:nvGrpSpPr>
        <p:grpSpPr>
          <a:xfrm>
            <a:off x="-5222362" y="0"/>
            <a:ext cx="5192969" cy="4970639"/>
            <a:chOff x="-5222362" y="0"/>
            <a:chExt cx="5192969" cy="4970639"/>
          </a:xfrm>
        </p:grpSpPr>
        <p:pic>
          <p:nvPicPr>
            <p:cNvPr id="6" name="Picture 5">
              <a:extLst>
                <a:ext uri="{FF2B5EF4-FFF2-40B4-BE49-F238E27FC236}">
                  <a16:creationId xmlns:a16="http://schemas.microsoft.com/office/drawing/2014/main" id="{9C3EB16A-F543-26A7-BD5F-0E49F2A14BD5}"/>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7" name="Rectangle 6">
              <a:extLst>
                <a:ext uri="{FF2B5EF4-FFF2-40B4-BE49-F238E27FC236}">
                  <a16:creationId xmlns:a16="http://schemas.microsoft.com/office/drawing/2014/main" id="{367C29E3-EE61-3018-C1AC-6020D6F86516}"/>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 name="TextBox 7">
              <a:extLst>
                <a:ext uri="{FF2B5EF4-FFF2-40B4-BE49-F238E27FC236}">
                  <a16:creationId xmlns:a16="http://schemas.microsoft.com/office/drawing/2014/main" id="{072F607A-9D83-7A1F-BBC7-45979EEE86EA}"/>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9" name="Rectangle 8">
              <a:extLst>
                <a:ext uri="{FF2B5EF4-FFF2-40B4-BE49-F238E27FC236}">
                  <a16:creationId xmlns:a16="http://schemas.microsoft.com/office/drawing/2014/main" id="{573011D8-B9E2-AFD0-A97B-65CFA4093B6E}"/>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0" name="TextBox 9">
              <a:extLst>
                <a:ext uri="{FF2B5EF4-FFF2-40B4-BE49-F238E27FC236}">
                  <a16:creationId xmlns:a16="http://schemas.microsoft.com/office/drawing/2014/main" id="{E482D25F-810E-E6F8-6988-A098D249E886}"/>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1" name="TextBox 10">
              <a:extLst>
                <a:ext uri="{FF2B5EF4-FFF2-40B4-BE49-F238E27FC236}">
                  <a16:creationId xmlns:a16="http://schemas.microsoft.com/office/drawing/2014/main" id="{5D9D88A4-2779-CB8C-C207-9A0A4DAA4965}"/>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12" name="TextBox 11">
              <a:extLst>
                <a:ext uri="{FF2B5EF4-FFF2-40B4-BE49-F238E27FC236}">
                  <a16:creationId xmlns:a16="http://schemas.microsoft.com/office/drawing/2014/main" id="{25AF3C71-52BD-FB53-BCE2-E7AB87CA2A07}"/>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3" name="TextBox 12">
              <a:extLst>
                <a:ext uri="{FF2B5EF4-FFF2-40B4-BE49-F238E27FC236}">
                  <a16:creationId xmlns:a16="http://schemas.microsoft.com/office/drawing/2014/main" id="{6C27505C-524B-47D9-6D36-C749B1AEBEC4}"/>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4" name="TextBox 13">
              <a:extLst>
                <a:ext uri="{FF2B5EF4-FFF2-40B4-BE49-F238E27FC236}">
                  <a16:creationId xmlns:a16="http://schemas.microsoft.com/office/drawing/2014/main" id="{46F7036B-9C98-93D7-4A6A-B47C8A674CEE}"/>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
        <p:nvSpPr>
          <p:cNvPr id="2" name="Rectangle 1">
            <a:extLst>
              <a:ext uri="{FF2B5EF4-FFF2-40B4-BE49-F238E27FC236}">
                <a16:creationId xmlns:a16="http://schemas.microsoft.com/office/drawing/2014/main" id="{47C15662-8366-851C-4E8A-588787B32E5E}"/>
              </a:ext>
            </a:extLst>
          </p:cNvPr>
          <p:cNvSpPr/>
          <p:nvPr userDrawn="1"/>
        </p:nvSpPr>
        <p:spPr>
          <a:xfrm>
            <a:off x="3264195" y="4832498"/>
            <a:ext cx="2934586" cy="1355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0">
            <a:extLst>
              <a:ext uri="{FF2B5EF4-FFF2-40B4-BE49-F238E27FC236}">
                <a16:creationId xmlns:a16="http://schemas.microsoft.com/office/drawing/2014/main" id="{F405A9B9-3BF8-52D9-4843-B94C6B3CE54C}"/>
              </a:ext>
            </a:extLst>
          </p:cNvPr>
          <p:cNvSpPr>
            <a:spLocks noGrp="1"/>
          </p:cNvSpPr>
          <p:nvPr>
            <p:ph type="body" sz="quarter" idx="14"/>
          </p:nvPr>
        </p:nvSpPr>
        <p:spPr>
          <a:xfrm>
            <a:off x="557873" y="327601"/>
            <a:ext cx="3147574" cy="6009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a:extLst>
              <a:ext uri="{FF2B5EF4-FFF2-40B4-BE49-F238E27FC236}">
                <a16:creationId xmlns:a16="http://schemas.microsoft.com/office/drawing/2014/main" id="{27D584E2-359D-7DBB-DF16-FB7FD02D03D7}"/>
              </a:ext>
            </a:extLst>
          </p:cNvPr>
          <p:cNvPicPr>
            <a:picLocks/>
          </p:cNvPicPr>
          <p:nvPr userDrawn="1"/>
        </p:nvPicPr>
        <p:blipFill>
          <a:blip r:embed="rId4"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Tree>
    <p:extLst>
      <p:ext uri="{BB962C8B-B14F-4D97-AF65-F5344CB8AC3E}">
        <p14:creationId xmlns:p14="http://schemas.microsoft.com/office/powerpoint/2010/main" val="3537363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x image with tex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951534E-8AA1-7D19-50A3-6F584AC87C08}"/>
              </a:ext>
            </a:extLst>
          </p:cNvPr>
          <p:cNvSpPr>
            <a:spLocks noGrp="1"/>
          </p:cNvSpPr>
          <p:nvPr>
            <p:ph type="pic" sz="quarter" idx="13" hasCustomPrompt="1"/>
          </p:nvPr>
        </p:nvSpPr>
        <p:spPr>
          <a:xfrm>
            <a:off x="856902" y="229319"/>
            <a:ext cx="6774712" cy="6419641"/>
          </a:xfrm>
          <a:custGeom>
            <a:avLst/>
            <a:gdLst>
              <a:gd name="connsiteX0" fmla="*/ 3385360 w 6774712"/>
              <a:gd name="connsiteY0" fmla="*/ 4507717 h 6419641"/>
              <a:gd name="connsiteX1" fmla="*/ 4201998 w 6774712"/>
              <a:gd name="connsiteY1" fmla="*/ 5005443 h 6419641"/>
              <a:gd name="connsiteX2" fmla="*/ 4204145 w 6774712"/>
              <a:gd name="connsiteY2" fmla="*/ 5961802 h 6419641"/>
              <a:gd name="connsiteX3" fmla="*/ 3391067 w 6774712"/>
              <a:gd name="connsiteY3" fmla="*/ 6419641 h 6419641"/>
              <a:gd name="connsiteX4" fmla="*/ 2574430 w 6774712"/>
              <a:gd name="connsiteY4" fmla="*/ 5921915 h 6419641"/>
              <a:gd name="connsiteX5" fmla="*/ 2572283 w 6774712"/>
              <a:gd name="connsiteY5" fmla="*/ 4965556 h 6419641"/>
              <a:gd name="connsiteX6" fmla="*/ 5955927 w 6774712"/>
              <a:gd name="connsiteY6" fmla="*/ 3079620 h 6419641"/>
              <a:gd name="connsiteX7" fmla="*/ 6772566 w 6774712"/>
              <a:gd name="connsiteY7" fmla="*/ 3577346 h 6419641"/>
              <a:gd name="connsiteX8" fmla="*/ 6774712 w 6774712"/>
              <a:gd name="connsiteY8" fmla="*/ 4533705 h 6419641"/>
              <a:gd name="connsiteX9" fmla="*/ 5961634 w 6774712"/>
              <a:gd name="connsiteY9" fmla="*/ 4991542 h 6419641"/>
              <a:gd name="connsiteX10" fmla="*/ 5144996 w 6774712"/>
              <a:gd name="connsiteY10" fmla="*/ 4493817 h 6419641"/>
              <a:gd name="connsiteX11" fmla="*/ 5142850 w 6774712"/>
              <a:gd name="connsiteY11" fmla="*/ 3537456 h 6419641"/>
              <a:gd name="connsiteX12" fmla="*/ 4244895 w 6774712"/>
              <a:gd name="connsiteY12" fmla="*/ 3027926 h 6419641"/>
              <a:gd name="connsiteX13" fmla="*/ 5061532 w 6774712"/>
              <a:gd name="connsiteY13" fmla="*/ 3525653 h 6419641"/>
              <a:gd name="connsiteX14" fmla="*/ 5063679 w 6774712"/>
              <a:gd name="connsiteY14" fmla="*/ 4482011 h 6419641"/>
              <a:gd name="connsiteX15" fmla="*/ 4250601 w 6774712"/>
              <a:gd name="connsiteY15" fmla="*/ 4939849 h 6419641"/>
              <a:gd name="connsiteX16" fmla="*/ 3433964 w 6774712"/>
              <a:gd name="connsiteY16" fmla="*/ 4442124 h 6419641"/>
              <a:gd name="connsiteX17" fmla="*/ 3431817 w 6774712"/>
              <a:gd name="connsiteY17" fmla="*/ 3485764 h 6419641"/>
              <a:gd name="connsiteX18" fmla="*/ 2524111 w 6774712"/>
              <a:gd name="connsiteY18" fmla="*/ 2994891 h 6419641"/>
              <a:gd name="connsiteX19" fmla="*/ 3340748 w 6774712"/>
              <a:gd name="connsiteY19" fmla="*/ 3492618 h 6419641"/>
              <a:gd name="connsiteX20" fmla="*/ 3342895 w 6774712"/>
              <a:gd name="connsiteY20" fmla="*/ 4448977 h 6419641"/>
              <a:gd name="connsiteX21" fmla="*/ 2529817 w 6774712"/>
              <a:gd name="connsiteY21" fmla="*/ 4906814 h 6419641"/>
              <a:gd name="connsiteX22" fmla="*/ 1713180 w 6774712"/>
              <a:gd name="connsiteY22" fmla="*/ 4409089 h 6419641"/>
              <a:gd name="connsiteX23" fmla="*/ 1711033 w 6774712"/>
              <a:gd name="connsiteY23" fmla="*/ 3452729 h 6419641"/>
              <a:gd name="connsiteX24" fmla="*/ 813079 w 6774712"/>
              <a:gd name="connsiteY24" fmla="*/ 2956541 h 6419641"/>
              <a:gd name="connsiteX25" fmla="*/ 1629715 w 6774712"/>
              <a:gd name="connsiteY25" fmla="*/ 3454267 h 6419641"/>
              <a:gd name="connsiteX26" fmla="*/ 1631862 w 6774712"/>
              <a:gd name="connsiteY26" fmla="*/ 4410625 h 6419641"/>
              <a:gd name="connsiteX27" fmla="*/ 818784 w 6774712"/>
              <a:gd name="connsiteY27" fmla="*/ 4868463 h 6419641"/>
              <a:gd name="connsiteX28" fmla="*/ 2147 w 6774712"/>
              <a:gd name="connsiteY28" fmla="*/ 4370738 h 6419641"/>
              <a:gd name="connsiteX29" fmla="*/ 0 w 6774712"/>
              <a:gd name="connsiteY29" fmla="*/ 3414378 h 6419641"/>
              <a:gd name="connsiteX30" fmla="*/ 5096326 w 6774712"/>
              <a:gd name="connsiteY30" fmla="*/ 1556978 h 6419641"/>
              <a:gd name="connsiteX31" fmla="*/ 5912963 w 6774712"/>
              <a:gd name="connsiteY31" fmla="*/ 2054704 h 6419641"/>
              <a:gd name="connsiteX32" fmla="*/ 5915110 w 6774712"/>
              <a:gd name="connsiteY32" fmla="*/ 3011063 h 6419641"/>
              <a:gd name="connsiteX33" fmla="*/ 5102032 w 6774712"/>
              <a:gd name="connsiteY33" fmla="*/ 3468901 h 6419641"/>
              <a:gd name="connsiteX34" fmla="*/ 4285394 w 6774712"/>
              <a:gd name="connsiteY34" fmla="*/ 2971174 h 6419641"/>
              <a:gd name="connsiteX35" fmla="*/ 4283248 w 6774712"/>
              <a:gd name="connsiteY35" fmla="*/ 2014815 h 6419641"/>
              <a:gd name="connsiteX36" fmla="*/ 3385360 w 6774712"/>
              <a:gd name="connsiteY36" fmla="*/ 1513963 h 6419641"/>
              <a:gd name="connsiteX37" fmla="*/ 4201998 w 6774712"/>
              <a:gd name="connsiteY37" fmla="*/ 2011689 h 6419641"/>
              <a:gd name="connsiteX38" fmla="*/ 4204145 w 6774712"/>
              <a:gd name="connsiteY38" fmla="*/ 2968047 h 6419641"/>
              <a:gd name="connsiteX39" fmla="*/ 3391067 w 6774712"/>
              <a:gd name="connsiteY39" fmla="*/ 3425885 h 6419641"/>
              <a:gd name="connsiteX40" fmla="*/ 2574430 w 6774712"/>
              <a:gd name="connsiteY40" fmla="*/ 2928160 h 6419641"/>
              <a:gd name="connsiteX41" fmla="*/ 2572283 w 6774712"/>
              <a:gd name="connsiteY41" fmla="*/ 1971800 h 6419641"/>
              <a:gd name="connsiteX42" fmla="*/ 1669012 w 6774712"/>
              <a:gd name="connsiteY42" fmla="*/ 1480928 h 6419641"/>
              <a:gd name="connsiteX43" fmla="*/ 2485649 w 6774712"/>
              <a:gd name="connsiteY43" fmla="*/ 1978654 h 6419641"/>
              <a:gd name="connsiteX44" fmla="*/ 2487795 w 6774712"/>
              <a:gd name="connsiteY44" fmla="*/ 2935013 h 6419641"/>
              <a:gd name="connsiteX45" fmla="*/ 1674718 w 6774712"/>
              <a:gd name="connsiteY45" fmla="*/ 3392850 h 6419641"/>
              <a:gd name="connsiteX46" fmla="*/ 858081 w 6774712"/>
              <a:gd name="connsiteY46" fmla="*/ 2895125 h 6419641"/>
              <a:gd name="connsiteX47" fmla="*/ 855935 w 6774712"/>
              <a:gd name="connsiteY47" fmla="*/ 1938765 h 6419641"/>
              <a:gd name="connsiteX48" fmla="*/ 2509480 w 6774712"/>
              <a:gd name="connsiteY48" fmla="*/ 0 h 6419641"/>
              <a:gd name="connsiteX49" fmla="*/ 3326118 w 6774712"/>
              <a:gd name="connsiteY49" fmla="*/ 497727 h 6419641"/>
              <a:gd name="connsiteX50" fmla="*/ 3328264 w 6774712"/>
              <a:gd name="connsiteY50" fmla="*/ 1454085 h 6419641"/>
              <a:gd name="connsiteX51" fmla="*/ 2515186 w 6774712"/>
              <a:gd name="connsiteY51" fmla="*/ 1911922 h 6419641"/>
              <a:gd name="connsiteX52" fmla="*/ 1698549 w 6774712"/>
              <a:gd name="connsiteY52" fmla="*/ 1414198 h 6419641"/>
              <a:gd name="connsiteX53" fmla="*/ 1696403 w 6774712"/>
              <a:gd name="connsiteY53" fmla="*/ 457838 h 641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774712" h="6419641">
                <a:moveTo>
                  <a:pt x="3385360" y="4507717"/>
                </a:moveTo>
                <a:lnTo>
                  <a:pt x="4201998" y="5005443"/>
                </a:lnTo>
                <a:lnTo>
                  <a:pt x="4204145" y="5961802"/>
                </a:lnTo>
                <a:lnTo>
                  <a:pt x="3391067" y="6419641"/>
                </a:lnTo>
                <a:lnTo>
                  <a:pt x="2574430" y="5921915"/>
                </a:lnTo>
                <a:lnTo>
                  <a:pt x="2572283" y="4965556"/>
                </a:lnTo>
                <a:close/>
                <a:moveTo>
                  <a:pt x="5955927" y="3079620"/>
                </a:moveTo>
                <a:lnTo>
                  <a:pt x="6772566" y="3577346"/>
                </a:lnTo>
                <a:lnTo>
                  <a:pt x="6774712" y="4533705"/>
                </a:lnTo>
                <a:lnTo>
                  <a:pt x="5961634" y="4991542"/>
                </a:lnTo>
                <a:lnTo>
                  <a:pt x="5144996" y="4493817"/>
                </a:lnTo>
                <a:lnTo>
                  <a:pt x="5142850" y="3537456"/>
                </a:lnTo>
                <a:close/>
                <a:moveTo>
                  <a:pt x="4244895" y="3027926"/>
                </a:moveTo>
                <a:lnTo>
                  <a:pt x="5061532" y="3525653"/>
                </a:lnTo>
                <a:lnTo>
                  <a:pt x="5063679" y="4482011"/>
                </a:lnTo>
                <a:lnTo>
                  <a:pt x="4250601" y="4939849"/>
                </a:lnTo>
                <a:lnTo>
                  <a:pt x="3433964" y="4442124"/>
                </a:lnTo>
                <a:lnTo>
                  <a:pt x="3431817" y="3485764"/>
                </a:lnTo>
                <a:close/>
                <a:moveTo>
                  <a:pt x="2524111" y="2994891"/>
                </a:moveTo>
                <a:lnTo>
                  <a:pt x="3340748" y="3492618"/>
                </a:lnTo>
                <a:lnTo>
                  <a:pt x="3342895" y="4448977"/>
                </a:lnTo>
                <a:lnTo>
                  <a:pt x="2529817" y="4906814"/>
                </a:lnTo>
                <a:lnTo>
                  <a:pt x="1713180" y="4409089"/>
                </a:lnTo>
                <a:lnTo>
                  <a:pt x="1711033" y="3452729"/>
                </a:lnTo>
                <a:close/>
                <a:moveTo>
                  <a:pt x="813079" y="2956541"/>
                </a:moveTo>
                <a:lnTo>
                  <a:pt x="1629715" y="3454267"/>
                </a:lnTo>
                <a:lnTo>
                  <a:pt x="1631862" y="4410625"/>
                </a:lnTo>
                <a:lnTo>
                  <a:pt x="818784" y="4868463"/>
                </a:lnTo>
                <a:lnTo>
                  <a:pt x="2147" y="4370738"/>
                </a:lnTo>
                <a:lnTo>
                  <a:pt x="0" y="3414378"/>
                </a:lnTo>
                <a:close/>
                <a:moveTo>
                  <a:pt x="5096326" y="1556978"/>
                </a:moveTo>
                <a:lnTo>
                  <a:pt x="5912963" y="2054704"/>
                </a:lnTo>
                <a:lnTo>
                  <a:pt x="5915110" y="3011063"/>
                </a:lnTo>
                <a:lnTo>
                  <a:pt x="5102032" y="3468901"/>
                </a:lnTo>
                <a:lnTo>
                  <a:pt x="4285394" y="2971174"/>
                </a:lnTo>
                <a:lnTo>
                  <a:pt x="4283248" y="2014815"/>
                </a:lnTo>
                <a:close/>
                <a:moveTo>
                  <a:pt x="3385360" y="1513963"/>
                </a:moveTo>
                <a:lnTo>
                  <a:pt x="4201998" y="2011689"/>
                </a:lnTo>
                <a:lnTo>
                  <a:pt x="4204145" y="2968047"/>
                </a:lnTo>
                <a:lnTo>
                  <a:pt x="3391067" y="3425885"/>
                </a:lnTo>
                <a:lnTo>
                  <a:pt x="2574430" y="2928160"/>
                </a:lnTo>
                <a:lnTo>
                  <a:pt x="2572283" y="1971800"/>
                </a:lnTo>
                <a:close/>
                <a:moveTo>
                  <a:pt x="1669012" y="1480928"/>
                </a:moveTo>
                <a:lnTo>
                  <a:pt x="2485649" y="1978654"/>
                </a:lnTo>
                <a:lnTo>
                  <a:pt x="2487795" y="2935013"/>
                </a:lnTo>
                <a:lnTo>
                  <a:pt x="1674718" y="3392850"/>
                </a:lnTo>
                <a:lnTo>
                  <a:pt x="858081" y="2895125"/>
                </a:lnTo>
                <a:lnTo>
                  <a:pt x="855935" y="1938765"/>
                </a:lnTo>
                <a:close/>
                <a:moveTo>
                  <a:pt x="2509480" y="0"/>
                </a:moveTo>
                <a:lnTo>
                  <a:pt x="3326118" y="497727"/>
                </a:lnTo>
                <a:lnTo>
                  <a:pt x="3328264" y="1454085"/>
                </a:lnTo>
                <a:lnTo>
                  <a:pt x="2515186" y="1911922"/>
                </a:lnTo>
                <a:lnTo>
                  <a:pt x="1698549" y="1414198"/>
                </a:lnTo>
                <a:lnTo>
                  <a:pt x="1696403" y="457838"/>
                </a:lnTo>
                <a:close/>
              </a:path>
            </a:pathLst>
          </a:custGeom>
        </p:spPr>
        <p:txBody>
          <a:bodyPr wrap="square">
            <a:noAutofit/>
          </a:bodyPr>
          <a:lstStyle>
            <a:lvl1pPr marL="0" indent="0">
              <a:buNone/>
              <a:defRPr/>
            </a:lvl1pPr>
          </a:lstStyle>
          <a:p>
            <a:r>
              <a:rPr lang="en-GB"/>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19" name="Hexagon 18">
            <a:extLst>
              <a:ext uri="{FF2B5EF4-FFF2-40B4-BE49-F238E27FC236}">
                <a16:creationId xmlns:a16="http://schemas.microsoft.com/office/drawing/2014/main" id="{1AC49DFF-DF4D-90E0-E6D0-220F89AC3272}"/>
              </a:ext>
            </a:extLst>
          </p:cNvPr>
          <p:cNvSpPr/>
          <p:nvPr userDrawn="1"/>
        </p:nvSpPr>
        <p:spPr>
          <a:xfrm rot="19860160">
            <a:off x="5733220" y="4696521"/>
            <a:ext cx="1393716" cy="1201479"/>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A7D06BB7-78E1-1AC9-8655-F70DAC82B6E4}"/>
              </a:ext>
            </a:extLst>
          </p:cNvPr>
          <p:cNvSpPr/>
          <p:nvPr userDrawn="1"/>
        </p:nvSpPr>
        <p:spPr>
          <a:xfrm rot="19860160">
            <a:off x="1496237" y="4856904"/>
            <a:ext cx="1993578" cy="1718601"/>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Hexagon 23">
            <a:extLst>
              <a:ext uri="{FF2B5EF4-FFF2-40B4-BE49-F238E27FC236}">
                <a16:creationId xmlns:a16="http://schemas.microsoft.com/office/drawing/2014/main" id="{5384DF02-2B6D-1BE0-96BB-B5605E6AACF4}"/>
              </a:ext>
            </a:extLst>
          </p:cNvPr>
          <p:cNvSpPr/>
          <p:nvPr userDrawn="1"/>
        </p:nvSpPr>
        <p:spPr>
          <a:xfrm rot="19860160">
            <a:off x="1465803" y="1017634"/>
            <a:ext cx="719724" cy="620452"/>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Hexagon 24">
            <a:extLst>
              <a:ext uri="{FF2B5EF4-FFF2-40B4-BE49-F238E27FC236}">
                <a16:creationId xmlns:a16="http://schemas.microsoft.com/office/drawing/2014/main" id="{BA956581-8F06-458D-2FDE-250CC5654CE1}"/>
              </a:ext>
            </a:extLst>
          </p:cNvPr>
          <p:cNvSpPr/>
          <p:nvPr userDrawn="1"/>
        </p:nvSpPr>
        <p:spPr>
          <a:xfrm rot="19860160">
            <a:off x="6970937" y="2683126"/>
            <a:ext cx="719724" cy="620452"/>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Hexagon 25">
            <a:extLst>
              <a:ext uri="{FF2B5EF4-FFF2-40B4-BE49-F238E27FC236}">
                <a16:creationId xmlns:a16="http://schemas.microsoft.com/office/drawing/2014/main" id="{349B9434-F6AE-6C9D-53C4-F8DE90248797}"/>
              </a:ext>
            </a:extLst>
          </p:cNvPr>
          <p:cNvSpPr/>
          <p:nvPr userDrawn="1"/>
        </p:nvSpPr>
        <p:spPr>
          <a:xfrm rot="19860160">
            <a:off x="4650672" y="956918"/>
            <a:ext cx="1039999" cy="896551"/>
          </a:xfrm>
          <a:prstGeom prst="hexagon">
            <a:avLst>
              <a:gd name="adj" fmla="val 28196"/>
              <a:gd name="vf" fmla="val 115470"/>
            </a:avLst>
          </a:prstGeom>
          <a:solidFill>
            <a:srgbClr val="D21C60">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xagon 28">
            <a:extLst>
              <a:ext uri="{FF2B5EF4-FFF2-40B4-BE49-F238E27FC236}">
                <a16:creationId xmlns:a16="http://schemas.microsoft.com/office/drawing/2014/main" id="{03BC36E8-303E-2F43-996F-178302C4E3EB}"/>
              </a:ext>
            </a:extLst>
          </p:cNvPr>
          <p:cNvSpPr/>
          <p:nvPr userDrawn="1"/>
        </p:nvSpPr>
        <p:spPr>
          <a:xfrm rot="19860160">
            <a:off x="1434932" y="1010644"/>
            <a:ext cx="719724" cy="620452"/>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Hexagon 31">
            <a:extLst>
              <a:ext uri="{FF2B5EF4-FFF2-40B4-BE49-F238E27FC236}">
                <a16:creationId xmlns:a16="http://schemas.microsoft.com/office/drawing/2014/main" id="{A5643BAC-D475-4371-56D4-5FCC11AC5E9D}"/>
              </a:ext>
            </a:extLst>
          </p:cNvPr>
          <p:cNvSpPr/>
          <p:nvPr userDrawn="1"/>
        </p:nvSpPr>
        <p:spPr>
          <a:xfrm rot="19860160">
            <a:off x="5133860" y="5156178"/>
            <a:ext cx="1052292" cy="907148"/>
          </a:xfrm>
          <a:prstGeom prst="hexagon">
            <a:avLst>
              <a:gd name="adj" fmla="val 28196"/>
              <a:gd name="vf" fmla="val 115470"/>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Hexagon 32">
            <a:extLst>
              <a:ext uri="{FF2B5EF4-FFF2-40B4-BE49-F238E27FC236}">
                <a16:creationId xmlns:a16="http://schemas.microsoft.com/office/drawing/2014/main" id="{55074A34-802D-EF00-D032-16541D5658E9}"/>
              </a:ext>
            </a:extLst>
          </p:cNvPr>
          <p:cNvSpPr/>
          <p:nvPr userDrawn="1"/>
        </p:nvSpPr>
        <p:spPr>
          <a:xfrm rot="19860160">
            <a:off x="1496236" y="4848517"/>
            <a:ext cx="1993578" cy="1718601"/>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Hexagon 33">
            <a:extLst>
              <a:ext uri="{FF2B5EF4-FFF2-40B4-BE49-F238E27FC236}">
                <a16:creationId xmlns:a16="http://schemas.microsoft.com/office/drawing/2014/main" id="{94EBACBD-5B70-1E9A-D186-48FDDBD4ACE6}"/>
              </a:ext>
            </a:extLst>
          </p:cNvPr>
          <p:cNvSpPr/>
          <p:nvPr userDrawn="1"/>
        </p:nvSpPr>
        <p:spPr>
          <a:xfrm rot="19860160">
            <a:off x="373282" y="4402780"/>
            <a:ext cx="843560" cy="727207"/>
          </a:xfrm>
          <a:prstGeom prst="hexagon">
            <a:avLst>
              <a:gd name="adj" fmla="val 28196"/>
              <a:gd name="vf" fmla="val 115470"/>
            </a:avLst>
          </a:prstGeom>
          <a:solidFill>
            <a:srgbClr val="70AD4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Hexagon 34">
            <a:extLst>
              <a:ext uri="{FF2B5EF4-FFF2-40B4-BE49-F238E27FC236}">
                <a16:creationId xmlns:a16="http://schemas.microsoft.com/office/drawing/2014/main" id="{262309EE-8611-75C4-2E66-92DDDF75C1B5}"/>
              </a:ext>
            </a:extLst>
          </p:cNvPr>
          <p:cNvSpPr/>
          <p:nvPr userDrawn="1"/>
        </p:nvSpPr>
        <p:spPr>
          <a:xfrm rot="19860160">
            <a:off x="769608" y="1738425"/>
            <a:ext cx="1327079" cy="1144034"/>
          </a:xfrm>
          <a:prstGeom prst="hexagon">
            <a:avLst>
              <a:gd name="adj" fmla="val 28196"/>
              <a:gd name="vf" fmla="val 115470"/>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Hexagon 35">
            <a:extLst>
              <a:ext uri="{FF2B5EF4-FFF2-40B4-BE49-F238E27FC236}">
                <a16:creationId xmlns:a16="http://schemas.microsoft.com/office/drawing/2014/main" id="{CCF6882E-BC69-455A-6A8C-2EC1A4F30B1F}"/>
              </a:ext>
            </a:extLst>
          </p:cNvPr>
          <p:cNvSpPr/>
          <p:nvPr userDrawn="1"/>
        </p:nvSpPr>
        <p:spPr>
          <a:xfrm rot="19860160">
            <a:off x="5301064" y="721383"/>
            <a:ext cx="1799094" cy="1550943"/>
          </a:xfrm>
          <a:prstGeom prst="hexagon">
            <a:avLst>
              <a:gd name="adj" fmla="val 28196"/>
              <a:gd name="vf" fmla="val 115470"/>
            </a:avLst>
          </a:prstGeom>
          <a:solidFill>
            <a:srgbClr val="F4DF6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Hexagon 36">
            <a:extLst>
              <a:ext uri="{FF2B5EF4-FFF2-40B4-BE49-F238E27FC236}">
                <a16:creationId xmlns:a16="http://schemas.microsoft.com/office/drawing/2014/main" id="{8014292C-62BC-3B2B-4EB0-74D93462C324}"/>
              </a:ext>
            </a:extLst>
          </p:cNvPr>
          <p:cNvSpPr/>
          <p:nvPr userDrawn="1"/>
        </p:nvSpPr>
        <p:spPr>
          <a:xfrm rot="19860160">
            <a:off x="1434931" y="1002257"/>
            <a:ext cx="719724" cy="620452"/>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Hexagon 38">
            <a:extLst>
              <a:ext uri="{FF2B5EF4-FFF2-40B4-BE49-F238E27FC236}">
                <a16:creationId xmlns:a16="http://schemas.microsoft.com/office/drawing/2014/main" id="{FCF234F5-F899-2FCB-77FC-934C0BD2F30A}"/>
              </a:ext>
            </a:extLst>
          </p:cNvPr>
          <p:cNvSpPr/>
          <p:nvPr userDrawn="1"/>
        </p:nvSpPr>
        <p:spPr>
          <a:xfrm rot="19860160">
            <a:off x="3992964" y="810093"/>
            <a:ext cx="1039999" cy="896551"/>
          </a:xfrm>
          <a:prstGeom prst="hexagon">
            <a:avLst>
              <a:gd name="adj" fmla="val 28196"/>
              <a:gd name="vf" fmla="val 115470"/>
            </a:avLst>
          </a:prstGeom>
          <a:solidFill>
            <a:srgbClr val="00B0F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Hexagon 48">
            <a:extLst>
              <a:ext uri="{FF2B5EF4-FFF2-40B4-BE49-F238E27FC236}">
                <a16:creationId xmlns:a16="http://schemas.microsoft.com/office/drawing/2014/main" id="{7137959F-5BFB-EB78-4F50-D537BADC9BF9}"/>
              </a:ext>
            </a:extLst>
          </p:cNvPr>
          <p:cNvSpPr/>
          <p:nvPr userDrawn="1"/>
        </p:nvSpPr>
        <p:spPr>
          <a:xfrm rot="19860160">
            <a:off x="4156226" y="228864"/>
            <a:ext cx="533903" cy="460261"/>
          </a:xfrm>
          <a:prstGeom prst="hexagon">
            <a:avLst>
              <a:gd name="adj" fmla="val 28196"/>
              <a:gd name="vf" fmla="val 115470"/>
            </a:avLst>
          </a:prstGeom>
          <a:solidFill>
            <a:srgbClr val="70AD4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 Placeholder 50">
            <a:extLst>
              <a:ext uri="{FF2B5EF4-FFF2-40B4-BE49-F238E27FC236}">
                <a16:creationId xmlns:a16="http://schemas.microsoft.com/office/drawing/2014/main" id="{452B5975-9CEB-6925-3320-E0C120904BB8}"/>
              </a:ext>
            </a:extLst>
          </p:cNvPr>
          <p:cNvSpPr>
            <a:spLocks noGrp="1"/>
          </p:cNvSpPr>
          <p:nvPr>
            <p:ph type="body" sz="quarter" idx="14"/>
          </p:nvPr>
        </p:nvSpPr>
        <p:spPr>
          <a:xfrm>
            <a:off x="8037513" y="228600"/>
            <a:ext cx="3783012" cy="6294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B987ED5F-C762-B7DA-7875-F62DD93C71E7}"/>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86D8AE48-C022-F48B-9B17-8C73BAFB21EE}"/>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66A8E806-EB0C-8D9F-D46B-4643B86195BB}"/>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E1ACA750-9081-432C-E67D-7E73F4A559A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15DBB113-C817-CB69-BB22-56513C0F83CD}"/>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1BF844D6-D703-5C84-934B-2CB0FE8C9B39}"/>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07FB57A2-0CCC-775A-7279-603D6CF0994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1A4CBAE2-85C7-F72A-27E8-A6743101FEBD}"/>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0852769D-F8FB-49CF-75F3-728CE1607402}"/>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2" name="TextBox 11">
              <a:extLst>
                <a:ext uri="{FF2B5EF4-FFF2-40B4-BE49-F238E27FC236}">
                  <a16:creationId xmlns:a16="http://schemas.microsoft.com/office/drawing/2014/main" id="{27D62094-7E21-9C4A-3832-A8745B1E62DE}"/>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2054745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x image alternativ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13995A35-E66E-216D-7E01-FA6DB2DB86B4}"/>
              </a:ext>
            </a:extLst>
          </p:cNvPr>
          <p:cNvSpPr>
            <a:spLocks noGrp="1"/>
          </p:cNvSpPr>
          <p:nvPr>
            <p:ph type="pic" sz="quarter" idx="13" hasCustomPrompt="1"/>
          </p:nvPr>
        </p:nvSpPr>
        <p:spPr>
          <a:xfrm>
            <a:off x="465277" y="-1"/>
            <a:ext cx="6973595" cy="6858001"/>
          </a:xfrm>
          <a:custGeom>
            <a:avLst/>
            <a:gdLst>
              <a:gd name="connsiteX0" fmla="*/ 2633404 w 6973595"/>
              <a:gd name="connsiteY0" fmla="*/ 6201660 h 6973888"/>
              <a:gd name="connsiteX1" fmla="*/ 3389588 w 6973595"/>
              <a:gd name="connsiteY1" fmla="*/ 6666561 h 6973888"/>
              <a:gd name="connsiteX2" fmla="*/ 3387323 w 6973595"/>
              <a:gd name="connsiteY2" fmla="*/ 6973888 h 6973888"/>
              <a:gd name="connsiteX3" fmla="*/ 1824783 w 6973595"/>
              <a:gd name="connsiteY3" fmla="*/ 6973888 h 6973888"/>
              <a:gd name="connsiteX4" fmla="*/ 1827180 w 6973595"/>
              <a:gd name="connsiteY4" fmla="*/ 6648508 h 6973888"/>
              <a:gd name="connsiteX5" fmla="*/ 661101 w 6973595"/>
              <a:gd name="connsiteY5" fmla="*/ 6138465 h 6973888"/>
              <a:gd name="connsiteX6" fmla="*/ 1191204 w 6973595"/>
              <a:gd name="connsiteY6" fmla="*/ 6464372 h 6973888"/>
              <a:gd name="connsiteX7" fmla="*/ 1187450 w 6973595"/>
              <a:gd name="connsiteY7" fmla="*/ 6973888 h 6973888"/>
              <a:gd name="connsiteX8" fmla="*/ 92072 w 6973595"/>
              <a:gd name="connsiteY8" fmla="*/ 6973888 h 6973888"/>
              <a:gd name="connsiteX9" fmla="*/ 95919 w 6973595"/>
              <a:gd name="connsiteY9" fmla="*/ 6451716 h 6973888"/>
              <a:gd name="connsiteX10" fmla="*/ 2738170 w 6973595"/>
              <a:gd name="connsiteY10" fmla="*/ 4057883 h 6973888"/>
              <a:gd name="connsiteX11" fmla="*/ 2949661 w 6973595"/>
              <a:gd name="connsiteY11" fmla="*/ 4187907 h 6973888"/>
              <a:gd name="connsiteX12" fmla="*/ 2947830 w 6973595"/>
              <a:gd name="connsiteY12" fmla="*/ 4436160 h 6973888"/>
              <a:gd name="connsiteX13" fmla="*/ 2722348 w 6973595"/>
              <a:gd name="connsiteY13" fmla="*/ 4561133 h 6973888"/>
              <a:gd name="connsiteX14" fmla="*/ 2510858 w 6973595"/>
              <a:gd name="connsiteY14" fmla="*/ 4431111 h 6973888"/>
              <a:gd name="connsiteX15" fmla="*/ 2512689 w 6973595"/>
              <a:gd name="connsiteY15" fmla="*/ 4182856 h 6973888"/>
              <a:gd name="connsiteX16" fmla="*/ 1711587 w 6973595"/>
              <a:gd name="connsiteY16" fmla="*/ 4022385 h 6973888"/>
              <a:gd name="connsiteX17" fmla="*/ 2764244 w 6973595"/>
              <a:gd name="connsiteY17" fmla="*/ 4669557 h 6973888"/>
              <a:gd name="connsiteX18" fmla="*/ 2755139 w 6973595"/>
              <a:gd name="connsiteY18" fmla="*/ 5905207 h 6973888"/>
              <a:gd name="connsiteX19" fmla="*/ 1632823 w 6973595"/>
              <a:gd name="connsiteY19" fmla="*/ 6527248 h 6973888"/>
              <a:gd name="connsiteX20" fmla="*/ 580167 w 6973595"/>
              <a:gd name="connsiteY20" fmla="*/ 5880077 h 6973888"/>
              <a:gd name="connsiteX21" fmla="*/ 589272 w 6973595"/>
              <a:gd name="connsiteY21" fmla="*/ 4644426 h 6973888"/>
              <a:gd name="connsiteX22" fmla="*/ 1307999 w 6973595"/>
              <a:gd name="connsiteY22" fmla="*/ 3661980 h 6973888"/>
              <a:gd name="connsiteX23" fmla="*/ 1519488 w 6973595"/>
              <a:gd name="connsiteY23" fmla="*/ 3792004 h 6973888"/>
              <a:gd name="connsiteX24" fmla="*/ 1517658 w 6973595"/>
              <a:gd name="connsiteY24" fmla="*/ 4040257 h 6973888"/>
              <a:gd name="connsiteX25" fmla="*/ 1292175 w 6973595"/>
              <a:gd name="connsiteY25" fmla="*/ 4165230 h 6973888"/>
              <a:gd name="connsiteX26" fmla="*/ 1080687 w 6973595"/>
              <a:gd name="connsiteY26" fmla="*/ 4035208 h 6973888"/>
              <a:gd name="connsiteX27" fmla="*/ 1082516 w 6973595"/>
              <a:gd name="connsiteY27" fmla="*/ 3786954 h 6973888"/>
              <a:gd name="connsiteX28" fmla="*/ 552941 w 6973595"/>
              <a:gd name="connsiteY28" fmla="*/ 3336694 h 6973888"/>
              <a:gd name="connsiteX29" fmla="*/ 997838 w 6973595"/>
              <a:gd name="connsiteY29" fmla="*/ 3610216 h 6973888"/>
              <a:gd name="connsiteX30" fmla="*/ 993990 w 6973595"/>
              <a:gd name="connsiteY30" fmla="*/ 4132454 h 6973888"/>
              <a:gd name="connsiteX31" fmla="*/ 444897 w 6973595"/>
              <a:gd name="connsiteY31" fmla="*/ 4436788 h 6973888"/>
              <a:gd name="connsiteX32" fmla="*/ 0 w 6973595"/>
              <a:gd name="connsiteY32" fmla="*/ 4163266 h 6973888"/>
              <a:gd name="connsiteX33" fmla="*/ 3848 w 6973595"/>
              <a:gd name="connsiteY33" fmla="*/ 3641028 h 6973888"/>
              <a:gd name="connsiteX34" fmla="*/ 6635636 w 6973595"/>
              <a:gd name="connsiteY34" fmla="*/ 3100106 h 6973888"/>
              <a:gd name="connsiteX35" fmla="*/ 6973595 w 6973595"/>
              <a:gd name="connsiteY35" fmla="*/ 3307883 h 6973888"/>
              <a:gd name="connsiteX36" fmla="*/ 6970672 w 6973595"/>
              <a:gd name="connsiteY36" fmla="*/ 3704592 h 6973888"/>
              <a:gd name="connsiteX37" fmla="*/ 6610349 w 6973595"/>
              <a:gd name="connsiteY37" fmla="*/ 3904301 h 6973888"/>
              <a:gd name="connsiteX38" fmla="*/ 6272391 w 6973595"/>
              <a:gd name="connsiteY38" fmla="*/ 3696524 h 6973888"/>
              <a:gd name="connsiteX39" fmla="*/ 6275314 w 6973595"/>
              <a:gd name="connsiteY39" fmla="*/ 3299815 h 6973888"/>
              <a:gd name="connsiteX40" fmla="*/ 4942067 w 6973595"/>
              <a:gd name="connsiteY40" fmla="*/ 3014436 h 6973888"/>
              <a:gd name="connsiteX41" fmla="*/ 6750002 w 6973595"/>
              <a:gd name="connsiteY41" fmla="*/ 4125952 h 6973888"/>
              <a:gd name="connsiteX42" fmla="*/ 6734364 w 6973595"/>
              <a:gd name="connsiteY42" fmla="*/ 6248180 h 6973888"/>
              <a:gd name="connsiteX43" fmla="*/ 5425007 w 6973595"/>
              <a:gd name="connsiteY43" fmla="*/ 6973888 h 6973888"/>
              <a:gd name="connsiteX44" fmla="*/ 4249463 w 6973595"/>
              <a:gd name="connsiteY44" fmla="*/ 6973888 h 6973888"/>
              <a:gd name="connsiteX45" fmla="*/ 2998858 w 6973595"/>
              <a:gd name="connsiteY45" fmla="*/ 6205018 h 6973888"/>
              <a:gd name="connsiteX46" fmla="*/ 3014495 w 6973595"/>
              <a:gd name="connsiteY46" fmla="*/ 4082789 h 6973888"/>
              <a:gd name="connsiteX47" fmla="*/ 190686 w 6973595"/>
              <a:gd name="connsiteY47" fmla="*/ 3007494 h 6973888"/>
              <a:gd name="connsiteX48" fmla="*/ 362853 w 6973595"/>
              <a:gd name="connsiteY48" fmla="*/ 3113343 h 6973888"/>
              <a:gd name="connsiteX49" fmla="*/ 361364 w 6973595"/>
              <a:gd name="connsiteY49" fmla="*/ 3315439 h 6973888"/>
              <a:gd name="connsiteX50" fmla="*/ 177804 w 6973595"/>
              <a:gd name="connsiteY50" fmla="*/ 3417177 h 6973888"/>
              <a:gd name="connsiteX51" fmla="*/ 5637 w 6973595"/>
              <a:gd name="connsiteY51" fmla="*/ 3311329 h 6973888"/>
              <a:gd name="connsiteX52" fmla="*/ 7126 w 6973595"/>
              <a:gd name="connsiteY52" fmla="*/ 3109232 h 6973888"/>
              <a:gd name="connsiteX53" fmla="*/ 5956826 w 6973595"/>
              <a:gd name="connsiteY53" fmla="*/ 1274655 h 6973888"/>
              <a:gd name="connsiteX54" fmla="*/ 6838392 w 6973595"/>
              <a:gd name="connsiteY54" fmla="*/ 1816640 h 6973888"/>
              <a:gd name="connsiteX55" fmla="*/ 6830767 w 6973595"/>
              <a:gd name="connsiteY55" fmla="*/ 2851458 h 6973888"/>
              <a:gd name="connsiteX56" fmla="*/ 5890865 w 6973595"/>
              <a:gd name="connsiteY56" fmla="*/ 3372396 h 6973888"/>
              <a:gd name="connsiteX57" fmla="*/ 5009300 w 6973595"/>
              <a:gd name="connsiteY57" fmla="*/ 2830411 h 6973888"/>
              <a:gd name="connsiteX58" fmla="*/ 5016925 w 6973595"/>
              <a:gd name="connsiteY58" fmla="*/ 1795593 h 6973888"/>
              <a:gd name="connsiteX59" fmla="*/ 5112367 w 6973595"/>
              <a:gd name="connsiteY59" fmla="*/ 1214630 h 6973888"/>
              <a:gd name="connsiteX60" fmla="*/ 5284534 w 6973595"/>
              <a:gd name="connsiteY60" fmla="*/ 1320479 h 6973888"/>
              <a:gd name="connsiteX61" fmla="*/ 5283044 w 6973595"/>
              <a:gd name="connsiteY61" fmla="*/ 1522574 h 6973888"/>
              <a:gd name="connsiteX62" fmla="*/ 5099485 w 6973595"/>
              <a:gd name="connsiteY62" fmla="*/ 1624312 h 6973888"/>
              <a:gd name="connsiteX63" fmla="*/ 4927318 w 6973595"/>
              <a:gd name="connsiteY63" fmla="*/ 1518464 h 6973888"/>
              <a:gd name="connsiteX64" fmla="*/ 4928808 w 6973595"/>
              <a:gd name="connsiteY64" fmla="*/ 1316366 h 6973888"/>
              <a:gd name="connsiteX65" fmla="*/ 6463540 w 6973595"/>
              <a:gd name="connsiteY65" fmla="*/ 626140 h 6973888"/>
              <a:gd name="connsiteX66" fmla="*/ 6801499 w 6973595"/>
              <a:gd name="connsiteY66" fmla="*/ 833917 h 6973888"/>
              <a:gd name="connsiteX67" fmla="*/ 6798576 w 6973595"/>
              <a:gd name="connsiteY67" fmla="*/ 1230627 h 6973888"/>
              <a:gd name="connsiteX68" fmla="*/ 6438254 w 6973595"/>
              <a:gd name="connsiteY68" fmla="*/ 1430335 h 6973888"/>
              <a:gd name="connsiteX69" fmla="*/ 6100295 w 6973595"/>
              <a:gd name="connsiteY69" fmla="*/ 1222558 h 6973888"/>
              <a:gd name="connsiteX70" fmla="*/ 6103218 w 6973595"/>
              <a:gd name="connsiteY70" fmla="*/ 825848 h 6973888"/>
              <a:gd name="connsiteX71" fmla="*/ 6193391 w 6973595"/>
              <a:gd name="connsiteY71" fmla="*/ 322150 h 6973888"/>
              <a:gd name="connsiteX72" fmla="*/ 6365558 w 6973595"/>
              <a:gd name="connsiteY72" fmla="*/ 427998 h 6973888"/>
              <a:gd name="connsiteX73" fmla="*/ 6364068 w 6973595"/>
              <a:gd name="connsiteY73" fmla="*/ 630094 h 6973888"/>
              <a:gd name="connsiteX74" fmla="*/ 6180509 w 6973595"/>
              <a:gd name="connsiteY74" fmla="*/ 731831 h 6973888"/>
              <a:gd name="connsiteX75" fmla="*/ 6008342 w 6973595"/>
              <a:gd name="connsiteY75" fmla="*/ 625984 h 6973888"/>
              <a:gd name="connsiteX76" fmla="*/ 6009831 w 6973595"/>
              <a:gd name="connsiteY76" fmla="*/ 423887 h 6973888"/>
              <a:gd name="connsiteX77" fmla="*/ 5528808 w 6973595"/>
              <a:gd name="connsiteY77" fmla="*/ 248706 h 6973888"/>
              <a:gd name="connsiteX78" fmla="*/ 5988433 w 6973595"/>
              <a:gd name="connsiteY78" fmla="*/ 531283 h 6973888"/>
              <a:gd name="connsiteX79" fmla="*/ 5984457 w 6973595"/>
              <a:gd name="connsiteY79" fmla="*/ 1070809 h 6973888"/>
              <a:gd name="connsiteX80" fmla="*/ 5494418 w 6973595"/>
              <a:gd name="connsiteY80" fmla="*/ 1342412 h 6973888"/>
              <a:gd name="connsiteX81" fmla="*/ 5034794 w 6973595"/>
              <a:gd name="connsiteY81" fmla="*/ 1059835 h 6973888"/>
              <a:gd name="connsiteX82" fmla="*/ 5038769 w 6973595"/>
              <a:gd name="connsiteY82" fmla="*/ 520309 h 6973888"/>
              <a:gd name="connsiteX83" fmla="*/ 4962244 w 6973595"/>
              <a:gd name="connsiteY83" fmla="*/ 0 h 6973888"/>
              <a:gd name="connsiteX84" fmla="*/ 5457795 w 6973595"/>
              <a:gd name="connsiteY84" fmla="*/ 0 h 6973888"/>
              <a:gd name="connsiteX85" fmla="*/ 5456359 w 6973595"/>
              <a:gd name="connsiteY85" fmla="*/ 194998 h 6973888"/>
              <a:gd name="connsiteX86" fmla="*/ 5200670 w 6973595"/>
              <a:gd name="connsiteY86" fmla="*/ 336713 h 6973888"/>
              <a:gd name="connsiteX87" fmla="*/ 4960849 w 6973595"/>
              <a:gd name="connsiteY87" fmla="*/ 189273 h 6973888"/>
              <a:gd name="connsiteX88" fmla="*/ 93327 w 6973595"/>
              <a:gd name="connsiteY88" fmla="*/ 0 h 6973888"/>
              <a:gd name="connsiteX89" fmla="*/ 4747650 w 6973595"/>
              <a:gd name="connsiteY89" fmla="*/ 0 h 6973888"/>
              <a:gd name="connsiteX90" fmla="*/ 4874308 w 6973595"/>
              <a:gd name="connsiteY90" fmla="*/ 77870 h 6973888"/>
              <a:gd name="connsiteX91" fmla="*/ 4854125 w 6973595"/>
              <a:gd name="connsiteY91" fmla="*/ 2816777 h 6973888"/>
              <a:gd name="connsiteX92" fmla="*/ 2366440 w 6973595"/>
              <a:gd name="connsiteY92" fmla="*/ 4195572 h 6973888"/>
              <a:gd name="connsiteX93" fmla="*/ 33153 w 6973595"/>
              <a:gd name="connsiteY93" fmla="*/ 2761072 h 6973888"/>
              <a:gd name="connsiteX94" fmla="*/ 53335 w 6973595"/>
              <a:gd name="connsiteY94" fmla="*/ 22166 h 697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973595" h="6973888">
                <a:moveTo>
                  <a:pt x="2633404" y="6201660"/>
                </a:moveTo>
                <a:lnTo>
                  <a:pt x="3389588" y="6666561"/>
                </a:lnTo>
                <a:lnTo>
                  <a:pt x="3387323" y="6973888"/>
                </a:lnTo>
                <a:lnTo>
                  <a:pt x="1824783" y="6973888"/>
                </a:lnTo>
                <a:lnTo>
                  <a:pt x="1827180" y="6648508"/>
                </a:lnTo>
                <a:close/>
                <a:moveTo>
                  <a:pt x="661101" y="6138465"/>
                </a:moveTo>
                <a:lnTo>
                  <a:pt x="1191204" y="6464372"/>
                </a:lnTo>
                <a:lnTo>
                  <a:pt x="1187450" y="6973888"/>
                </a:lnTo>
                <a:lnTo>
                  <a:pt x="92072" y="6973888"/>
                </a:lnTo>
                <a:lnTo>
                  <a:pt x="95919" y="6451716"/>
                </a:lnTo>
                <a:close/>
                <a:moveTo>
                  <a:pt x="2738170" y="4057883"/>
                </a:moveTo>
                <a:lnTo>
                  <a:pt x="2949661" y="4187907"/>
                </a:lnTo>
                <a:lnTo>
                  <a:pt x="2947830" y="4436160"/>
                </a:lnTo>
                <a:lnTo>
                  <a:pt x="2722348" y="4561133"/>
                </a:lnTo>
                <a:lnTo>
                  <a:pt x="2510858" y="4431111"/>
                </a:lnTo>
                <a:lnTo>
                  <a:pt x="2512689" y="4182856"/>
                </a:lnTo>
                <a:close/>
                <a:moveTo>
                  <a:pt x="1711587" y="4022385"/>
                </a:moveTo>
                <a:lnTo>
                  <a:pt x="2764244" y="4669557"/>
                </a:lnTo>
                <a:lnTo>
                  <a:pt x="2755139" y="5905207"/>
                </a:lnTo>
                <a:lnTo>
                  <a:pt x="1632823" y="6527248"/>
                </a:lnTo>
                <a:lnTo>
                  <a:pt x="580167" y="5880077"/>
                </a:lnTo>
                <a:lnTo>
                  <a:pt x="589272" y="4644426"/>
                </a:lnTo>
                <a:close/>
                <a:moveTo>
                  <a:pt x="1307999" y="3661980"/>
                </a:moveTo>
                <a:lnTo>
                  <a:pt x="1519488" y="3792004"/>
                </a:lnTo>
                <a:lnTo>
                  <a:pt x="1517658" y="4040257"/>
                </a:lnTo>
                <a:lnTo>
                  <a:pt x="1292175" y="4165230"/>
                </a:lnTo>
                <a:lnTo>
                  <a:pt x="1080687" y="4035208"/>
                </a:lnTo>
                <a:lnTo>
                  <a:pt x="1082516" y="3786954"/>
                </a:lnTo>
                <a:close/>
                <a:moveTo>
                  <a:pt x="552941" y="3336694"/>
                </a:moveTo>
                <a:lnTo>
                  <a:pt x="997838" y="3610216"/>
                </a:lnTo>
                <a:lnTo>
                  <a:pt x="993990" y="4132454"/>
                </a:lnTo>
                <a:lnTo>
                  <a:pt x="444897" y="4436788"/>
                </a:lnTo>
                <a:lnTo>
                  <a:pt x="0" y="4163266"/>
                </a:lnTo>
                <a:lnTo>
                  <a:pt x="3848" y="3641028"/>
                </a:lnTo>
                <a:close/>
                <a:moveTo>
                  <a:pt x="6635636" y="3100106"/>
                </a:moveTo>
                <a:lnTo>
                  <a:pt x="6973595" y="3307883"/>
                </a:lnTo>
                <a:lnTo>
                  <a:pt x="6970672" y="3704592"/>
                </a:lnTo>
                <a:lnTo>
                  <a:pt x="6610349" y="3904301"/>
                </a:lnTo>
                <a:lnTo>
                  <a:pt x="6272391" y="3696524"/>
                </a:lnTo>
                <a:lnTo>
                  <a:pt x="6275314" y="3299815"/>
                </a:lnTo>
                <a:close/>
                <a:moveTo>
                  <a:pt x="4942067" y="3014436"/>
                </a:moveTo>
                <a:lnTo>
                  <a:pt x="6750002" y="4125952"/>
                </a:lnTo>
                <a:lnTo>
                  <a:pt x="6734364" y="6248180"/>
                </a:lnTo>
                <a:lnTo>
                  <a:pt x="5425007" y="6973888"/>
                </a:lnTo>
                <a:lnTo>
                  <a:pt x="4249463" y="6973888"/>
                </a:lnTo>
                <a:lnTo>
                  <a:pt x="2998858" y="6205018"/>
                </a:lnTo>
                <a:lnTo>
                  <a:pt x="3014495" y="4082789"/>
                </a:lnTo>
                <a:close/>
                <a:moveTo>
                  <a:pt x="190686" y="3007494"/>
                </a:moveTo>
                <a:lnTo>
                  <a:pt x="362853" y="3113343"/>
                </a:lnTo>
                <a:lnTo>
                  <a:pt x="361364" y="3315439"/>
                </a:lnTo>
                <a:lnTo>
                  <a:pt x="177804" y="3417177"/>
                </a:lnTo>
                <a:lnTo>
                  <a:pt x="5637" y="3311329"/>
                </a:lnTo>
                <a:lnTo>
                  <a:pt x="7126" y="3109232"/>
                </a:lnTo>
                <a:close/>
                <a:moveTo>
                  <a:pt x="5956826" y="1274655"/>
                </a:moveTo>
                <a:lnTo>
                  <a:pt x="6838392" y="1816640"/>
                </a:lnTo>
                <a:lnTo>
                  <a:pt x="6830767" y="2851458"/>
                </a:lnTo>
                <a:lnTo>
                  <a:pt x="5890865" y="3372396"/>
                </a:lnTo>
                <a:lnTo>
                  <a:pt x="5009300" y="2830411"/>
                </a:lnTo>
                <a:lnTo>
                  <a:pt x="5016925" y="1795593"/>
                </a:lnTo>
                <a:close/>
                <a:moveTo>
                  <a:pt x="5112367" y="1214630"/>
                </a:moveTo>
                <a:lnTo>
                  <a:pt x="5284534" y="1320479"/>
                </a:lnTo>
                <a:lnTo>
                  <a:pt x="5283044" y="1522574"/>
                </a:lnTo>
                <a:lnTo>
                  <a:pt x="5099485" y="1624312"/>
                </a:lnTo>
                <a:lnTo>
                  <a:pt x="4927318" y="1518464"/>
                </a:lnTo>
                <a:lnTo>
                  <a:pt x="4928808" y="1316366"/>
                </a:lnTo>
                <a:close/>
                <a:moveTo>
                  <a:pt x="6463540" y="626140"/>
                </a:moveTo>
                <a:lnTo>
                  <a:pt x="6801499" y="833917"/>
                </a:lnTo>
                <a:lnTo>
                  <a:pt x="6798576" y="1230627"/>
                </a:lnTo>
                <a:lnTo>
                  <a:pt x="6438254" y="1430335"/>
                </a:lnTo>
                <a:lnTo>
                  <a:pt x="6100295" y="1222558"/>
                </a:lnTo>
                <a:lnTo>
                  <a:pt x="6103218" y="825848"/>
                </a:lnTo>
                <a:close/>
                <a:moveTo>
                  <a:pt x="6193391" y="322150"/>
                </a:moveTo>
                <a:lnTo>
                  <a:pt x="6365558" y="427998"/>
                </a:lnTo>
                <a:lnTo>
                  <a:pt x="6364068" y="630094"/>
                </a:lnTo>
                <a:lnTo>
                  <a:pt x="6180509" y="731831"/>
                </a:lnTo>
                <a:lnTo>
                  <a:pt x="6008342" y="625984"/>
                </a:lnTo>
                <a:lnTo>
                  <a:pt x="6009831" y="423887"/>
                </a:lnTo>
                <a:close/>
                <a:moveTo>
                  <a:pt x="5528808" y="248706"/>
                </a:moveTo>
                <a:lnTo>
                  <a:pt x="5988433" y="531283"/>
                </a:lnTo>
                <a:lnTo>
                  <a:pt x="5984457" y="1070809"/>
                </a:lnTo>
                <a:lnTo>
                  <a:pt x="5494418" y="1342412"/>
                </a:lnTo>
                <a:lnTo>
                  <a:pt x="5034794" y="1059835"/>
                </a:lnTo>
                <a:lnTo>
                  <a:pt x="5038769" y="520309"/>
                </a:lnTo>
                <a:close/>
                <a:moveTo>
                  <a:pt x="4962244" y="0"/>
                </a:moveTo>
                <a:lnTo>
                  <a:pt x="5457795" y="0"/>
                </a:lnTo>
                <a:lnTo>
                  <a:pt x="5456359" y="194998"/>
                </a:lnTo>
                <a:lnTo>
                  <a:pt x="5200670" y="336713"/>
                </a:lnTo>
                <a:lnTo>
                  <a:pt x="4960849" y="189273"/>
                </a:lnTo>
                <a:close/>
                <a:moveTo>
                  <a:pt x="93327" y="0"/>
                </a:moveTo>
                <a:lnTo>
                  <a:pt x="4747650" y="0"/>
                </a:lnTo>
                <a:lnTo>
                  <a:pt x="4874308" y="77870"/>
                </a:lnTo>
                <a:lnTo>
                  <a:pt x="4854125" y="2816777"/>
                </a:lnTo>
                <a:lnTo>
                  <a:pt x="2366440" y="4195572"/>
                </a:lnTo>
                <a:lnTo>
                  <a:pt x="33153" y="2761072"/>
                </a:lnTo>
                <a:lnTo>
                  <a:pt x="53335" y="22166"/>
                </a:lnTo>
                <a:close/>
              </a:path>
            </a:pathLst>
          </a:custGeom>
        </p:spPr>
        <p:txBody>
          <a:bodyPr wrap="square">
            <a:noAutofit/>
          </a:bodyPr>
          <a:lstStyle>
            <a:lvl1pPr marL="0" indent="0">
              <a:buNone/>
              <a:defRPr/>
            </a:lvl1pPr>
          </a:lstStyle>
          <a:p>
            <a:r>
              <a:rPr lang="en-GB"/>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29" name="Text Placeholder 28">
            <a:extLst>
              <a:ext uri="{FF2B5EF4-FFF2-40B4-BE49-F238E27FC236}">
                <a16:creationId xmlns:a16="http://schemas.microsoft.com/office/drawing/2014/main" id="{CF8C4842-AFD3-C44D-9B40-52E462526F81}"/>
              </a:ext>
            </a:extLst>
          </p:cNvPr>
          <p:cNvSpPr>
            <a:spLocks noGrp="1"/>
          </p:cNvSpPr>
          <p:nvPr>
            <p:ph type="body" sz="quarter" idx="14"/>
          </p:nvPr>
        </p:nvSpPr>
        <p:spPr>
          <a:xfrm>
            <a:off x="7718425" y="198438"/>
            <a:ext cx="4154488" cy="6345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E7360914-720C-C983-98A9-74FBEE1E587C}"/>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F5668BF6-105F-E94A-E781-0F942A1DD3EF}"/>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7632484D-8F32-1E5C-FA2E-B2183273FB12}"/>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DD169B75-8D98-E195-21F8-B58D2E249A3F}"/>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818A1051-DDEB-4E75-8AD7-08C4AF62AAEA}"/>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68F510D7-A18C-E999-0B32-5648E51623B5}"/>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3A347C76-A20A-E5FC-8CFA-9C0DD6495913}"/>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736D9BF0-887F-BBA0-856F-2C11742E0EB6}"/>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4CF3823D-280C-0932-C97B-265FE573D78A}"/>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2" name="TextBox 11">
              <a:extLst>
                <a:ext uri="{FF2B5EF4-FFF2-40B4-BE49-F238E27FC236}">
                  <a16:creationId xmlns:a16="http://schemas.microsoft.com/office/drawing/2014/main" id="{EAFEF156-0116-EAC6-FE6C-46DC6C1EC3D2}"/>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488286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x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0264CB4-018C-8FF2-BE6A-8D0DF2D3B6F2}"/>
              </a:ext>
            </a:extLst>
          </p:cNvPr>
          <p:cNvSpPr>
            <a:spLocks noGrp="1"/>
          </p:cNvSpPr>
          <p:nvPr>
            <p:ph type="pic" sz="quarter" idx="13"/>
          </p:nvPr>
        </p:nvSpPr>
        <p:spPr>
          <a:xfrm>
            <a:off x="0" y="1"/>
            <a:ext cx="7300913" cy="6857999"/>
          </a:xfrm>
          <a:custGeom>
            <a:avLst/>
            <a:gdLst>
              <a:gd name="connsiteX0" fmla="*/ 2401078 w 7300913"/>
              <a:gd name="connsiteY0" fmla="*/ 1033908 h 6857999"/>
              <a:gd name="connsiteX1" fmla="*/ 6627832 w 7300913"/>
              <a:gd name="connsiteY1" fmla="*/ 1033908 h 6857999"/>
              <a:gd name="connsiteX2" fmla="*/ 7300913 w 7300913"/>
              <a:gd name="connsiteY2" fmla="*/ 1033908 h 6857999"/>
              <a:gd name="connsiteX3" fmla="*/ 7300913 w 7300913"/>
              <a:gd name="connsiteY3" fmla="*/ 5828521 h 6857999"/>
              <a:gd name="connsiteX4" fmla="*/ 6627832 w 7300913"/>
              <a:gd name="connsiteY4" fmla="*/ 5828521 h 6857999"/>
              <a:gd name="connsiteX5" fmla="*/ 2401078 w 7300913"/>
              <a:gd name="connsiteY5" fmla="*/ 5828521 h 6857999"/>
              <a:gd name="connsiteX6" fmla="*/ 0 w 7300913"/>
              <a:gd name="connsiteY6" fmla="*/ 0 h 6857999"/>
              <a:gd name="connsiteX7" fmla="*/ 6736702 w 7300913"/>
              <a:gd name="connsiteY7" fmla="*/ 0 h 6857999"/>
              <a:gd name="connsiteX8" fmla="*/ 6736702 w 7300913"/>
              <a:gd name="connsiteY8" fmla="*/ 881742 h 6857999"/>
              <a:gd name="connsiteX9" fmla="*/ 2245567 w 7300913"/>
              <a:gd name="connsiteY9" fmla="*/ 881742 h 6857999"/>
              <a:gd name="connsiteX10" fmla="*/ 2245567 w 7300913"/>
              <a:gd name="connsiteY10" fmla="*/ 5976256 h 6857999"/>
              <a:gd name="connsiteX11" fmla="*/ 6736702 w 7300913"/>
              <a:gd name="connsiteY11" fmla="*/ 5976256 h 6857999"/>
              <a:gd name="connsiteX12" fmla="*/ 6736702 w 7300913"/>
              <a:gd name="connsiteY12" fmla="*/ 6857999 h 6857999"/>
              <a:gd name="connsiteX13" fmla="*/ 0 w 730091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0913" h="6857999">
                <a:moveTo>
                  <a:pt x="2401078" y="1033908"/>
                </a:moveTo>
                <a:lnTo>
                  <a:pt x="6627832" y="1033908"/>
                </a:lnTo>
                <a:lnTo>
                  <a:pt x="7300913" y="1033908"/>
                </a:lnTo>
                <a:lnTo>
                  <a:pt x="7300913" y="5828521"/>
                </a:lnTo>
                <a:lnTo>
                  <a:pt x="6627832" y="5828521"/>
                </a:lnTo>
                <a:lnTo>
                  <a:pt x="2401078" y="5828521"/>
                </a:lnTo>
                <a:close/>
                <a:moveTo>
                  <a:pt x="0" y="0"/>
                </a:moveTo>
                <a:lnTo>
                  <a:pt x="6736702" y="0"/>
                </a:lnTo>
                <a:lnTo>
                  <a:pt x="6736702" y="881742"/>
                </a:lnTo>
                <a:lnTo>
                  <a:pt x="2245567" y="881742"/>
                </a:lnTo>
                <a:lnTo>
                  <a:pt x="2245567" y="5976256"/>
                </a:lnTo>
                <a:lnTo>
                  <a:pt x="6736702" y="5976256"/>
                </a:lnTo>
                <a:lnTo>
                  <a:pt x="6736702" y="6857999"/>
                </a:lnTo>
                <a:lnTo>
                  <a:pt x="0" y="6857999"/>
                </a:lnTo>
                <a:close/>
              </a:path>
            </a:pathLst>
          </a:custGeom>
        </p:spPr>
        <p:txBody>
          <a:bodyPr wrap="square">
            <a:noAutofit/>
          </a:bodyPr>
          <a:lstStyle>
            <a:lvl1pPr marL="0" indent="0">
              <a:buNone/>
              <a:defRPr/>
            </a:lvl1pPr>
          </a:lstStyle>
          <a:p>
            <a:r>
              <a:rPr lang="en-GB"/>
              <a:t>Click icon to add picture</a:t>
            </a:r>
          </a:p>
        </p:txBody>
      </p:sp>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5" name="Picture 4">
            <a:extLst>
              <a:ext uri="{FF2B5EF4-FFF2-40B4-BE49-F238E27FC236}">
                <a16:creationId xmlns:a16="http://schemas.microsoft.com/office/drawing/2014/main" id="{CF83A9DA-23E2-36CC-9ACC-F2B96DFF0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
        <p:nvSpPr>
          <p:cNvPr id="21" name="Text Placeholder 20">
            <a:extLst>
              <a:ext uri="{FF2B5EF4-FFF2-40B4-BE49-F238E27FC236}">
                <a16:creationId xmlns:a16="http://schemas.microsoft.com/office/drawing/2014/main" id="{ADF3B5FB-1CA0-A213-84CD-3469CDD19B94}"/>
              </a:ext>
            </a:extLst>
          </p:cNvPr>
          <p:cNvSpPr>
            <a:spLocks noGrp="1"/>
          </p:cNvSpPr>
          <p:nvPr>
            <p:ph type="body" sz="quarter" idx="14"/>
          </p:nvPr>
        </p:nvSpPr>
        <p:spPr>
          <a:xfrm>
            <a:off x="7491413" y="1382713"/>
            <a:ext cx="4438650" cy="444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9C006B96-9F21-958B-8261-C6C28B92290B}"/>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CC7FAF9C-B00A-BE6C-D8B6-8DF90075A364}"/>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6" name="Rectangle 5">
              <a:extLst>
                <a:ext uri="{FF2B5EF4-FFF2-40B4-BE49-F238E27FC236}">
                  <a16:creationId xmlns:a16="http://schemas.microsoft.com/office/drawing/2014/main" id="{C28AB86D-FBF7-EB8D-E443-14B4C5E6AFD0}"/>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 name="TextBox 6">
              <a:extLst>
                <a:ext uri="{FF2B5EF4-FFF2-40B4-BE49-F238E27FC236}">
                  <a16:creationId xmlns:a16="http://schemas.microsoft.com/office/drawing/2014/main" id="{BD62B1BB-DD72-954E-FD6F-CE246A04F2EE}"/>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8" name="Rectangle 7">
              <a:extLst>
                <a:ext uri="{FF2B5EF4-FFF2-40B4-BE49-F238E27FC236}">
                  <a16:creationId xmlns:a16="http://schemas.microsoft.com/office/drawing/2014/main" id="{FB45D328-28CE-B6AF-37C3-3FD10625ABF6}"/>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 name="TextBox 8">
              <a:extLst>
                <a:ext uri="{FF2B5EF4-FFF2-40B4-BE49-F238E27FC236}">
                  <a16:creationId xmlns:a16="http://schemas.microsoft.com/office/drawing/2014/main" id="{A95DF6CF-15F0-8B44-2FDC-92C402588628}"/>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0" name="TextBox 9">
              <a:extLst>
                <a:ext uri="{FF2B5EF4-FFF2-40B4-BE49-F238E27FC236}">
                  <a16:creationId xmlns:a16="http://schemas.microsoft.com/office/drawing/2014/main" id="{FD987D53-9423-2461-933D-5E93D8BFF03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11" name="TextBox 10">
              <a:extLst>
                <a:ext uri="{FF2B5EF4-FFF2-40B4-BE49-F238E27FC236}">
                  <a16:creationId xmlns:a16="http://schemas.microsoft.com/office/drawing/2014/main" id="{94017C8C-05F2-80B0-D00E-C66CCA4656DD}"/>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2" name="TextBox 11">
              <a:extLst>
                <a:ext uri="{FF2B5EF4-FFF2-40B4-BE49-F238E27FC236}">
                  <a16:creationId xmlns:a16="http://schemas.microsoft.com/office/drawing/2014/main" id="{CF2A9D65-B2A9-ADB9-05EE-9DB79265845E}"/>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3" name="TextBox 12">
              <a:extLst>
                <a:ext uri="{FF2B5EF4-FFF2-40B4-BE49-F238E27FC236}">
                  <a16:creationId xmlns:a16="http://schemas.microsoft.com/office/drawing/2014/main" id="{D58739C9-C91C-F6B1-B9D5-83A35CEECDFD}"/>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3165228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B layou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3ECE117-3EA0-FACA-EA07-101C16D42514}"/>
              </a:ext>
            </a:extLst>
          </p:cNvPr>
          <p:cNvSpPr>
            <a:spLocks noGrp="1"/>
          </p:cNvSpPr>
          <p:nvPr>
            <p:ph type="pic" sz="quarter" idx="13" hasCustomPrompt="1"/>
          </p:nvPr>
        </p:nvSpPr>
        <p:spPr>
          <a:xfrm>
            <a:off x="7277512" y="94490"/>
            <a:ext cx="4680778" cy="6669020"/>
          </a:xfrm>
          <a:custGeom>
            <a:avLst/>
            <a:gdLst>
              <a:gd name="connsiteX0" fmla="*/ 1424179 w 4680778"/>
              <a:gd name="connsiteY0" fmla="*/ 675 h 6669020"/>
              <a:gd name="connsiteX1" fmla="*/ 1703750 w 4680778"/>
              <a:gd name="connsiteY1" fmla="*/ 26221 h 6669020"/>
              <a:gd name="connsiteX2" fmla="*/ 1380734 w 4680778"/>
              <a:gd name="connsiteY2" fmla="*/ 389545 h 6669020"/>
              <a:gd name="connsiteX3" fmla="*/ 1216059 w 4680778"/>
              <a:gd name="connsiteY3" fmla="*/ 783149 h 6669020"/>
              <a:gd name="connsiteX4" fmla="*/ 1456736 w 4680778"/>
              <a:gd name="connsiteY4" fmla="*/ 783149 h 6669020"/>
              <a:gd name="connsiteX5" fmla="*/ 2495455 w 4680778"/>
              <a:gd name="connsiteY5" fmla="*/ 843702 h 6669020"/>
              <a:gd name="connsiteX6" fmla="*/ 1741751 w 4680778"/>
              <a:gd name="connsiteY6" fmla="*/ 2103232 h 6669020"/>
              <a:gd name="connsiteX7" fmla="*/ 1988762 w 4680778"/>
              <a:gd name="connsiteY7" fmla="*/ 2169842 h 6669020"/>
              <a:gd name="connsiteX8" fmla="*/ 2666464 w 4680778"/>
              <a:gd name="connsiteY8" fmla="*/ 2696662 h 6669020"/>
              <a:gd name="connsiteX9" fmla="*/ 2812137 w 4680778"/>
              <a:gd name="connsiteY9" fmla="*/ 3035767 h 6669020"/>
              <a:gd name="connsiteX10" fmla="*/ 3052814 w 4680778"/>
              <a:gd name="connsiteY10" fmla="*/ 3302205 h 6669020"/>
              <a:gd name="connsiteX11" fmla="*/ 3603842 w 4680778"/>
              <a:gd name="connsiteY11" fmla="*/ 3907747 h 6669020"/>
              <a:gd name="connsiteX12" fmla="*/ 3705180 w 4680778"/>
              <a:gd name="connsiteY12" fmla="*/ 4149965 h 6669020"/>
              <a:gd name="connsiteX13" fmla="*/ 3774850 w 4680778"/>
              <a:gd name="connsiteY13" fmla="*/ 4622287 h 6669020"/>
              <a:gd name="connsiteX14" fmla="*/ 4047195 w 4680778"/>
              <a:gd name="connsiteY14" fmla="*/ 4622287 h 6669020"/>
              <a:gd name="connsiteX15" fmla="*/ 4262540 w 4680778"/>
              <a:gd name="connsiteY15" fmla="*/ 4622287 h 6669020"/>
              <a:gd name="connsiteX16" fmla="*/ 4655226 w 4680778"/>
              <a:gd name="connsiteY16" fmla="*/ 4870560 h 6669020"/>
              <a:gd name="connsiteX17" fmla="*/ 4528552 w 4680778"/>
              <a:gd name="connsiteY17" fmla="*/ 5300493 h 6669020"/>
              <a:gd name="connsiteX18" fmla="*/ 4237205 w 4680778"/>
              <a:gd name="connsiteY18" fmla="*/ 5530601 h 6669020"/>
              <a:gd name="connsiteX19" fmla="*/ 4034529 w 4680778"/>
              <a:gd name="connsiteY19" fmla="*/ 5790984 h 6669020"/>
              <a:gd name="connsiteX20" fmla="*/ 4439882 w 4680778"/>
              <a:gd name="connsiteY20" fmla="*/ 5948424 h 6669020"/>
              <a:gd name="connsiteX21" fmla="*/ 3698845 w 4680778"/>
              <a:gd name="connsiteY21" fmla="*/ 6263307 h 6669020"/>
              <a:gd name="connsiteX22" fmla="*/ 2444786 w 4680778"/>
              <a:gd name="connsiteY22" fmla="*/ 6372304 h 6669020"/>
              <a:gd name="connsiteX23" fmla="*/ 2064767 w 4680778"/>
              <a:gd name="connsiteY23" fmla="*/ 6372304 h 6669020"/>
              <a:gd name="connsiteX24" fmla="*/ 1431403 w 4680778"/>
              <a:gd name="connsiteY24" fmla="*/ 6669020 h 6669020"/>
              <a:gd name="connsiteX25" fmla="*/ 627030 w 4680778"/>
              <a:gd name="connsiteY25" fmla="*/ 6669020 h 6669020"/>
              <a:gd name="connsiteX26" fmla="*/ 1152723 w 4680778"/>
              <a:gd name="connsiteY26" fmla="*/ 6063479 h 6669020"/>
              <a:gd name="connsiteX27" fmla="*/ 1570743 w 4680778"/>
              <a:gd name="connsiteY27" fmla="*/ 5978702 h 6669020"/>
              <a:gd name="connsiteX28" fmla="*/ 1982430 w 4680778"/>
              <a:gd name="connsiteY28" fmla="*/ 5730431 h 6669020"/>
              <a:gd name="connsiteX29" fmla="*/ 1216059 w 4680778"/>
              <a:gd name="connsiteY29" fmla="*/ 5633544 h 6669020"/>
              <a:gd name="connsiteX30" fmla="*/ 582695 w 4680778"/>
              <a:gd name="connsiteY30" fmla="*/ 5506379 h 6669020"/>
              <a:gd name="connsiteX31" fmla="*/ 728368 w 4680778"/>
              <a:gd name="connsiteY31" fmla="*/ 5354993 h 6669020"/>
              <a:gd name="connsiteX32" fmla="*/ 975382 w 4680778"/>
              <a:gd name="connsiteY32" fmla="*/ 5233884 h 6669020"/>
              <a:gd name="connsiteX33" fmla="*/ 1020413 w 4680778"/>
              <a:gd name="connsiteY33" fmla="*/ 5212328 h 6669020"/>
              <a:gd name="connsiteX34" fmla="*/ 1159056 w 4680778"/>
              <a:gd name="connsiteY34" fmla="*/ 4707063 h 6669020"/>
              <a:gd name="connsiteX35" fmla="*/ 1007049 w 4680778"/>
              <a:gd name="connsiteY35" fmla="*/ 4380069 h 6669020"/>
              <a:gd name="connsiteX36" fmla="*/ 1748085 w 4680778"/>
              <a:gd name="connsiteY36" fmla="*/ 4319516 h 6669020"/>
              <a:gd name="connsiteX37" fmla="*/ 1868424 w 4680778"/>
              <a:gd name="connsiteY37" fmla="*/ 4022799 h 6669020"/>
              <a:gd name="connsiteX38" fmla="*/ 1931760 w 4680778"/>
              <a:gd name="connsiteY38" fmla="*/ 3720028 h 6669020"/>
              <a:gd name="connsiteX39" fmla="*/ 1602412 w 4680778"/>
              <a:gd name="connsiteY39" fmla="*/ 3023656 h 6669020"/>
              <a:gd name="connsiteX40" fmla="*/ 627030 w 4680778"/>
              <a:gd name="connsiteY40" fmla="*/ 3023656 h 6669020"/>
              <a:gd name="connsiteX41" fmla="*/ 836040 w 4680778"/>
              <a:gd name="connsiteY41" fmla="*/ 2551333 h 6669020"/>
              <a:gd name="connsiteX42" fmla="*/ 272347 w 4680778"/>
              <a:gd name="connsiteY42" fmla="*/ 2327282 h 6669020"/>
              <a:gd name="connsiteX43" fmla="*/ 329350 w 4680778"/>
              <a:gd name="connsiteY43" fmla="*/ 1715685 h 6669020"/>
              <a:gd name="connsiteX44" fmla="*/ 0 w 4680778"/>
              <a:gd name="connsiteY44" fmla="*/ 1788349 h 6669020"/>
              <a:gd name="connsiteX45" fmla="*/ 107672 w 4680778"/>
              <a:gd name="connsiteY45" fmla="*/ 1552188 h 6669020"/>
              <a:gd name="connsiteX46" fmla="*/ 177342 w 4680778"/>
              <a:gd name="connsiteY46" fmla="*/ 1297860 h 6669020"/>
              <a:gd name="connsiteX47" fmla="*/ 177342 w 4680778"/>
              <a:gd name="connsiteY47" fmla="*/ 940591 h 6669020"/>
              <a:gd name="connsiteX48" fmla="*/ 162774 w 4680778"/>
              <a:gd name="connsiteY48" fmla="*/ 910918 h 6669020"/>
              <a:gd name="connsiteX49" fmla="*/ 310348 w 4680778"/>
              <a:gd name="connsiteY49" fmla="*/ 589376 h 6669020"/>
              <a:gd name="connsiteX50" fmla="*/ 456021 w 4680778"/>
              <a:gd name="connsiteY50" fmla="*/ 383492 h 6669020"/>
              <a:gd name="connsiteX51" fmla="*/ 627030 w 4680778"/>
              <a:gd name="connsiteY51" fmla="*/ 26221 h 6669020"/>
              <a:gd name="connsiteX52" fmla="*/ 1424179 w 4680778"/>
              <a:gd name="connsiteY52" fmla="*/ 675 h 66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80778" h="6669020">
                <a:moveTo>
                  <a:pt x="1424179" y="675"/>
                </a:moveTo>
                <a:cubicBezTo>
                  <a:pt x="1515721" y="-2164"/>
                  <a:pt x="1608746" y="3513"/>
                  <a:pt x="1703750" y="26221"/>
                </a:cubicBezTo>
                <a:cubicBezTo>
                  <a:pt x="1665749" y="232105"/>
                  <a:pt x="1501073" y="298716"/>
                  <a:pt x="1380734" y="389545"/>
                </a:cubicBezTo>
                <a:cubicBezTo>
                  <a:pt x="1241584" y="472082"/>
                  <a:pt x="1174827" y="631643"/>
                  <a:pt x="1216059" y="783149"/>
                </a:cubicBezTo>
                <a:cubicBezTo>
                  <a:pt x="1285730" y="783149"/>
                  <a:pt x="1374400" y="783149"/>
                  <a:pt x="1456736" y="783149"/>
                </a:cubicBezTo>
                <a:cubicBezTo>
                  <a:pt x="1803758" y="737128"/>
                  <a:pt x="2156858" y="757717"/>
                  <a:pt x="2495455" y="843702"/>
                </a:cubicBezTo>
                <a:cubicBezTo>
                  <a:pt x="2319253" y="1300708"/>
                  <a:pt x="2064513" y="1726403"/>
                  <a:pt x="1741751" y="2103232"/>
                </a:cubicBezTo>
                <a:cubicBezTo>
                  <a:pt x="1798754" y="2218284"/>
                  <a:pt x="1906425" y="2169842"/>
                  <a:pt x="1988762" y="2169842"/>
                </a:cubicBezTo>
                <a:cubicBezTo>
                  <a:pt x="2307472" y="2193154"/>
                  <a:pt x="2577601" y="2403096"/>
                  <a:pt x="2666464" y="2696662"/>
                </a:cubicBezTo>
                <a:cubicBezTo>
                  <a:pt x="2701805" y="2814500"/>
                  <a:pt x="2750700" y="2928223"/>
                  <a:pt x="2812137" y="3035767"/>
                </a:cubicBezTo>
                <a:cubicBezTo>
                  <a:pt x="2865908" y="3143614"/>
                  <a:pt x="2949069" y="3235655"/>
                  <a:pt x="3052814" y="3302205"/>
                </a:cubicBezTo>
                <a:cubicBezTo>
                  <a:pt x="3313317" y="3426099"/>
                  <a:pt x="3511560" y="3643973"/>
                  <a:pt x="3603842" y="3907747"/>
                </a:cubicBezTo>
                <a:cubicBezTo>
                  <a:pt x="3629872" y="3991252"/>
                  <a:pt x="3663821" y="4072334"/>
                  <a:pt x="3705180" y="4149965"/>
                </a:cubicBezTo>
                <a:cubicBezTo>
                  <a:pt x="3804934" y="4288149"/>
                  <a:pt x="3830713" y="4463151"/>
                  <a:pt x="3774850" y="4622287"/>
                </a:cubicBezTo>
                <a:cubicBezTo>
                  <a:pt x="3888854" y="4713119"/>
                  <a:pt x="3964859" y="4622287"/>
                  <a:pt x="4047195" y="4622287"/>
                </a:cubicBezTo>
                <a:cubicBezTo>
                  <a:pt x="4118449" y="4610539"/>
                  <a:pt x="4191286" y="4610539"/>
                  <a:pt x="4262540" y="4622287"/>
                </a:cubicBezTo>
                <a:cubicBezTo>
                  <a:pt x="4431902" y="4627676"/>
                  <a:pt x="4583718" y="4723655"/>
                  <a:pt x="4655226" y="4870560"/>
                </a:cubicBezTo>
                <a:cubicBezTo>
                  <a:pt x="4716472" y="5024913"/>
                  <a:pt x="4665042" y="5199369"/>
                  <a:pt x="4528552" y="5300493"/>
                </a:cubicBezTo>
                <a:cubicBezTo>
                  <a:pt x="4446216" y="5391327"/>
                  <a:pt x="4325877" y="5445825"/>
                  <a:pt x="4237205" y="5530601"/>
                </a:cubicBezTo>
                <a:cubicBezTo>
                  <a:pt x="4160694" y="5610652"/>
                  <a:pt x="4092797" y="5697911"/>
                  <a:pt x="4034529" y="5790984"/>
                </a:cubicBezTo>
                <a:lnTo>
                  <a:pt x="4439882" y="5948424"/>
                </a:lnTo>
                <a:cubicBezTo>
                  <a:pt x="4262540" y="6164059"/>
                  <a:pt x="3985126" y="6281957"/>
                  <a:pt x="3698845" y="6263307"/>
                </a:cubicBezTo>
                <a:cubicBezTo>
                  <a:pt x="3277912" y="6254829"/>
                  <a:pt x="2857231" y="6291405"/>
                  <a:pt x="2444786" y="6372304"/>
                </a:cubicBezTo>
                <a:cubicBezTo>
                  <a:pt x="2319380" y="6396466"/>
                  <a:pt x="2190172" y="6396466"/>
                  <a:pt x="2064767" y="6372304"/>
                </a:cubicBezTo>
                <a:cubicBezTo>
                  <a:pt x="1805278" y="6301033"/>
                  <a:pt x="1531473" y="6429287"/>
                  <a:pt x="1431403" y="6669020"/>
                </a:cubicBezTo>
                <a:cubicBezTo>
                  <a:pt x="1168240" y="6599383"/>
                  <a:pt x="890193" y="6599383"/>
                  <a:pt x="627030" y="6669020"/>
                </a:cubicBezTo>
                <a:cubicBezTo>
                  <a:pt x="764280" y="6439579"/>
                  <a:pt x="942129" y="6234725"/>
                  <a:pt x="1152723" y="6063479"/>
                </a:cubicBezTo>
                <a:cubicBezTo>
                  <a:pt x="1271416" y="5976097"/>
                  <a:pt x="1425196" y="5944913"/>
                  <a:pt x="1570743" y="5978702"/>
                </a:cubicBezTo>
                <a:cubicBezTo>
                  <a:pt x="1767086" y="5984757"/>
                  <a:pt x="1931760" y="5942369"/>
                  <a:pt x="1982430" y="5730431"/>
                </a:cubicBezTo>
                <a:cubicBezTo>
                  <a:pt x="1722625" y="5775239"/>
                  <a:pt x="1454711" y="5741390"/>
                  <a:pt x="1216059" y="5633544"/>
                </a:cubicBezTo>
                <a:cubicBezTo>
                  <a:pt x="1013383" y="5579045"/>
                  <a:pt x="817040" y="5554823"/>
                  <a:pt x="582695" y="5506379"/>
                </a:cubicBezTo>
                <a:cubicBezTo>
                  <a:pt x="624814" y="5450610"/>
                  <a:pt x="673710" y="5399804"/>
                  <a:pt x="728368" y="5354993"/>
                </a:cubicBezTo>
                <a:cubicBezTo>
                  <a:pt x="804373" y="5306551"/>
                  <a:pt x="893044" y="5282329"/>
                  <a:pt x="975382" y="5233884"/>
                </a:cubicBezTo>
                <a:cubicBezTo>
                  <a:pt x="990899" y="5227647"/>
                  <a:pt x="1005909" y="5220442"/>
                  <a:pt x="1020413" y="5212328"/>
                </a:cubicBezTo>
                <a:cubicBezTo>
                  <a:pt x="1204659" y="5109447"/>
                  <a:pt x="1266728" y="4883216"/>
                  <a:pt x="1159056" y="4707063"/>
                </a:cubicBezTo>
                <a:cubicBezTo>
                  <a:pt x="1114721" y="4598065"/>
                  <a:pt x="1057718" y="4495124"/>
                  <a:pt x="1007049" y="4380069"/>
                </a:cubicBezTo>
                <a:lnTo>
                  <a:pt x="1748085" y="4319516"/>
                </a:lnTo>
                <a:cubicBezTo>
                  <a:pt x="1794320" y="4222992"/>
                  <a:pt x="1834476" y="4123865"/>
                  <a:pt x="1868424" y="4022799"/>
                </a:cubicBezTo>
                <a:cubicBezTo>
                  <a:pt x="1895025" y="3923007"/>
                  <a:pt x="1916117" y="3821941"/>
                  <a:pt x="1931760" y="3720028"/>
                </a:cubicBezTo>
                <a:cubicBezTo>
                  <a:pt x="1539075" y="3459647"/>
                  <a:pt x="1539075" y="3459647"/>
                  <a:pt x="1602412" y="3023656"/>
                </a:cubicBezTo>
                <a:cubicBezTo>
                  <a:pt x="1292063" y="3023656"/>
                  <a:pt x="969047" y="3205318"/>
                  <a:pt x="627030" y="3023656"/>
                </a:cubicBezTo>
                <a:lnTo>
                  <a:pt x="836040" y="2551333"/>
                </a:lnTo>
                <a:cubicBezTo>
                  <a:pt x="614363" y="2206173"/>
                  <a:pt x="614363" y="2206173"/>
                  <a:pt x="272347" y="2327282"/>
                </a:cubicBezTo>
                <a:cubicBezTo>
                  <a:pt x="297681" y="2127454"/>
                  <a:pt x="323016" y="1939734"/>
                  <a:pt x="329350" y="1715685"/>
                </a:cubicBezTo>
                <a:lnTo>
                  <a:pt x="0" y="1788349"/>
                </a:lnTo>
                <a:cubicBezTo>
                  <a:pt x="44336" y="1691462"/>
                  <a:pt x="82338" y="1636964"/>
                  <a:pt x="107672" y="1552188"/>
                </a:cubicBezTo>
                <a:cubicBezTo>
                  <a:pt x="133008" y="1467413"/>
                  <a:pt x="177342" y="1382637"/>
                  <a:pt x="177342" y="1297860"/>
                </a:cubicBezTo>
                <a:cubicBezTo>
                  <a:pt x="228391" y="1183778"/>
                  <a:pt x="228391" y="1054673"/>
                  <a:pt x="177342" y="940591"/>
                </a:cubicBezTo>
                <a:cubicBezTo>
                  <a:pt x="171832" y="931024"/>
                  <a:pt x="166954" y="921091"/>
                  <a:pt x="162774" y="910918"/>
                </a:cubicBezTo>
                <a:cubicBezTo>
                  <a:pt x="110649" y="783149"/>
                  <a:pt x="176709" y="639211"/>
                  <a:pt x="310348" y="589376"/>
                </a:cubicBezTo>
                <a:cubicBezTo>
                  <a:pt x="380019" y="553043"/>
                  <a:pt x="399020" y="492489"/>
                  <a:pt x="456021" y="383492"/>
                </a:cubicBezTo>
                <a:cubicBezTo>
                  <a:pt x="513025" y="274493"/>
                  <a:pt x="557361" y="165495"/>
                  <a:pt x="627030" y="26221"/>
                </a:cubicBezTo>
                <a:cubicBezTo>
                  <a:pt x="888294" y="94345"/>
                  <a:pt x="1149557" y="9190"/>
                  <a:pt x="1424179" y="675"/>
                </a:cubicBezTo>
                <a:close/>
              </a:path>
            </a:pathLst>
          </a:custGeom>
        </p:spPr>
        <p:txBody>
          <a:bodyPr wrap="square">
            <a:noAutofit/>
          </a:bodyPr>
          <a:lstStyle>
            <a:lvl1pPr marL="0" indent="0">
              <a:buNone/>
              <a:defRPr/>
            </a:lvl1pPr>
          </a:lstStyle>
          <a:p>
            <a:r>
              <a:rPr lang="en-GB"/>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45" name="Text Placeholder 20">
            <a:extLst>
              <a:ext uri="{FF2B5EF4-FFF2-40B4-BE49-F238E27FC236}">
                <a16:creationId xmlns:a16="http://schemas.microsoft.com/office/drawing/2014/main" id="{9957852E-34C3-51FE-D20E-358A0025C70D}"/>
              </a:ext>
            </a:extLst>
          </p:cNvPr>
          <p:cNvSpPr>
            <a:spLocks noGrp="1"/>
          </p:cNvSpPr>
          <p:nvPr>
            <p:ph type="body" sz="quarter" idx="14"/>
          </p:nvPr>
        </p:nvSpPr>
        <p:spPr>
          <a:xfrm>
            <a:off x="883144" y="514416"/>
            <a:ext cx="6055538" cy="5894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A8B1DAAF-155C-0B67-A68F-BD08C576451B}"/>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13F4E623-18A5-F3C6-4D97-88DC930D1BB9}"/>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3F297EDE-1EF2-22FA-A9A0-8384ACB41EEA}"/>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611F9DBD-F0F4-91AB-55DF-980131BE75AF}"/>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EA96C052-67E0-AB9F-B510-70F2FF214110}"/>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F7381055-D627-71D1-996A-7F44D2A8169D}"/>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4FDF6C3C-BC54-9A9F-8362-2D6A8407BB6F}"/>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F802337A-5C91-4571-9B79-4E437A86F845}"/>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6B3E46C1-E5CA-CE1C-6F2C-D14924BFC92F}"/>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2" name="TextBox 11">
              <a:extLst>
                <a:ext uri="{FF2B5EF4-FFF2-40B4-BE49-F238E27FC236}">
                  <a16:creationId xmlns:a16="http://schemas.microsoft.com/office/drawing/2014/main" id="{7854FC88-5C4F-3950-81A1-175C9C270FE0}"/>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386956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fullscree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4" name="Media Placeholder 3">
            <a:extLst>
              <a:ext uri="{FF2B5EF4-FFF2-40B4-BE49-F238E27FC236}">
                <a16:creationId xmlns:a16="http://schemas.microsoft.com/office/drawing/2014/main" id="{1CCE83DA-1F70-50FA-C188-1C3818650B2F}"/>
              </a:ext>
            </a:extLst>
          </p:cNvPr>
          <p:cNvSpPr>
            <a:spLocks noGrp="1"/>
          </p:cNvSpPr>
          <p:nvPr>
            <p:ph type="media" sz="quarter" idx="13" hasCustomPrompt="1"/>
          </p:nvPr>
        </p:nvSpPr>
        <p:spPr>
          <a:xfrm>
            <a:off x="478633" y="0"/>
            <a:ext cx="11713367" cy="6858000"/>
          </a:xfrm>
        </p:spPr>
        <p:txBody>
          <a:bodyPr/>
          <a:lstStyle>
            <a:lvl1pPr marL="0" indent="0">
              <a:buNone/>
              <a:defRPr/>
            </a:lvl1pPr>
          </a:lstStyle>
          <a:p>
            <a:r>
              <a:rPr lang="en-GB"/>
              <a:t>Click icon to add video</a:t>
            </a:r>
          </a:p>
        </p:txBody>
      </p:sp>
    </p:spTree>
    <p:extLst>
      <p:ext uri="{BB962C8B-B14F-4D97-AF65-F5344CB8AC3E}">
        <p14:creationId xmlns:p14="http://schemas.microsoft.com/office/powerpoint/2010/main" val="1859327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with Partners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B404E8-052A-FA39-5BDF-D5885EF670E3}"/>
              </a:ext>
            </a:extLst>
          </p:cNvPr>
          <p:cNvGrpSpPr/>
          <p:nvPr userDrawn="1"/>
        </p:nvGrpSpPr>
        <p:grpSpPr>
          <a:xfrm>
            <a:off x="313573" y="5791758"/>
            <a:ext cx="11606212" cy="821861"/>
            <a:chOff x="313573" y="5791758"/>
            <a:chExt cx="11606212" cy="821861"/>
          </a:xfrm>
        </p:grpSpPr>
        <p:pic>
          <p:nvPicPr>
            <p:cNvPr id="3" name="Picture 2">
              <a:extLst>
                <a:ext uri="{FF2B5EF4-FFF2-40B4-BE49-F238E27FC236}">
                  <a16:creationId xmlns:a16="http://schemas.microsoft.com/office/drawing/2014/main" id="{78F03A6F-58E5-0C7C-C687-DD08106309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10116879" y="5952419"/>
              <a:ext cx="1802906" cy="661200"/>
            </a:xfrm>
            <a:prstGeom prst="rect">
              <a:avLst/>
            </a:prstGeom>
          </p:spPr>
        </p:pic>
        <p:sp>
          <p:nvSpPr>
            <p:cNvPr id="5" name="Rectangle 4">
              <a:extLst>
                <a:ext uri="{FF2B5EF4-FFF2-40B4-BE49-F238E27FC236}">
                  <a16:creationId xmlns:a16="http://schemas.microsoft.com/office/drawing/2014/main" id="{DF7E581B-B511-5F32-DDFB-3B8B28C3CE17}"/>
                </a:ext>
              </a:extLst>
            </p:cNvPr>
            <p:cNvSpPr/>
            <p:nvPr userDrawn="1"/>
          </p:nvSpPr>
          <p:spPr>
            <a:xfrm>
              <a:off x="316624" y="5791758"/>
              <a:ext cx="1142989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pic>
          <p:nvPicPr>
            <p:cNvPr id="9" name="Picture 8">
              <a:extLst>
                <a:ext uri="{FF2B5EF4-FFF2-40B4-BE49-F238E27FC236}">
                  <a16:creationId xmlns:a16="http://schemas.microsoft.com/office/drawing/2014/main" id="{E20621D5-6183-204D-9A4F-7639AEDA198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7611" t="23932" r="6675" b="18424"/>
            <a:stretch/>
          </p:blipFill>
          <p:spPr>
            <a:xfrm>
              <a:off x="8686391" y="6147883"/>
              <a:ext cx="1230209" cy="270273"/>
            </a:xfrm>
            <a:prstGeom prst="rect">
              <a:avLst/>
            </a:prstGeom>
          </p:spPr>
        </p:pic>
        <p:pic>
          <p:nvPicPr>
            <p:cNvPr id="11" name="Picture 10" descr="A sign with black and red text&#10;&#10;Description automatically generated with low confidence">
              <a:extLst>
                <a:ext uri="{FF2B5EF4-FFF2-40B4-BE49-F238E27FC236}">
                  <a16:creationId xmlns:a16="http://schemas.microsoft.com/office/drawing/2014/main" id="{1D53B968-5881-F06E-752D-AF63A5B7289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3573" y="6043208"/>
              <a:ext cx="961012" cy="479622"/>
            </a:xfrm>
            <a:prstGeom prst="rect">
              <a:avLst/>
            </a:prstGeom>
          </p:spPr>
        </p:pic>
        <p:pic>
          <p:nvPicPr>
            <p:cNvPr id="13" name="Picture 12" descr="A picture containing text, font, graphics, screenshot&#10;&#10;Description automatically generated">
              <a:extLst>
                <a:ext uri="{FF2B5EF4-FFF2-40B4-BE49-F238E27FC236}">
                  <a16:creationId xmlns:a16="http://schemas.microsoft.com/office/drawing/2014/main" id="{8BC8A699-AD99-A5B9-6261-17CBC300F63C}"/>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r="48772"/>
            <a:stretch/>
          </p:blipFill>
          <p:spPr>
            <a:xfrm>
              <a:off x="7656708" y="6027977"/>
              <a:ext cx="829405" cy="510084"/>
            </a:xfrm>
            <a:prstGeom prst="rect">
              <a:avLst/>
            </a:prstGeom>
          </p:spPr>
        </p:pic>
        <p:pic>
          <p:nvPicPr>
            <p:cNvPr id="15" name="Picture 14" descr="A picture containing text, font, screenshot, graphics&#10;&#10;Description automatically generated">
              <a:extLst>
                <a:ext uri="{FF2B5EF4-FFF2-40B4-BE49-F238E27FC236}">
                  <a16:creationId xmlns:a16="http://schemas.microsoft.com/office/drawing/2014/main" id="{CCD30DC0-E2D5-4991-0751-6FFA4B3129E0}"/>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6729266" y="5952419"/>
              <a:ext cx="775898" cy="661200"/>
            </a:xfrm>
            <a:prstGeom prst="rect">
              <a:avLst/>
            </a:prstGeom>
          </p:spPr>
        </p:pic>
        <p:pic>
          <p:nvPicPr>
            <p:cNvPr id="17" name="Picture 16" descr="A sign with black and red text&#10;&#10;Description automatically generated with low confidence">
              <a:extLst>
                <a:ext uri="{FF2B5EF4-FFF2-40B4-BE49-F238E27FC236}">
                  <a16:creationId xmlns:a16="http://schemas.microsoft.com/office/drawing/2014/main" id="{A44D930A-0626-16FC-72DB-8E4CD6A12EA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6624" y="6043208"/>
              <a:ext cx="961012" cy="479622"/>
            </a:xfrm>
            <a:prstGeom prst="rect">
              <a:avLst/>
            </a:prstGeom>
          </p:spPr>
        </p:pic>
        <p:pic>
          <p:nvPicPr>
            <p:cNvPr id="19" name="Picture 18" descr="A picture containing black, darkness&#10;&#10;Description automatically generated">
              <a:extLst>
                <a:ext uri="{FF2B5EF4-FFF2-40B4-BE49-F238E27FC236}">
                  <a16:creationId xmlns:a16="http://schemas.microsoft.com/office/drawing/2014/main" id="{7F0FDB5E-0B49-3D04-2A75-BC97DC98CD8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477914" y="6107430"/>
              <a:ext cx="1135545" cy="351178"/>
            </a:xfrm>
            <a:prstGeom prst="rect">
              <a:avLst/>
            </a:prstGeom>
          </p:spPr>
        </p:pic>
        <p:pic>
          <p:nvPicPr>
            <p:cNvPr id="21" name="Picture 20" descr="A picture containing graphics, font, screenshot, logo&#10;&#10;Description automatically generated">
              <a:extLst>
                <a:ext uri="{FF2B5EF4-FFF2-40B4-BE49-F238E27FC236}">
                  <a16:creationId xmlns:a16="http://schemas.microsoft.com/office/drawing/2014/main" id="{F98A5ABB-13D8-79F5-1B0E-D18B3EBEEB06}"/>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13737" y="6140153"/>
              <a:ext cx="1063372" cy="285733"/>
            </a:xfrm>
            <a:prstGeom prst="rect">
              <a:avLst/>
            </a:prstGeom>
          </p:spPr>
        </p:pic>
        <p:pic>
          <p:nvPicPr>
            <p:cNvPr id="23" name="Picture 22" descr="A blue and white logo&#10;&#10;Description automatically generated with low confidence">
              <a:extLst>
                <a:ext uri="{FF2B5EF4-FFF2-40B4-BE49-F238E27FC236}">
                  <a16:creationId xmlns:a16="http://schemas.microsoft.com/office/drawing/2014/main" id="{40A70188-E365-F2C4-180D-217FF875004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4077387" y="6075368"/>
              <a:ext cx="1021113" cy="415303"/>
            </a:xfrm>
            <a:prstGeom prst="rect">
              <a:avLst/>
            </a:prstGeom>
          </p:spPr>
        </p:pic>
        <p:pic>
          <p:nvPicPr>
            <p:cNvPr id="24" name="Picture 23" descr="A black text on a white background&#10;&#10;Description automatically generated with medium confidence">
              <a:extLst>
                <a:ext uri="{FF2B5EF4-FFF2-40B4-BE49-F238E27FC236}">
                  <a16:creationId xmlns:a16="http://schemas.microsoft.com/office/drawing/2014/main" id="{4ABC8EC1-6C65-7B76-B5C4-11025A205F6E}"/>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298778" y="6106758"/>
              <a:ext cx="1181476" cy="352522"/>
            </a:xfrm>
            <a:prstGeom prst="rect">
              <a:avLst/>
            </a:prstGeom>
          </p:spPr>
        </p:pic>
      </p:grpSp>
      <p:sp>
        <p:nvSpPr>
          <p:cNvPr id="25" name="Content Placeholder 2">
            <a:extLst>
              <a:ext uri="{FF2B5EF4-FFF2-40B4-BE49-F238E27FC236}">
                <a16:creationId xmlns:a16="http://schemas.microsoft.com/office/drawing/2014/main" id="{FFE86B0B-AB7C-9E57-E6DB-F972949C3675}"/>
              </a:ext>
            </a:extLst>
          </p:cNvPr>
          <p:cNvSpPr>
            <a:spLocks noGrp="1"/>
          </p:cNvSpPr>
          <p:nvPr>
            <p:ph idx="1"/>
          </p:nvPr>
        </p:nvSpPr>
        <p:spPr>
          <a:xfrm>
            <a:off x="311581" y="1135900"/>
            <a:ext cx="11434941" cy="4465357"/>
          </a:xfrm>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itle 1">
            <a:extLst>
              <a:ext uri="{FF2B5EF4-FFF2-40B4-BE49-F238E27FC236}">
                <a16:creationId xmlns:a16="http://schemas.microsoft.com/office/drawing/2014/main" id="{70FC610E-9174-106C-DAEF-480992D7472D}"/>
              </a:ext>
            </a:extLst>
          </p:cNvPr>
          <p:cNvSpPr>
            <a:spLocks noGrp="1"/>
          </p:cNvSpPr>
          <p:nvPr>
            <p:ph type="title"/>
          </p:nvPr>
        </p:nvSpPr>
        <p:spPr>
          <a:xfrm>
            <a:off x="311581" y="49616"/>
            <a:ext cx="11428134" cy="1035169"/>
          </a:xfrm>
          <a:prstGeom prst="rect">
            <a:avLst/>
          </a:prstGeom>
        </p:spPr>
        <p:txBody>
          <a:bodyPr/>
          <a:lstStyle>
            <a:lvl1pPr>
              <a:defRPr sz="3600">
                <a:solidFill>
                  <a:srgbClr val="BA3D99"/>
                </a:solidFill>
              </a:defRPr>
            </a:lvl1pPr>
          </a:lstStyle>
          <a:p>
            <a:r>
              <a:rPr lang="en-US"/>
              <a:t>Click to edit Master title style</a:t>
            </a:r>
            <a:endParaRPr lang="en-GB"/>
          </a:p>
        </p:txBody>
      </p:sp>
    </p:spTree>
    <p:extLst>
      <p:ext uri="{BB962C8B-B14F-4D97-AF65-F5344CB8AC3E}">
        <p14:creationId xmlns:p14="http://schemas.microsoft.com/office/powerpoint/2010/main" val="271532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Major titl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B44378-EBB4-D6CB-4396-AA6169E538F0}"/>
              </a:ext>
            </a:extLst>
          </p:cNvPr>
          <p:cNvSpPr>
            <a:spLocks noGrp="1"/>
          </p:cNvSpPr>
          <p:nvPr>
            <p:ph type="pic" sz="quarter" idx="13"/>
          </p:nvPr>
        </p:nvSpPr>
        <p:spPr>
          <a:xfrm>
            <a:off x="477838" y="0"/>
            <a:ext cx="11714162" cy="6858000"/>
          </a:xfrm>
        </p:spPr>
        <p:txBody>
          <a:bodyPr/>
          <a:lstStyle/>
          <a:p>
            <a:endParaRPr lang="en-GB"/>
          </a:p>
        </p:txBody>
      </p:sp>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88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p:txBody>
          <a:bodyPr/>
          <a:lstStyle>
            <a:lvl1pPr>
              <a:defRPr>
                <a:solidFill>
                  <a:schemeClr val="bg2"/>
                </a:solidFill>
              </a:defRPr>
            </a:lvl1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460793" y="24920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3E46AF3-BACA-444D-8AF3-A6CB0235F8B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413795" y="850816"/>
            <a:ext cx="1320834" cy="138313"/>
          </a:xfrm>
          <a:prstGeom prst="rect">
            <a:avLst/>
          </a:prstGeom>
        </p:spPr>
      </p:pic>
    </p:spTree>
    <p:extLst>
      <p:ext uri="{BB962C8B-B14F-4D97-AF65-F5344CB8AC3E}">
        <p14:creationId xmlns:p14="http://schemas.microsoft.com/office/powerpoint/2010/main" val="63773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D533C39A-8036-E193-805C-CEBC376E8A53}"/>
              </a:ext>
            </a:extLst>
          </p:cNvPr>
          <p:cNvSpPr>
            <a:spLocks noGrp="1"/>
          </p:cNvSpPr>
          <p:nvPr>
            <p:ph type="pic" sz="quarter" idx="10"/>
          </p:nvPr>
        </p:nvSpPr>
        <p:spPr>
          <a:xfrm>
            <a:off x="0" y="0"/>
            <a:ext cx="12192000" cy="6858000"/>
          </a:xfrm>
          <a:custGeom>
            <a:avLst/>
            <a:gdLst>
              <a:gd name="connsiteX0" fmla="*/ 12191999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0 w 12192000"/>
              <a:gd name="connsiteY4" fmla="*/ 0 h 6858000"/>
              <a:gd name="connsiteX5" fmla="*/ 3811229 w 12192000"/>
              <a:gd name="connsiteY5" fmla="*/ 0 h 6858000"/>
              <a:gd name="connsiteX6" fmla="*/ 10874036 w 12192000"/>
              <a:gd name="connsiteY6" fmla="*/ 3219629 h 6858000"/>
              <a:gd name="connsiteX7" fmla="*/ 10873723 w 12192000"/>
              <a:gd name="connsiteY7" fmla="*/ 3221963 h 6858000"/>
              <a:gd name="connsiteX8" fmla="*/ 11521568 w 12192000"/>
              <a:gd name="connsiteY8" fmla="*/ 3517008 h 6858000"/>
              <a:gd name="connsiteX9" fmla="*/ 10866929 w 12192000"/>
              <a:gd name="connsiteY9" fmla="*/ 3803374 h 6858000"/>
              <a:gd name="connsiteX10" fmla="*/ 10867247 w 12192000"/>
              <a:gd name="connsiteY10" fmla="*/ 3810546 h 6858000"/>
              <a:gd name="connsiteX11" fmla="*/ 3799663 w 12192000"/>
              <a:gd name="connsiteY11" fmla="*/ 6858000 h 6858000"/>
              <a:gd name="connsiteX12" fmla="*/ 0 w 12192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0">
                <a:moveTo>
                  <a:pt x="12191999" y="0"/>
                </a:moveTo>
                <a:lnTo>
                  <a:pt x="12192000" y="0"/>
                </a:lnTo>
                <a:lnTo>
                  <a:pt x="12192000" y="6858000"/>
                </a:lnTo>
                <a:lnTo>
                  <a:pt x="12191999" y="6858000"/>
                </a:lnTo>
                <a:close/>
                <a:moveTo>
                  <a:pt x="0" y="0"/>
                </a:moveTo>
                <a:lnTo>
                  <a:pt x="3811229" y="0"/>
                </a:lnTo>
                <a:lnTo>
                  <a:pt x="10874036" y="3219629"/>
                </a:lnTo>
                <a:lnTo>
                  <a:pt x="10873723" y="3221963"/>
                </a:lnTo>
                <a:lnTo>
                  <a:pt x="11521568" y="3517008"/>
                </a:lnTo>
                <a:lnTo>
                  <a:pt x="10866929" y="3803374"/>
                </a:lnTo>
                <a:lnTo>
                  <a:pt x="10867247" y="3810546"/>
                </a:lnTo>
                <a:lnTo>
                  <a:pt x="3799663" y="6858000"/>
                </a:lnTo>
                <a:lnTo>
                  <a:pt x="0" y="6858000"/>
                </a:lnTo>
                <a:close/>
              </a:path>
            </a:pathLst>
          </a:custGeom>
        </p:spPr>
        <p:txBody>
          <a:bodyPr wrap="square">
            <a:noAutofit/>
          </a:bodyPr>
          <a:lstStyle/>
          <a:p>
            <a:endParaRPr lang="en-GB"/>
          </a:p>
        </p:txBody>
      </p:sp>
    </p:spTree>
    <p:extLst>
      <p:ext uri="{BB962C8B-B14F-4D97-AF65-F5344CB8AC3E}">
        <p14:creationId xmlns:p14="http://schemas.microsoft.com/office/powerpoint/2010/main" val="28553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3C65-A713-A889-3496-D971FBE1C18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B98118-E8DE-831D-AA14-89C56E521C1E}"/>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4" name="Footer Placeholder 3">
            <a:extLst>
              <a:ext uri="{FF2B5EF4-FFF2-40B4-BE49-F238E27FC236}">
                <a16:creationId xmlns:a16="http://schemas.microsoft.com/office/drawing/2014/main" id="{EFF2C3F1-D690-EACC-DDA3-78633550706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FB8EE8-A603-AAD2-FE60-E7C40C1D03F3}"/>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1308020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Gotham Rounded Medium" panose="020000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accent1"/>
                </a:solidFill>
                <a:latin typeface="Gotham Rounded Bold" pitchFamily="50" charset="0"/>
              </a:defRPr>
            </a:lvl1pPr>
          </a:lstStyle>
          <a:p>
            <a:r>
              <a:rPr lang="en-US" dirty="0"/>
              <a:t>Click to edit Master title style</a:t>
            </a:r>
            <a:endParaRPr lang="en-GB" dirty="0"/>
          </a:p>
        </p:txBody>
      </p:sp>
      <p:grpSp>
        <p:nvGrpSpPr>
          <p:cNvPr id="6" name="Group 5">
            <a:extLst>
              <a:ext uri="{FF2B5EF4-FFF2-40B4-BE49-F238E27FC236}">
                <a16:creationId xmlns:a16="http://schemas.microsoft.com/office/drawing/2014/main" id="{4D947312-CF46-1591-CEA4-868A9F9F71AA}"/>
              </a:ext>
            </a:extLst>
          </p:cNvPr>
          <p:cNvGrpSpPr/>
          <p:nvPr userDrawn="1"/>
        </p:nvGrpSpPr>
        <p:grpSpPr>
          <a:xfrm>
            <a:off x="313573" y="5791758"/>
            <a:ext cx="11606212" cy="821861"/>
            <a:chOff x="313573" y="5791758"/>
            <a:chExt cx="11606212" cy="821861"/>
          </a:xfrm>
        </p:grpSpPr>
        <p:pic>
          <p:nvPicPr>
            <p:cNvPr id="10" name="Picture 9">
              <a:extLst>
                <a:ext uri="{FF2B5EF4-FFF2-40B4-BE49-F238E27FC236}">
                  <a16:creationId xmlns:a16="http://schemas.microsoft.com/office/drawing/2014/main" id="{2170D42D-FD21-1A78-923A-E0DFA2F3A9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10116879" y="5952419"/>
              <a:ext cx="1802906" cy="661200"/>
            </a:xfrm>
            <a:prstGeom prst="rect">
              <a:avLst/>
            </a:prstGeom>
          </p:spPr>
        </p:pic>
        <p:sp>
          <p:nvSpPr>
            <p:cNvPr id="11" name="Rectangle 10">
              <a:extLst>
                <a:ext uri="{FF2B5EF4-FFF2-40B4-BE49-F238E27FC236}">
                  <a16:creationId xmlns:a16="http://schemas.microsoft.com/office/drawing/2014/main" id="{E7CB2812-445C-43B0-7378-D1C79CB13B5A}"/>
                </a:ext>
              </a:extLst>
            </p:cNvPr>
            <p:cNvSpPr/>
            <p:nvPr userDrawn="1"/>
          </p:nvSpPr>
          <p:spPr>
            <a:xfrm>
              <a:off x="316624" y="5791758"/>
              <a:ext cx="1142989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pic>
          <p:nvPicPr>
            <p:cNvPr id="12" name="Picture 11">
              <a:extLst>
                <a:ext uri="{FF2B5EF4-FFF2-40B4-BE49-F238E27FC236}">
                  <a16:creationId xmlns:a16="http://schemas.microsoft.com/office/drawing/2014/main" id="{9C1002A7-221F-F30F-5C47-0859A98DE1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11" t="23932" r="6675" b="18424"/>
            <a:stretch/>
          </p:blipFill>
          <p:spPr>
            <a:xfrm>
              <a:off x="8686391" y="6147883"/>
              <a:ext cx="1230209" cy="270273"/>
            </a:xfrm>
            <a:prstGeom prst="rect">
              <a:avLst/>
            </a:prstGeom>
          </p:spPr>
        </p:pic>
        <p:pic>
          <p:nvPicPr>
            <p:cNvPr id="13" name="Picture 12" descr="A sign with black and red text&#10;&#10;Description automatically generated with low confidence">
              <a:extLst>
                <a:ext uri="{FF2B5EF4-FFF2-40B4-BE49-F238E27FC236}">
                  <a16:creationId xmlns:a16="http://schemas.microsoft.com/office/drawing/2014/main" id="{C64FB68F-B58A-B1ED-7AB0-48815A3C8A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3573" y="6043208"/>
              <a:ext cx="961012" cy="479622"/>
            </a:xfrm>
            <a:prstGeom prst="rect">
              <a:avLst/>
            </a:prstGeom>
          </p:spPr>
        </p:pic>
        <p:pic>
          <p:nvPicPr>
            <p:cNvPr id="14" name="Picture 13" descr="A picture containing text, font, graphics, screenshot&#10;&#10;Description automatically generated">
              <a:extLst>
                <a:ext uri="{FF2B5EF4-FFF2-40B4-BE49-F238E27FC236}">
                  <a16:creationId xmlns:a16="http://schemas.microsoft.com/office/drawing/2014/main" id="{12BD65CB-CCF6-4D6D-01F7-1CB79332F1C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772"/>
            <a:stretch/>
          </p:blipFill>
          <p:spPr>
            <a:xfrm>
              <a:off x="7656708" y="6027977"/>
              <a:ext cx="829405" cy="510084"/>
            </a:xfrm>
            <a:prstGeom prst="rect">
              <a:avLst/>
            </a:prstGeom>
          </p:spPr>
        </p:pic>
        <p:pic>
          <p:nvPicPr>
            <p:cNvPr id="15" name="Picture 14" descr="A picture containing text, font, screenshot, graphics&#10;&#10;Description automatically generated">
              <a:extLst>
                <a:ext uri="{FF2B5EF4-FFF2-40B4-BE49-F238E27FC236}">
                  <a16:creationId xmlns:a16="http://schemas.microsoft.com/office/drawing/2014/main" id="{E2D0235C-CBF5-B156-8454-B71ACB1763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29266" y="5952419"/>
              <a:ext cx="775898" cy="661200"/>
            </a:xfrm>
            <a:prstGeom prst="rect">
              <a:avLst/>
            </a:prstGeom>
          </p:spPr>
        </p:pic>
        <p:pic>
          <p:nvPicPr>
            <p:cNvPr id="16" name="Picture 15" descr="A sign with black and red text&#10;&#10;Description automatically generated with low confidence">
              <a:extLst>
                <a:ext uri="{FF2B5EF4-FFF2-40B4-BE49-F238E27FC236}">
                  <a16:creationId xmlns:a16="http://schemas.microsoft.com/office/drawing/2014/main" id="{56D6C1D8-5228-8B1C-419A-8E6C3063A0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624" y="6043208"/>
              <a:ext cx="961012" cy="479622"/>
            </a:xfrm>
            <a:prstGeom prst="rect">
              <a:avLst/>
            </a:prstGeom>
          </p:spPr>
        </p:pic>
        <p:pic>
          <p:nvPicPr>
            <p:cNvPr id="17" name="Picture 16" descr="A picture containing black, darkness&#10;&#10;Description automatically generated">
              <a:extLst>
                <a:ext uri="{FF2B5EF4-FFF2-40B4-BE49-F238E27FC236}">
                  <a16:creationId xmlns:a16="http://schemas.microsoft.com/office/drawing/2014/main" id="{07E67813-D46B-209D-BFAB-69D66EFC5B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77914" y="6107430"/>
              <a:ext cx="1135545" cy="351178"/>
            </a:xfrm>
            <a:prstGeom prst="rect">
              <a:avLst/>
            </a:prstGeom>
          </p:spPr>
        </p:pic>
        <p:pic>
          <p:nvPicPr>
            <p:cNvPr id="18" name="Picture 17" descr="A picture containing graphics, font, screenshot, logo&#10;&#10;Description automatically generated">
              <a:extLst>
                <a:ext uri="{FF2B5EF4-FFF2-40B4-BE49-F238E27FC236}">
                  <a16:creationId xmlns:a16="http://schemas.microsoft.com/office/drawing/2014/main" id="{830AAE3B-DF87-6594-2789-D3A739F043E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13737" y="6140153"/>
              <a:ext cx="1063372" cy="285733"/>
            </a:xfrm>
            <a:prstGeom prst="rect">
              <a:avLst/>
            </a:prstGeom>
          </p:spPr>
        </p:pic>
        <p:pic>
          <p:nvPicPr>
            <p:cNvPr id="19" name="Picture 18" descr="A blue and white logo&#10;&#10;Description automatically generated with low confidence">
              <a:extLst>
                <a:ext uri="{FF2B5EF4-FFF2-40B4-BE49-F238E27FC236}">
                  <a16:creationId xmlns:a16="http://schemas.microsoft.com/office/drawing/2014/main" id="{1196C354-4310-5401-47CE-7C1393726C1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77387" y="6075368"/>
              <a:ext cx="1021113" cy="415303"/>
            </a:xfrm>
            <a:prstGeom prst="rect">
              <a:avLst/>
            </a:prstGeom>
          </p:spPr>
        </p:pic>
        <p:pic>
          <p:nvPicPr>
            <p:cNvPr id="20" name="Picture 19" descr="A black text on a white background&#10;&#10;Description automatically generated with medium confidence">
              <a:extLst>
                <a:ext uri="{FF2B5EF4-FFF2-40B4-BE49-F238E27FC236}">
                  <a16:creationId xmlns:a16="http://schemas.microsoft.com/office/drawing/2014/main" id="{07750DC0-8E6B-DDD9-53A7-97F337657B6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98778" y="6106758"/>
              <a:ext cx="1181476" cy="352522"/>
            </a:xfrm>
            <a:prstGeom prst="rect">
              <a:avLst/>
            </a:prstGeom>
          </p:spPr>
        </p:pic>
      </p:grpSp>
    </p:spTree>
    <p:extLst>
      <p:ext uri="{BB962C8B-B14F-4D97-AF65-F5344CB8AC3E}">
        <p14:creationId xmlns:p14="http://schemas.microsoft.com/office/powerpoint/2010/main" val="1484603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B44378-EBB4-D6CB-4396-AA6169E538F0}"/>
              </a:ext>
            </a:extLst>
          </p:cNvPr>
          <p:cNvSpPr>
            <a:spLocks noGrp="1"/>
          </p:cNvSpPr>
          <p:nvPr>
            <p:ph type="pic" sz="quarter" idx="13"/>
          </p:nvPr>
        </p:nvSpPr>
        <p:spPr>
          <a:xfrm>
            <a:off x="477838" y="0"/>
            <a:ext cx="11714162" cy="6858000"/>
          </a:xfrm>
        </p:spPr>
        <p:txBody>
          <a:bodyPr/>
          <a:lstStyle/>
          <a:p>
            <a:endParaRPr lang="en-GB" dirty="0"/>
          </a:p>
        </p:txBody>
      </p:sp>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6600">
                <a:solidFill>
                  <a:schemeClr val="tx1"/>
                </a:solidFill>
              </a:defRPr>
            </a:lvl1pPr>
          </a:lstStyle>
          <a:p>
            <a:r>
              <a:rPr lang="en-US" dirty="0"/>
              <a:t>Enter title here</a:t>
            </a:r>
            <a:endParaRPr lang="en-GB" dirty="0"/>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a:xfrm>
            <a:off x="28969" y="6408738"/>
            <a:ext cx="420688"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Aft>
                <a:spcPts val="600"/>
              </a:spcAf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65722" y="7285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8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ndard text, pic r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B8D6C9-696F-4F3F-DD70-C6F7F8CD15F8}"/>
              </a:ext>
            </a:extLst>
          </p:cNvPr>
          <p:cNvGrpSpPr/>
          <p:nvPr userDrawn="1"/>
        </p:nvGrpSpPr>
        <p:grpSpPr>
          <a:xfrm>
            <a:off x="-5222362" y="0"/>
            <a:ext cx="5192969" cy="4970639"/>
            <a:chOff x="-5222362" y="0"/>
            <a:chExt cx="5192969" cy="4970639"/>
          </a:xfrm>
        </p:grpSpPr>
        <p:pic>
          <p:nvPicPr>
            <p:cNvPr id="38" name="Picture 37">
              <a:extLst>
                <a:ext uri="{FF2B5EF4-FFF2-40B4-BE49-F238E27FC236}">
                  <a16:creationId xmlns:a16="http://schemas.microsoft.com/office/drawing/2014/main" id="{1DC83467-8965-4A8F-9DB4-DE12CCF58850}"/>
                </a:ext>
              </a:extLst>
            </p:cNvPr>
            <p:cNvPicPr>
              <a:picLocks noChangeAspect="1"/>
            </p:cNvPicPr>
            <p:nvPr userDrawn="1"/>
          </p:nvPicPr>
          <p:blipFill>
            <a:blip r:embed="rId2"/>
            <a:stretch>
              <a:fillRect/>
            </a:stretch>
          </p:blipFill>
          <p:spPr>
            <a:xfrm>
              <a:off x="-5222362" y="2932289"/>
              <a:ext cx="1524000" cy="2038350"/>
            </a:xfrm>
            <a:prstGeom prst="rect">
              <a:avLst/>
            </a:prstGeom>
          </p:spPr>
        </p:pic>
        <p:sp>
          <p:nvSpPr>
            <p:cNvPr id="40" name="Rectangle 39">
              <a:extLst>
                <a:ext uri="{FF2B5EF4-FFF2-40B4-BE49-F238E27FC236}">
                  <a16:creationId xmlns:a16="http://schemas.microsoft.com/office/drawing/2014/main" id="{11219AB8-2C74-4909-A18E-C76F15D10A2D}"/>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BB787156-C6F8-41C5-B65E-AA082BE87F8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42" name="Rectangle 41">
              <a:extLst>
                <a:ext uri="{FF2B5EF4-FFF2-40B4-BE49-F238E27FC236}">
                  <a16:creationId xmlns:a16="http://schemas.microsoft.com/office/drawing/2014/main" id="{2F5AFFF5-27DD-4E46-AE22-D6E20BC4F754}"/>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3" name="TextBox 42">
              <a:extLst>
                <a:ext uri="{FF2B5EF4-FFF2-40B4-BE49-F238E27FC236}">
                  <a16:creationId xmlns:a16="http://schemas.microsoft.com/office/drawing/2014/main" id="{C77013A8-F4AA-47FE-A82E-0FA399DAC7DA}"/>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673B45C4-805A-4D21-839C-C15E2AEB542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45" name="TextBox 44">
              <a:extLst>
                <a:ext uri="{FF2B5EF4-FFF2-40B4-BE49-F238E27FC236}">
                  <a16:creationId xmlns:a16="http://schemas.microsoft.com/office/drawing/2014/main" id="{7D277A72-85E8-4BC9-9B98-5A405A40EF54}"/>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6" name="TextBox 45">
              <a:extLst>
                <a:ext uri="{FF2B5EF4-FFF2-40B4-BE49-F238E27FC236}">
                  <a16:creationId xmlns:a16="http://schemas.microsoft.com/office/drawing/2014/main" id="{4034FD10-E56A-4493-9FE3-3620BEE51BBE}"/>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7" name="TextBox 46">
              <a:extLst>
                <a:ext uri="{FF2B5EF4-FFF2-40B4-BE49-F238E27FC236}">
                  <a16:creationId xmlns:a16="http://schemas.microsoft.com/office/drawing/2014/main" id="{BF5F82E3-91DC-42B3-A1B5-16B4383F87C4}"/>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
        <p:nvSpPr>
          <p:cNvPr id="6" name="Rectangle 5">
            <a:extLst>
              <a:ext uri="{FF2B5EF4-FFF2-40B4-BE49-F238E27FC236}">
                <a16:creationId xmlns:a16="http://schemas.microsoft.com/office/drawing/2014/main" id="{0FFE8C9B-7401-8B1C-C36C-D4FF62CF8172}"/>
              </a:ext>
            </a:extLst>
          </p:cNvPr>
          <p:cNvSpPr/>
          <p:nvPr userDrawn="1"/>
        </p:nvSpPr>
        <p:spPr>
          <a:xfrm>
            <a:off x="7071361" y="-4429"/>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dirty="0"/>
          </a:p>
        </p:txBody>
      </p:sp>
      <p:sp>
        <p:nvSpPr>
          <p:cNvPr id="20" name="Picture Placeholder 19">
            <a:extLst>
              <a:ext uri="{FF2B5EF4-FFF2-40B4-BE49-F238E27FC236}">
                <a16:creationId xmlns:a16="http://schemas.microsoft.com/office/drawing/2014/main" id="{8170B30E-0086-4BB8-A555-5B7A50901B1C}"/>
              </a:ext>
            </a:extLst>
          </p:cNvPr>
          <p:cNvSpPr>
            <a:spLocks noGrp="1"/>
          </p:cNvSpPr>
          <p:nvPr>
            <p:ph type="pic" sz="quarter" idx="16" hasCustomPrompt="1"/>
          </p:nvPr>
        </p:nvSpPr>
        <p:spPr>
          <a:xfrm>
            <a:off x="7071361" y="0"/>
            <a:ext cx="5120639" cy="6858000"/>
          </a:xfrm>
          <a:prstGeom prst="roundRect">
            <a:avLst>
              <a:gd name="adj" fmla="val 443"/>
            </a:avLst>
          </a:prstGeom>
        </p:spPr>
        <p:txBody>
          <a:bodyPr anchor="ctr"/>
          <a:lstStyle>
            <a:lvl1pPr marL="0" indent="0" algn="ctr">
              <a:buFontTx/>
              <a:buNone/>
              <a:defRPr sz="2000">
                <a:solidFill>
                  <a:schemeClr val="bg1"/>
                </a:solidFill>
              </a:defRPr>
            </a:lvl1pPr>
          </a:lstStyle>
          <a:p>
            <a:r>
              <a:rPr lang="en-GB" dirty="0"/>
              <a:t>Click on the icon to insert an image</a:t>
            </a:r>
          </a:p>
          <a:p>
            <a:endParaRPr lang="en-GB" dirty="0"/>
          </a:p>
          <a:p>
            <a:endParaRPr lang="en-GB" dirty="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dirty="0"/>
              <a:t>Enter body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dirty="0"/>
              <a:t>Enter subtitle here </a:t>
            </a:r>
            <a:endParaRPr lang="en-GB" dirty="0"/>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chemeClr val="accent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35503766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ndard text, pic lef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B8D6C9-696F-4F3F-DD70-C6F7F8CD15F8}"/>
              </a:ext>
            </a:extLst>
          </p:cNvPr>
          <p:cNvGrpSpPr/>
          <p:nvPr userDrawn="1"/>
        </p:nvGrpSpPr>
        <p:grpSpPr>
          <a:xfrm>
            <a:off x="-5222362" y="0"/>
            <a:ext cx="5700995" cy="6858000"/>
            <a:chOff x="-5222362" y="0"/>
            <a:chExt cx="5700995" cy="6858000"/>
          </a:xfrm>
        </p:grpSpPr>
        <p:pic>
          <p:nvPicPr>
            <p:cNvPr id="38" name="Picture 37">
              <a:extLst>
                <a:ext uri="{FF2B5EF4-FFF2-40B4-BE49-F238E27FC236}">
                  <a16:creationId xmlns:a16="http://schemas.microsoft.com/office/drawing/2014/main" id="{1DC83467-8965-4A8F-9DB4-DE12CCF58850}"/>
                </a:ext>
              </a:extLst>
            </p:cNvPr>
            <p:cNvPicPr>
              <a:picLocks noChangeAspect="1"/>
            </p:cNvPicPr>
            <p:nvPr userDrawn="1"/>
          </p:nvPicPr>
          <p:blipFill>
            <a:blip r:embed="rId2"/>
            <a:stretch>
              <a:fillRect/>
            </a:stretch>
          </p:blipFill>
          <p:spPr>
            <a:xfrm>
              <a:off x="-5222362" y="2932289"/>
              <a:ext cx="1524000" cy="2038350"/>
            </a:xfrm>
            <a:prstGeom prst="rect">
              <a:avLst/>
            </a:prstGeom>
          </p:spPr>
        </p:pic>
        <p:sp>
          <p:nvSpPr>
            <p:cNvPr id="40" name="Rectangle 39">
              <a:extLst>
                <a:ext uri="{FF2B5EF4-FFF2-40B4-BE49-F238E27FC236}">
                  <a16:creationId xmlns:a16="http://schemas.microsoft.com/office/drawing/2014/main" id="{11219AB8-2C74-4909-A18E-C76F15D10A2D}"/>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BB787156-C6F8-41C5-B65E-AA082BE87F8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42" name="Rectangle 41">
              <a:extLst>
                <a:ext uri="{FF2B5EF4-FFF2-40B4-BE49-F238E27FC236}">
                  <a16:creationId xmlns:a16="http://schemas.microsoft.com/office/drawing/2014/main" id="{2F5AFFF5-27DD-4E46-AE22-D6E20BC4F754}"/>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3" name="TextBox 42">
              <a:extLst>
                <a:ext uri="{FF2B5EF4-FFF2-40B4-BE49-F238E27FC236}">
                  <a16:creationId xmlns:a16="http://schemas.microsoft.com/office/drawing/2014/main" id="{C77013A8-F4AA-47FE-A82E-0FA399DAC7DA}"/>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673B45C4-805A-4D21-839C-C15E2AEB542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45" name="TextBox 44">
              <a:extLst>
                <a:ext uri="{FF2B5EF4-FFF2-40B4-BE49-F238E27FC236}">
                  <a16:creationId xmlns:a16="http://schemas.microsoft.com/office/drawing/2014/main" id="{7D277A72-85E8-4BC9-9B98-5A405A40EF54}"/>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6" name="TextBox 45">
              <a:extLst>
                <a:ext uri="{FF2B5EF4-FFF2-40B4-BE49-F238E27FC236}">
                  <a16:creationId xmlns:a16="http://schemas.microsoft.com/office/drawing/2014/main" id="{4034FD10-E56A-4493-9FE3-3620BEE51BBE}"/>
                </a:ext>
              </a:extLst>
            </p:cNvPr>
            <p:cNvSpPr txBox="1"/>
            <p:nvPr/>
          </p:nvSpPr>
          <p:spPr>
            <a:xfrm>
              <a:off x="-3670298" y="3627078"/>
              <a:ext cx="3640904" cy="523220"/>
            </a:xfrm>
            <a:prstGeom prst="rect">
              <a:avLst/>
            </a:prstGeom>
            <a:noFill/>
          </p:spPr>
          <p:txBody>
            <a:bodyPr wrap="square" rtlCol="0">
              <a:noAutofit/>
            </a:bodyPr>
            <a:lstStyle/>
            <a:p>
              <a:r>
                <a:rPr lang="en-GB" sz="1400" b="1" dirty="0">
                  <a:solidFill>
                    <a:srgbClr val="333333"/>
                  </a:solidFill>
                </a:rPr>
                <a:t>4. </a:t>
              </a:r>
              <a:r>
                <a:rPr lang="en-GB" sz="1400" dirty="0">
                  <a:solidFill>
                    <a:srgbClr val="333333"/>
                  </a:solidFill>
                </a:rPr>
                <a:t>Choose </a:t>
              </a:r>
              <a:r>
                <a:rPr lang="en-GB" sz="1400" b="1" dirty="0">
                  <a:solidFill>
                    <a:srgbClr val="333333"/>
                  </a:solidFill>
                </a:rPr>
                <a:t>Picture Colour</a:t>
              </a:r>
              <a:r>
                <a:rPr lang="en-GB" sz="1400" dirty="0">
                  <a:solidFill>
                    <a:srgbClr val="333333"/>
                  </a:solidFill>
                </a:rPr>
                <a:t> to adjust the Saturation, Tone, and Colour.</a:t>
              </a:r>
            </a:p>
          </p:txBody>
        </p:sp>
        <p:sp>
          <p:nvSpPr>
            <p:cNvPr id="47" name="TextBox 46">
              <a:extLst>
                <a:ext uri="{FF2B5EF4-FFF2-40B4-BE49-F238E27FC236}">
                  <a16:creationId xmlns:a16="http://schemas.microsoft.com/office/drawing/2014/main" id="{BF5F82E3-91DC-42B3-A1B5-16B4383F87C4}"/>
                </a:ext>
              </a:extLst>
            </p:cNvPr>
            <p:cNvSpPr txBox="1"/>
            <p:nvPr/>
          </p:nvSpPr>
          <p:spPr>
            <a:xfrm>
              <a:off x="-3670298" y="4153782"/>
              <a:ext cx="3640904" cy="738664"/>
            </a:xfrm>
            <a:prstGeom prst="rect">
              <a:avLst/>
            </a:prstGeom>
            <a:noFill/>
          </p:spPr>
          <p:txBody>
            <a:bodyPr wrap="square" rtlCol="0">
              <a:no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t>
              </a:r>
              <a:br>
                <a:rPr lang="en-GB" sz="1400" dirty="0">
                  <a:solidFill>
                    <a:srgbClr val="333333"/>
                  </a:solidFill>
                </a:rPr>
              </a:br>
              <a:r>
                <a:rPr lang="en-GB" sz="1400" dirty="0">
                  <a:solidFill>
                    <a:srgbClr val="333333"/>
                  </a:solidFill>
                </a:rPr>
                <a:t>and Contrast.</a:t>
              </a:r>
            </a:p>
          </p:txBody>
        </p:sp>
        <p:cxnSp>
          <p:nvCxnSpPr>
            <p:cNvPr id="48" name="Straight Connector 47">
              <a:extLst>
                <a:ext uri="{FF2B5EF4-FFF2-40B4-BE49-F238E27FC236}">
                  <a16:creationId xmlns:a16="http://schemas.microsoft.com/office/drawing/2014/main" id="{01E3AD6E-CAD8-45C3-A4E4-8755511C1744}"/>
                </a:ext>
              </a:extLst>
            </p:cNvPr>
            <p:cNvCxnSpPr>
              <a:cxnSpLocks/>
            </p:cNvCxnSpPr>
            <p:nvPr userDrawn="1"/>
          </p:nvCxnSpPr>
          <p:spPr>
            <a:xfrm>
              <a:off x="478633" y="0"/>
              <a:ext cx="0" cy="685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dirty="0"/>
          </a:p>
        </p:txBody>
      </p:sp>
      <p:sp>
        <p:nvSpPr>
          <p:cNvPr id="20" name="Picture Placeholder 19">
            <a:extLst>
              <a:ext uri="{FF2B5EF4-FFF2-40B4-BE49-F238E27FC236}">
                <a16:creationId xmlns:a16="http://schemas.microsoft.com/office/drawing/2014/main" id="{8170B30E-0086-4BB8-A555-5B7A50901B1C}"/>
              </a:ext>
            </a:extLst>
          </p:cNvPr>
          <p:cNvSpPr>
            <a:spLocks noGrp="1"/>
          </p:cNvSpPr>
          <p:nvPr>
            <p:ph type="pic" sz="quarter" idx="16" hasCustomPrompt="1"/>
          </p:nvPr>
        </p:nvSpPr>
        <p:spPr>
          <a:xfrm>
            <a:off x="461174" y="10550"/>
            <a:ext cx="5120639" cy="6858000"/>
          </a:xfrm>
          <a:prstGeom prst="roundRect">
            <a:avLst>
              <a:gd name="adj" fmla="val 443"/>
            </a:avLst>
          </a:prstGeom>
        </p:spPr>
        <p:txBody>
          <a:bodyPr anchor="ctr"/>
          <a:lstStyle>
            <a:lvl1pPr marL="0" indent="0" algn="ctr">
              <a:buNone/>
              <a:defRPr sz="2000">
                <a:solidFill>
                  <a:schemeClr val="bg1"/>
                </a:solidFill>
              </a:defRPr>
            </a:lvl1pPr>
          </a:lstStyle>
          <a:p>
            <a:r>
              <a:rPr lang="en-GB" dirty="0"/>
              <a:t>Click on the icon to insert an image</a:t>
            </a:r>
          </a:p>
          <a:p>
            <a:endParaRPr lang="en-GB" dirty="0"/>
          </a:p>
          <a:p>
            <a:endParaRPr lang="en-GB" dirty="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dirty="0"/>
              <a:t>Enter body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dirty="0"/>
              <a:t>Enter subtitle here </a:t>
            </a:r>
            <a:endParaRPr lang="en-GB" dirty="0"/>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chemeClr val="accent1"/>
                </a:solidFill>
              </a:defRPr>
            </a:lvl1pPr>
          </a:lstStyle>
          <a:p>
            <a:r>
              <a:rPr lang="en-US" dirty="0"/>
              <a:t>Enter title here </a:t>
            </a:r>
            <a:endParaRPr lang="en-GB" dirty="0"/>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374065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Just text">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3" name="Content Placeholder 2"/>
          <p:cNvSpPr>
            <a:spLocks noGrp="1"/>
          </p:cNvSpPr>
          <p:nvPr>
            <p:ph idx="1"/>
          </p:nvPr>
        </p:nvSpPr>
        <p:spPr>
          <a:xfrm>
            <a:off x="434622" y="1533067"/>
            <a:ext cx="11305093" cy="4902146"/>
          </a:xfrm>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34623" y="49616"/>
            <a:ext cx="8591390" cy="1254590"/>
          </a:xfrm>
          <a:prstGeom prst="rect">
            <a:avLst/>
          </a:prstGeom>
        </p:spPr>
        <p:txBody>
          <a:bodyPr/>
          <a:lstStyle>
            <a:lvl1pPr>
              <a:defRPr sz="3600">
                <a:solidFill>
                  <a:schemeClr val="accent1"/>
                </a:solidFill>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CF83A9DA-23E2-36CC-9ACC-F2B96DFF0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Tree>
    <p:extLst>
      <p:ext uri="{BB962C8B-B14F-4D97-AF65-F5344CB8AC3E}">
        <p14:creationId xmlns:p14="http://schemas.microsoft.com/office/powerpoint/2010/main" val="828791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x image over GM">
    <p:spTree>
      <p:nvGrpSpPr>
        <p:cNvPr id="1" name=""/>
        <p:cNvGrpSpPr/>
        <p:nvPr/>
      </p:nvGrpSpPr>
      <p:grpSpPr>
        <a:xfrm>
          <a:off x="0" y="0"/>
          <a:ext cx="0" cy="0"/>
          <a:chOff x="0" y="0"/>
          <a:chExt cx="0" cy="0"/>
        </a:xfrm>
      </p:grpSpPr>
      <p:pic>
        <p:nvPicPr>
          <p:cNvPr id="25" name="Picture 24" descr="Map&#10;&#10;Description automatically generated">
            <a:extLst>
              <a:ext uri="{FF2B5EF4-FFF2-40B4-BE49-F238E27FC236}">
                <a16:creationId xmlns:a16="http://schemas.microsoft.com/office/drawing/2014/main" id="{D876A303-DCC3-9A1E-C486-8CC61F8550D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4018" t="2249"/>
          <a:stretch/>
        </p:blipFill>
        <p:spPr>
          <a:xfrm>
            <a:off x="2592117" y="77114"/>
            <a:ext cx="10047791" cy="6703771"/>
          </a:xfrm>
          <a:prstGeom prst="rect">
            <a:avLst/>
          </a:prstGeom>
        </p:spPr>
      </p:pic>
      <p:sp>
        <p:nvSpPr>
          <p:cNvPr id="23" name="Picture Placeholder 22">
            <a:extLst>
              <a:ext uri="{FF2B5EF4-FFF2-40B4-BE49-F238E27FC236}">
                <a16:creationId xmlns:a16="http://schemas.microsoft.com/office/drawing/2014/main" id="{F3776C7D-0F11-84B9-332D-A512EFC59DBB}"/>
              </a:ext>
            </a:extLst>
          </p:cNvPr>
          <p:cNvSpPr>
            <a:spLocks noGrp="1"/>
          </p:cNvSpPr>
          <p:nvPr>
            <p:ph type="pic" sz="quarter" idx="13" hasCustomPrompt="1"/>
          </p:nvPr>
        </p:nvSpPr>
        <p:spPr>
          <a:xfrm>
            <a:off x="3851463" y="1204107"/>
            <a:ext cx="8184426" cy="4616457"/>
          </a:xfrm>
          <a:custGeom>
            <a:avLst/>
            <a:gdLst>
              <a:gd name="connsiteX0" fmla="*/ 3272264 w 8184426"/>
              <a:gd name="connsiteY0" fmla="*/ 2829105 h 4616457"/>
              <a:gd name="connsiteX1" fmla="*/ 4019861 w 8184426"/>
              <a:gd name="connsiteY1" fmla="*/ 3288273 h 4616457"/>
              <a:gd name="connsiteX2" fmla="*/ 4021417 w 8184426"/>
              <a:gd name="connsiteY2" fmla="*/ 4165617 h 4616457"/>
              <a:gd name="connsiteX3" fmla="*/ 3217105 w 8184426"/>
              <a:gd name="connsiteY3" fmla="*/ 4616457 h 4616457"/>
              <a:gd name="connsiteX4" fmla="*/ 2469509 w 8184426"/>
              <a:gd name="connsiteY4" fmla="*/ 4157290 h 4616457"/>
              <a:gd name="connsiteX5" fmla="*/ 2467952 w 8184426"/>
              <a:gd name="connsiteY5" fmla="*/ 3279945 h 4616457"/>
              <a:gd name="connsiteX6" fmla="*/ 4930002 w 8184426"/>
              <a:gd name="connsiteY6" fmla="*/ 2829104 h 4616457"/>
              <a:gd name="connsiteX7" fmla="*/ 5677599 w 8184426"/>
              <a:gd name="connsiteY7" fmla="*/ 3288272 h 4616457"/>
              <a:gd name="connsiteX8" fmla="*/ 5679155 w 8184426"/>
              <a:gd name="connsiteY8" fmla="*/ 4165615 h 4616457"/>
              <a:gd name="connsiteX9" fmla="*/ 4874843 w 8184426"/>
              <a:gd name="connsiteY9" fmla="*/ 4616455 h 4616457"/>
              <a:gd name="connsiteX10" fmla="*/ 4127247 w 8184426"/>
              <a:gd name="connsiteY10" fmla="*/ 4157288 h 4616457"/>
              <a:gd name="connsiteX11" fmla="*/ 4125690 w 8184426"/>
              <a:gd name="connsiteY11" fmla="*/ 3279944 h 4616457"/>
              <a:gd name="connsiteX12" fmla="*/ 6587741 w 8184426"/>
              <a:gd name="connsiteY12" fmla="*/ 2829103 h 4616457"/>
              <a:gd name="connsiteX13" fmla="*/ 7335337 w 8184426"/>
              <a:gd name="connsiteY13" fmla="*/ 3288271 h 4616457"/>
              <a:gd name="connsiteX14" fmla="*/ 7336893 w 8184426"/>
              <a:gd name="connsiteY14" fmla="*/ 4165614 h 4616457"/>
              <a:gd name="connsiteX15" fmla="*/ 6532582 w 8184426"/>
              <a:gd name="connsiteY15" fmla="*/ 4616454 h 4616457"/>
              <a:gd name="connsiteX16" fmla="*/ 5784985 w 8184426"/>
              <a:gd name="connsiteY16" fmla="*/ 4157288 h 4616457"/>
              <a:gd name="connsiteX17" fmla="*/ 5783428 w 8184426"/>
              <a:gd name="connsiteY17" fmla="*/ 3279944 h 4616457"/>
              <a:gd name="connsiteX18" fmla="*/ 2462054 w 8184426"/>
              <a:gd name="connsiteY18" fmla="*/ 1414553 h 4616457"/>
              <a:gd name="connsiteX19" fmla="*/ 3209650 w 8184426"/>
              <a:gd name="connsiteY19" fmla="*/ 1873720 h 4616457"/>
              <a:gd name="connsiteX20" fmla="*/ 3211207 w 8184426"/>
              <a:gd name="connsiteY20" fmla="*/ 2751065 h 4616457"/>
              <a:gd name="connsiteX21" fmla="*/ 2406894 w 8184426"/>
              <a:gd name="connsiteY21" fmla="*/ 3201905 h 4616457"/>
              <a:gd name="connsiteX22" fmla="*/ 1659298 w 8184426"/>
              <a:gd name="connsiteY22" fmla="*/ 2742738 h 4616457"/>
              <a:gd name="connsiteX23" fmla="*/ 1657742 w 8184426"/>
              <a:gd name="connsiteY23" fmla="*/ 1865393 h 4616457"/>
              <a:gd name="connsiteX24" fmla="*/ 4119793 w 8184426"/>
              <a:gd name="connsiteY24" fmla="*/ 1414553 h 4616457"/>
              <a:gd name="connsiteX25" fmla="*/ 4867390 w 8184426"/>
              <a:gd name="connsiteY25" fmla="*/ 1873720 h 4616457"/>
              <a:gd name="connsiteX26" fmla="*/ 4868946 w 8184426"/>
              <a:gd name="connsiteY26" fmla="*/ 2751064 h 4616457"/>
              <a:gd name="connsiteX27" fmla="*/ 4064634 w 8184426"/>
              <a:gd name="connsiteY27" fmla="*/ 3201904 h 4616457"/>
              <a:gd name="connsiteX28" fmla="*/ 3317038 w 8184426"/>
              <a:gd name="connsiteY28" fmla="*/ 2742738 h 4616457"/>
              <a:gd name="connsiteX29" fmla="*/ 3315481 w 8184426"/>
              <a:gd name="connsiteY29" fmla="*/ 1865393 h 4616457"/>
              <a:gd name="connsiteX30" fmla="*/ 5777533 w 8184426"/>
              <a:gd name="connsiteY30" fmla="*/ 1414553 h 4616457"/>
              <a:gd name="connsiteX31" fmla="*/ 6525130 w 8184426"/>
              <a:gd name="connsiteY31" fmla="*/ 1873720 h 4616457"/>
              <a:gd name="connsiteX32" fmla="*/ 6526686 w 8184426"/>
              <a:gd name="connsiteY32" fmla="*/ 2751064 h 4616457"/>
              <a:gd name="connsiteX33" fmla="*/ 5722374 w 8184426"/>
              <a:gd name="connsiteY33" fmla="*/ 3201904 h 4616457"/>
              <a:gd name="connsiteX34" fmla="*/ 4974777 w 8184426"/>
              <a:gd name="connsiteY34" fmla="*/ 2742737 h 4616457"/>
              <a:gd name="connsiteX35" fmla="*/ 4973221 w 8184426"/>
              <a:gd name="connsiteY35" fmla="*/ 1865393 h 4616457"/>
              <a:gd name="connsiteX36" fmla="*/ 7435273 w 8184426"/>
              <a:gd name="connsiteY36" fmla="*/ 1414552 h 4616457"/>
              <a:gd name="connsiteX37" fmla="*/ 8182870 w 8184426"/>
              <a:gd name="connsiteY37" fmla="*/ 1873720 h 4616457"/>
              <a:gd name="connsiteX38" fmla="*/ 8184426 w 8184426"/>
              <a:gd name="connsiteY38" fmla="*/ 2751065 h 4616457"/>
              <a:gd name="connsiteX39" fmla="*/ 7380114 w 8184426"/>
              <a:gd name="connsiteY39" fmla="*/ 3201904 h 4616457"/>
              <a:gd name="connsiteX40" fmla="*/ 6632518 w 8184426"/>
              <a:gd name="connsiteY40" fmla="*/ 2742738 h 4616457"/>
              <a:gd name="connsiteX41" fmla="*/ 6630961 w 8184426"/>
              <a:gd name="connsiteY41" fmla="*/ 1865393 h 4616457"/>
              <a:gd name="connsiteX42" fmla="*/ 804312 w 8184426"/>
              <a:gd name="connsiteY42" fmla="*/ 1408333 h 4616457"/>
              <a:gd name="connsiteX43" fmla="*/ 1551909 w 8184426"/>
              <a:gd name="connsiteY43" fmla="*/ 1867501 h 4616457"/>
              <a:gd name="connsiteX44" fmla="*/ 1553465 w 8184426"/>
              <a:gd name="connsiteY44" fmla="*/ 2744844 h 4616457"/>
              <a:gd name="connsiteX45" fmla="*/ 749153 w 8184426"/>
              <a:gd name="connsiteY45" fmla="*/ 3195684 h 4616457"/>
              <a:gd name="connsiteX46" fmla="*/ 1556 w 8184426"/>
              <a:gd name="connsiteY46" fmla="*/ 2736518 h 4616457"/>
              <a:gd name="connsiteX47" fmla="*/ 0 w 8184426"/>
              <a:gd name="connsiteY47" fmla="*/ 1859173 h 4616457"/>
              <a:gd name="connsiteX48" fmla="*/ 6625060 w 8184426"/>
              <a:gd name="connsiteY48" fmla="*/ 4 h 4616457"/>
              <a:gd name="connsiteX49" fmla="*/ 7372657 w 8184426"/>
              <a:gd name="connsiteY49" fmla="*/ 459170 h 4616457"/>
              <a:gd name="connsiteX50" fmla="*/ 7374213 w 8184426"/>
              <a:gd name="connsiteY50" fmla="*/ 1336514 h 4616457"/>
              <a:gd name="connsiteX51" fmla="*/ 6569901 w 8184426"/>
              <a:gd name="connsiteY51" fmla="*/ 1787354 h 4616457"/>
              <a:gd name="connsiteX52" fmla="*/ 5822304 w 8184426"/>
              <a:gd name="connsiteY52" fmla="*/ 1328188 h 4616457"/>
              <a:gd name="connsiteX53" fmla="*/ 5820748 w 8184426"/>
              <a:gd name="connsiteY53" fmla="*/ 450843 h 4616457"/>
              <a:gd name="connsiteX54" fmla="*/ 4967321 w 8184426"/>
              <a:gd name="connsiteY54" fmla="*/ 3 h 4616457"/>
              <a:gd name="connsiteX55" fmla="*/ 5714918 w 8184426"/>
              <a:gd name="connsiteY55" fmla="*/ 459170 h 4616457"/>
              <a:gd name="connsiteX56" fmla="*/ 5716474 w 8184426"/>
              <a:gd name="connsiteY56" fmla="*/ 1336514 h 4616457"/>
              <a:gd name="connsiteX57" fmla="*/ 4912162 w 8184426"/>
              <a:gd name="connsiteY57" fmla="*/ 1787354 h 4616457"/>
              <a:gd name="connsiteX58" fmla="*/ 4164566 w 8184426"/>
              <a:gd name="connsiteY58" fmla="*/ 1328186 h 4616457"/>
              <a:gd name="connsiteX59" fmla="*/ 4163009 w 8184426"/>
              <a:gd name="connsiteY59" fmla="*/ 450842 h 4616457"/>
              <a:gd name="connsiteX60" fmla="*/ 3309582 w 8184426"/>
              <a:gd name="connsiteY60" fmla="*/ 1 h 4616457"/>
              <a:gd name="connsiteX61" fmla="*/ 4057180 w 8184426"/>
              <a:gd name="connsiteY61" fmla="*/ 459169 h 4616457"/>
              <a:gd name="connsiteX62" fmla="*/ 4058735 w 8184426"/>
              <a:gd name="connsiteY62" fmla="*/ 1336512 h 4616457"/>
              <a:gd name="connsiteX63" fmla="*/ 3254424 w 8184426"/>
              <a:gd name="connsiteY63" fmla="*/ 1787353 h 4616457"/>
              <a:gd name="connsiteX64" fmla="*/ 2506827 w 8184426"/>
              <a:gd name="connsiteY64" fmla="*/ 1328186 h 4616457"/>
              <a:gd name="connsiteX65" fmla="*/ 2505270 w 8184426"/>
              <a:gd name="connsiteY65" fmla="*/ 450841 h 4616457"/>
              <a:gd name="connsiteX66" fmla="*/ 1651843 w 8184426"/>
              <a:gd name="connsiteY66" fmla="*/ 0 h 4616457"/>
              <a:gd name="connsiteX67" fmla="*/ 2399440 w 8184426"/>
              <a:gd name="connsiteY67" fmla="*/ 459167 h 4616457"/>
              <a:gd name="connsiteX68" fmla="*/ 2400997 w 8184426"/>
              <a:gd name="connsiteY68" fmla="*/ 1336511 h 4616457"/>
              <a:gd name="connsiteX69" fmla="*/ 1596684 w 8184426"/>
              <a:gd name="connsiteY69" fmla="*/ 1787351 h 4616457"/>
              <a:gd name="connsiteX70" fmla="*/ 849088 w 8184426"/>
              <a:gd name="connsiteY70" fmla="*/ 1328184 h 4616457"/>
              <a:gd name="connsiteX71" fmla="*/ 847532 w 8184426"/>
              <a:gd name="connsiteY71" fmla="*/ 450840 h 4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184426" h="4616457">
                <a:moveTo>
                  <a:pt x="3272264" y="2829105"/>
                </a:moveTo>
                <a:lnTo>
                  <a:pt x="4019861" y="3288273"/>
                </a:lnTo>
                <a:lnTo>
                  <a:pt x="4021417" y="4165617"/>
                </a:lnTo>
                <a:lnTo>
                  <a:pt x="3217105" y="4616457"/>
                </a:lnTo>
                <a:lnTo>
                  <a:pt x="2469509" y="4157290"/>
                </a:lnTo>
                <a:lnTo>
                  <a:pt x="2467952" y="3279945"/>
                </a:lnTo>
                <a:close/>
                <a:moveTo>
                  <a:pt x="4930002" y="2829104"/>
                </a:moveTo>
                <a:lnTo>
                  <a:pt x="5677599" y="3288272"/>
                </a:lnTo>
                <a:lnTo>
                  <a:pt x="5679155" y="4165615"/>
                </a:lnTo>
                <a:lnTo>
                  <a:pt x="4874843" y="4616455"/>
                </a:lnTo>
                <a:lnTo>
                  <a:pt x="4127247" y="4157288"/>
                </a:lnTo>
                <a:lnTo>
                  <a:pt x="4125690" y="3279944"/>
                </a:lnTo>
                <a:close/>
                <a:moveTo>
                  <a:pt x="6587741" y="2829103"/>
                </a:moveTo>
                <a:lnTo>
                  <a:pt x="7335337" y="3288271"/>
                </a:lnTo>
                <a:lnTo>
                  <a:pt x="7336893" y="4165614"/>
                </a:lnTo>
                <a:lnTo>
                  <a:pt x="6532582" y="4616454"/>
                </a:lnTo>
                <a:lnTo>
                  <a:pt x="5784985" y="4157288"/>
                </a:lnTo>
                <a:lnTo>
                  <a:pt x="5783428" y="3279944"/>
                </a:lnTo>
                <a:close/>
                <a:moveTo>
                  <a:pt x="2462054" y="1414553"/>
                </a:moveTo>
                <a:lnTo>
                  <a:pt x="3209650" y="1873720"/>
                </a:lnTo>
                <a:lnTo>
                  <a:pt x="3211207" y="2751065"/>
                </a:lnTo>
                <a:lnTo>
                  <a:pt x="2406894" y="3201905"/>
                </a:lnTo>
                <a:lnTo>
                  <a:pt x="1659298" y="2742738"/>
                </a:lnTo>
                <a:lnTo>
                  <a:pt x="1657742" y="1865393"/>
                </a:lnTo>
                <a:close/>
                <a:moveTo>
                  <a:pt x="4119793" y="1414553"/>
                </a:moveTo>
                <a:lnTo>
                  <a:pt x="4867390" y="1873720"/>
                </a:lnTo>
                <a:lnTo>
                  <a:pt x="4868946" y="2751064"/>
                </a:lnTo>
                <a:lnTo>
                  <a:pt x="4064634" y="3201904"/>
                </a:lnTo>
                <a:lnTo>
                  <a:pt x="3317038" y="2742738"/>
                </a:lnTo>
                <a:lnTo>
                  <a:pt x="3315481" y="1865393"/>
                </a:lnTo>
                <a:close/>
                <a:moveTo>
                  <a:pt x="5777533" y="1414553"/>
                </a:moveTo>
                <a:lnTo>
                  <a:pt x="6525130" y="1873720"/>
                </a:lnTo>
                <a:lnTo>
                  <a:pt x="6526686" y="2751064"/>
                </a:lnTo>
                <a:lnTo>
                  <a:pt x="5722374" y="3201904"/>
                </a:lnTo>
                <a:lnTo>
                  <a:pt x="4974777" y="2742737"/>
                </a:lnTo>
                <a:lnTo>
                  <a:pt x="4973221" y="1865393"/>
                </a:lnTo>
                <a:close/>
                <a:moveTo>
                  <a:pt x="7435273" y="1414552"/>
                </a:moveTo>
                <a:lnTo>
                  <a:pt x="8182870" y="1873720"/>
                </a:lnTo>
                <a:lnTo>
                  <a:pt x="8184426" y="2751065"/>
                </a:lnTo>
                <a:lnTo>
                  <a:pt x="7380114" y="3201904"/>
                </a:lnTo>
                <a:lnTo>
                  <a:pt x="6632518" y="2742738"/>
                </a:lnTo>
                <a:lnTo>
                  <a:pt x="6630961" y="1865393"/>
                </a:lnTo>
                <a:close/>
                <a:moveTo>
                  <a:pt x="804312" y="1408333"/>
                </a:moveTo>
                <a:lnTo>
                  <a:pt x="1551909" y="1867501"/>
                </a:lnTo>
                <a:lnTo>
                  <a:pt x="1553465" y="2744844"/>
                </a:lnTo>
                <a:lnTo>
                  <a:pt x="749153" y="3195684"/>
                </a:lnTo>
                <a:lnTo>
                  <a:pt x="1556" y="2736518"/>
                </a:lnTo>
                <a:lnTo>
                  <a:pt x="0" y="1859173"/>
                </a:lnTo>
                <a:close/>
                <a:moveTo>
                  <a:pt x="6625060" y="4"/>
                </a:moveTo>
                <a:lnTo>
                  <a:pt x="7372657" y="459170"/>
                </a:lnTo>
                <a:lnTo>
                  <a:pt x="7374213" y="1336514"/>
                </a:lnTo>
                <a:lnTo>
                  <a:pt x="6569901" y="1787354"/>
                </a:lnTo>
                <a:lnTo>
                  <a:pt x="5822304" y="1328188"/>
                </a:lnTo>
                <a:lnTo>
                  <a:pt x="5820748" y="450843"/>
                </a:lnTo>
                <a:close/>
                <a:moveTo>
                  <a:pt x="4967321" y="3"/>
                </a:moveTo>
                <a:lnTo>
                  <a:pt x="5714918" y="459170"/>
                </a:lnTo>
                <a:lnTo>
                  <a:pt x="5716474" y="1336514"/>
                </a:lnTo>
                <a:lnTo>
                  <a:pt x="4912162" y="1787354"/>
                </a:lnTo>
                <a:lnTo>
                  <a:pt x="4164566" y="1328186"/>
                </a:lnTo>
                <a:lnTo>
                  <a:pt x="4163009" y="450842"/>
                </a:lnTo>
                <a:close/>
                <a:moveTo>
                  <a:pt x="3309582" y="1"/>
                </a:moveTo>
                <a:lnTo>
                  <a:pt x="4057180" y="459169"/>
                </a:lnTo>
                <a:lnTo>
                  <a:pt x="4058735" y="1336512"/>
                </a:lnTo>
                <a:lnTo>
                  <a:pt x="3254424" y="1787353"/>
                </a:lnTo>
                <a:lnTo>
                  <a:pt x="2506827" y="1328186"/>
                </a:lnTo>
                <a:lnTo>
                  <a:pt x="2505270" y="450841"/>
                </a:lnTo>
                <a:close/>
                <a:moveTo>
                  <a:pt x="1651843" y="0"/>
                </a:moveTo>
                <a:lnTo>
                  <a:pt x="2399440" y="459167"/>
                </a:lnTo>
                <a:lnTo>
                  <a:pt x="2400997" y="1336511"/>
                </a:lnTo>
                <a:lnTo>
                  <a:pt x="1596684" y="1787351"/>
                </a:lnTo>
                <a:lnTo>
                  <a:pt x="849088" y="1328184"/>
                </a:lnTo>
                <a:lnTo>
                  <a:pt x="847532" y="450840"/>
                </a:lnTo>
                <a:close/>
              </a:path>
            </a:pathLst>
          </a:custGeom>
        </p:spPr>
        <p:txBody>
          <a:bodyPr wrap="square">
            <a:noAutofit/>
          </a:bodyPr>
          <a:lstStyle>
            <a:lvl1pPr marL="0" indent="0">
              <a:buNone/>
              <a:defRPr/>
            </a:lvl1pPr>
          </a:lstStyle>
          <a:p>
            <a:r>
              <a:rPr lang="en-GB" dirty="0"/>
              <a:t>Click icon to add image</a:t>
            </a:r>
          </a:p>
        </p:txBody>
      </p:sp>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grpSp>
        <p:nvGrpSpPr>
          <p:cNvPr id="3" name="Group 2">
            <a:extLst>
              <a:ext uri="{FF2B5EF4-FFF2-40B4-BE49-F238E27FC236}">
                <a16:creationId xmlns:a16="http://schemas.microsoft.com/office/drawing/2014/main" id="{F8B1121D-C471-C94C-56C4-AC4BDBF7B642}"/>
              </a:ext>
            </a:extLst>
          </p:cNvPr>
          <p:cNvGrpSpPr/>
          <p:nvPr userDrawn="1"/>
        </p:nvGrpSpPr>
        <p:grpSpPr>
          <a:xfrm>
            <a:off x="-5222362" y="0"/>
            <a:ext cx="5192969" cy="4970639"/>
            <a:chOff x="-5222362" y="0"/>
            <a:chExt cx="5192969" cy="4970639"/>
          </a:xfrm>
        </p:grpSpPr>
        <p:pic>
          <p:nvPicPr>
            <p:cNvPr id="6" name="Picture 5">
              <a:extLst>
                <a:ext uri="{FF2B5EF4-FFF2-40B4-BE49-F238E27FC236}">
                  <a16:creationId xmlns:a16="http://schemas.microsoft.com/office/drawing/2014/main" id="{9C3EB16A-F543-26A7-BD5F-0E49F2A14BD5}"/>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7" name="Rectangle 6">
              <a:extLst>
                <a:ext uri="{FF2B5EF4-FFF2-40B4-BE49-F238E27FC236}">
                  <a16:creationId xmlns:a16="http://schemas.microsoft.com/office/drawing/2014/main" id="{367C29E3-EE61-3018-C1AC-6020D6F86516}"/>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 name="TextBox 7">
              <a:extLst>
                <a:ext uri="{FF2B5EF4-FFF2-40B4-BE49-F238E27FC236}">
                  <a16:creationId xmlns:a16="http://schemas.microsoft.com/office/drawing/2014/main" id="{072F607A-9D83-7A1F-BBC7-45979EEE86EA}"/>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9" name="Rectangle 8">
              <a:extLst>
                <a:ext uri="{FF2B5EF4-FFF2-40B4-BE49-F238E27FC236}">
                  <a16:creationId xmlns:a16="http://schemas.microsoft.com/office/drawing/2014/main" id="{573011D8-B9E2-AFD0-A97B-65CFA4093B6E}"/>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0" name="TextBox 9">
              <a:extLst>
                <a:ext uri="{FF2B5EF4-FFF2-40B4-BE49-F238E27FC236}">
                  <a16:creationId xmlns:a16="http://schemas.microsoft.com/office/drawing/2014/main" id="{E482D25F-810E-E6F8-6988-A098D249E886}"/>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1" name="TextBox 10">
              <a:extLst>
                <a:ext uri="{FF2B5EF4-FFF2-40B4-BE49-F238E27FC236}">
                  <a16:creationId xmlns:a16="http://schemas.microsoft.com/office/drawing/2014/main" id="{5D9D88A4-2779-CB8C-C207-9A0A4DAA4965}"/>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12" name="TextBox 11">
              <a:extLst>
                <a:ext uri="{FF2B5EF4-FFF2-40B4-BE49-F238E27FC236}">
                  <a16:creationId xmlns:a16="http://schemas.microsoft.com/office/drawing/2014/main" id="{25AF3C71-52BD-FB53-BCE2-E7AB87CA2A07}"/>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3" name="TextBox 12">
              <a:extLst>
                <a:ext uri="{FF2B5EF4-FFF2-40B4-BE49-F238E27FC236}">
                  <a16:creationId xmlns:a16="http://schemas.microsoft.com/office/drawing/2014/main" id="{6C27505C-524B-47D9-6D36-C749B1AEBEC4}"/>
                </a:ext>
              </a:extLst>
            </p:cNvPr>
            <p:cNvSpPr txBox="1"/>
            <p:nvPr/>
          </p:nvSpPr>
          <p:spPr>
            <a:xfrm>
              <a:off x="-3670298" y="3627078"/>
              <a:ext cx="3640904" cy="523220"/>
            </a:xfrm>
            <a:prstGeom prst="rect">
              <a:avLst/>
            </a:prstGeom>
            <a:noFill/>
          </p:spPr>
          <p:txBody>
            <a:bodyPr wrap="square" rtlCol="0">
              <a:noAutofit/>
            </a:bodyPr>
            <a:lstStyle/>
            <a:p>
              <a:r>
                <a:rPr lang="en-GB" sz="1400" b="1" dirty="0">
                  <a:solidFill>
                    <a:srgbClr val="333333"/>
                  </a:solidFill>
                </a:rPr>
                <a:t>4. </a:t>
              </a:r>
              <a:r>
                <a:rPr lang="en-GB" sz="1400" dirty="0">
                  <a:solidFill>
                    <a:srgbClr val="333333"/>
                  </a:solidFill>
                </a:rPr>
                <a:t>Choose </a:t>
              </a:r>
              <a:r>
                <a:rPr lang="en-GB" sz="1400" b="1" dirty="0">
                  <a:solidFill>
                    <a:srgbClr val="333333"/>
                  </a:solidFill>
                </a:rPr>
                <a:t>Picture Colour</a:t>
              </a:r>
              <a:r>
                <a:rPr lang="en-GB" sz="1400" dirty="0">
                  <a:solidFill>
                    <a:srgbClr val="333333"/>
                  </a:solidFill>
                </a:rPr>
                <a:t> to adjust the Saturation, Tone, and Colour.</a:t>
              </a:r>
            </a:p>
          </p:txBody>
        </p:sp>
        <p:sp>
          <p:nvSpPr>
            <p:cNvPr id="14" name="TextBox 13">
              <a:extLst>
                <a:ext uri="{FF2B5EF4-FFF2-40B4-BE49-F238E27FC236}">
                  <a16:creationId xmlns:a16="http://schemas.microsoft.com/office/drawing/2014/main" id="{46F7036B-9C98-93D7-4A6A-B47C8A674CEE}"/>
                </a:ext>
              </a:extLst>
            </p:cNvPr>
            <p:cNvSpPr txBox="1"/>
            <p:nvPr/>
          </p:nvSpPr>
          <p:spPr>
            <a:xfrm>
              <a:off x="-3670298" y="4153782"/>
              <a:ext cx="3640904" cy="738664"/>
            </a:xfrm>
            <a:prstGeom prst="rect">
              <a:avLst/>
            </a:prstGeom>
            <a:noFill/>
          </p:spPr>
          <p:txBody>
            <a:bodyPr wrap="square" rtlCol="0">
              <a:no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t>
              </a:r>
              <a:br>
                <a:rPr lang="en-GB" sz="1400" dirty="0">
                  <a:solidFill>
                    <a:srgbClr val="333333"/>
                  </a:solidFill>
                </a:rPr>
              </a:br>
              <a:r>
                <a:rPr lang="en-GB" sz="1400" dirty="0">
                  <a:solidFill>
                    <a:srgbClr val="333333"/>
                  </a:solidFill>
                </a:rPr>
                <a:t>and Contrast.</a:t>
              </a:r>
            </a:p>
          </p:txBody>
        </p:sp>
      </p:grpSp>
      <p:sp>
        <p:nvSpPr>
          <p:cNvPr id="2" name="Rectangle 1">
            <a:extLst>
              <a:ext uri="{FF2B5EF4-FFF2-40B4-BE49-F238E27FC236}">
                <a16:creationId xmlns:a16="http://schemas.microsoft.com/office/drawing/2014/main" id="{47C15662-8366-851C-4E8A-588787B32E5E}"/>
              </a:ext>
            </a:extLst>
          </p:cNvPr>
          <p:cNvSpPr/>
          <p:nvPr userDrawn="1"/>
        </p:nvSpPr>
        <p:spPr>
          <a:xfrm>
            <a:off x="3264195" y="4832498"/>
            <a:ext cx="2934586" cy="1355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0">
            <a:extLst>
              <a:ext uri="{FF2B5EF4-FFF2-40B4-BE49-F238E27FC236}">
                <a16:creationId xmlns:a16="http://schemas.microsoft.com/office/drawing/2014/main" id="{F405A9B9-3BF8-52D9-4843-B94C6B3CE54C}"/>
              </a:ext>
            </a:extLst>
          </p:cNvPr>
          <p:cNvSpPr>
            <a:spLocks noGrp="1"/>
          </p:cNvSpPr>
          <p:nvPr>
            <p:ph type="body" sz="quarter" idx="14"/>
          </p:nvPr>
        </p:nvSpPr>
        <p:spPr>
          <a:xfrm>
            <a:off x="557873" y="327601"/>
            <a:ext cx="3147574" cy="6009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a:extLst>
              <a:ext uri="{FF2B5EF4-FFF2-40B4-BE49-F238E27FC236}">
                <a16:creationId xmlns:a16="http://schemas.microsoft.com/office/drawing/2014/main" id="{27D584E2-359D-7DBB-DF16-FB7FD02D03D7}"/>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Tree>
    <p:extLst>
      <p:ext uri="{BB962C8B-B14F-4D97-AF65-F5344CB8AC3E}">
        <p14:creationId xmlns:p14="http://schemas.microsoft.com/office/powerpoint/2010/main" val="930425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x image with tex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951534E-8AA1-7D19-50A3-6F584AC87C08}"/>
              </a:ext>
            </a:extLst>
          </p:cNvPr>
          <p:cNvSpPr>
            <a:spLocks noGrp="1"/>
          </p:cNvSpPr>
          <p:nvPr>
            <p:ph type="pic" sz="quarter" idx="13" hasCustomPrompt="1"/>
          </p:nvPr>
        </p:nvSpPr>
        <p:spPr>
          <a:xfrm>
            <a:off x="856902" y="229319"/>
            <a:ext cx="6774712" cy="6419641"/>
          </a:xfrm>
          <a:custGeom>
            <a:avLst/>
            <a:gdLst>
              <a:gd name="connsiteX0" fmla="*/ 3385360 w 6774712"/>
              <a:gd name="connsiteY0" fmla="*/ 4507717 h 6419641"/>
              <a:gd name="connsiteX1" fmla="*/ 4201998 w 6774712"/>
              <a:gd name="connsiteY1" fmla="*/ 5005443 h 6419641"/>
              <a:gd name="connsiteX2" fmla="*/ 4204145 w 6774712"/>
              <a:gd name="connsiteY2" fmla="*/ 5961802 h 6419641"/>
              <a:gd name="connsiteX3" fmla="*/ 3391067 w 6774712"/>
              <a:gd name="connsiteY3" fmla="*/ 6419641 h 6419641"/>
              <a:gd name="connsiteX4" fmla="*/ 2574430 w 6774712"/>
              <a:gd name="connsiteY4" fmla="*/ 5921915 h 6419641"/>
              <a:gd name="connsiteX5" fmla="*/ 2572283 w 6774712"/>
              <a:gd name="connsiteY5" fmla="*/ 4965556 h 6419641"/>
              <a:gd name="connsiteX6" fmla="*/ 5955927 w 6774712"/>
              <a:gd name="connsiteY6" fmla="*/ 3079620 h 6419641"/>
              <a:gd name="connsiteX7" fmla="*/ 6772566 w 6774712"/>
              <a:gd name="connsiteY7" fmla="*/ 3577346 h 6419641"/>
              <a:gd name="connsiteX8" fmla="*/ 6774712 w 6774712"/>
              <a:gd name="connsiteY8" fmla="*/ 4533705 h 6419641"/>
              <a:gd name="connsiteX9" fmla="*/ 5961634 w 6774712"/>
              <a:gd name="connsiteY9" fmla="*/ 4991542 h 6419641"/>
              <a:gd name="connsiteX10" fmla="*/ 5144996 w 6774712"/>
              <a:gd name="connsiteY10" fmla="*/ 4493817 h 6419641"/>
              <a:gd name="connsiteX11" fmla="*/ 5142850 w 6774712"/>
              <a:gd name="connsiteY11" fmla="*/ 3537456 h 6419641"/>
              <a:gd name="connsiteX12" fmla="*/ 4244895 w 6774712"/>
              <a:gd name="connsiteY12" fmla="*/ 3027926 h 6419641"/>
              <a:gd name="connsiteX13" fmla="*/ 5061532 w 6774712"/>
              <a:gd name="connsiteY13" fmla="*/ 3525653 h 6419641"/>
              <a:gd name="connsiteX14" fmla="*/ 5063679 w 6774712"/>
              <a:gd name="connsiteY14" fmla="*/ 4482011 h 6419641"/>
              <a:gd name="connsiteX15" fmla="*/ 4250601 w 6774712"/>
              <a:gd name="connsiteY15" fmla="*/ 4939849 h 6419641"/>
              <a:gd name="connsiteX16" fmla="*/ 3433964 w 6774712"/>
              <a:gd name="connsiteY16" fmla="*/ 4442124 h 6419641"/>
              <a:gd name="connsiteX17" fmla="*/ 3431817 w 6774712"/>
              <a:gd name="connsiteY17" fmla="*/ 3485764 h 6419641"/>
              <a:gd name="connsiteX18" fmla="*/ 2524111 w 6774712"/>
              <a:gd name="connsiteY18" fmla="*/ 2994891 h 6419641"/>
              <a:gd name="connsiteX19" fmla="*/ 3340748 w 6774712"/>
              <a:gd name="connsiteY19" fmla="*/ 3492618 h 6419641"/>
              <a:gd name="connsiteX20" fmla="*/ 3342895 w 6774712"/>
              <a:gd name="connsiteY20" fmla="*/ 4448977 h 6419641"/>
              <a:gd name="connsiteX21" fmla="*/ 2529817 w 6774712"/>
              <a:gd name="connsiteY21" fmla="*/ 4906814 h 6419641"/>
              <a:gd name="connsiteX22" fmla="*/ 1713180 w 6774712"/>
              <a:gd name="connsiteY22" fmla="*/ 4409089 h 6419641"/>
              <a:gd name="connsiteX23" fmla="*/ 1711033 w 6774712"/>
              <a:gd name="connsiteY23" fmla="*/ 3452729 h 6419641"/>
              <a:gd name="connsiteX24" fmla="*/ 813079 w 6774712"/>
              <a:gd name="connsiteY24" fmla="*/ 2956541 h 6419641"/>
              <a:gd name="connsiteX25" fmla="*/ 1629715 w 6774712"/>
              <a:gd name="connsiteY25" fmla="*/ 3454267 h 6419641"/>
              <a:gd name="connsiteX26" fmla="*/ 1631862 w 6774712"/>
              <a:gd name="connsiteY26" fmla="*/ 4410625 h 6419641"/>
              <a:gd name="connsiteX27" fmla="*/ 818784 w 6774712"/>
              <a:gd name="connsiteY27" fmla="*/ 4868463 h 6419641"/>
              <a:gd name="connsiteX28" fmla="*/ 2147 w 6774712"/>
              <a:gd name="connsiteY28" fmla="*/ 4370738 h 6419641"/>
              <a:gd name="connsiteX29" fmla="*/ 0 w 6774712"/>
              <a:gd name="connsiteY29" fmla="*/ 3414378 h 6419641"/>
              <a:gd name="connsiteX30" fmla="*/ 5096326 w 6774712"/>
              <a:gd name="connsiteY30" fmla="*/ 1556978 h 6419641"/>
              <a:gd name="connsiteX31" fmla="*/ 5912963 w 6774712"/>
              <a:gd name="connsiteY31" fmla="*/ 2054704 h 6419641"/>
              <a:gd name="connsiteX32" fmla="*/ 5915110 w 6774712"/>
              <a:gd name="connsiteY32" fmla="*/ 3011063 h 6419641"/>
              <a:gd name="connsiteX33" fmla="*/ 5102032 w 6774712"/>
              <a:gd name="connsiteY33" fmla="*/ 3468901 h 6419641"/>
              <a:gd name="connsiteX34" fmla="*/ 4285394 w 6774712"/>
              <a:gd name="connsiteY34" fmla="*/ 2971174 h 6419641"/>
              <a:gd name="connsiteX35" fmla="*/ 4283248 w 6774712"/>
              <a:gd name="connsiteY35" fmla="*/ 2014815 h 6419641"/>
              <a:gd name="connsiteX36" fmla="*/ 3385360 w 6774712"/>
              <a:gd name="connsiteY36" fmla="*/ 1513963 h 6419641"/>
              <a:gd name="connsiteX37" fmla="*/ 4201998 w 6774712"/>
              <a:gd name="connsiteY37" fmla="*/ 2011689 h 6419641"/>
              <a:gd name="connsiteX38" fmla="*/ 4204145 w 6774712"/>
              <a:gd name="connsiteY38" fmla="*/ 2968047 h 6419641"/>
              <a:gd name="connsiteX39" fmla="*/ 3391067 w 6774712"/>
              <a:gd name="connsiteY39" fmla="*/ 3425885 h 6419641"/>
              <a:gd name="connsiteX40" fmla="*/ 2574430 w 6774712"/>
              <a:gd name="connsiteY40" fmla="*/ 2928160 h 6419641"/>
              <a:gd name="connsiteX41" fmla="*/ 2572283 w 6774712"/>
              <a:gd name="connsiteY41" fmla="*/ 1971800 h 6419641"/>
              <a:gd name="connsiteX42" fmla="*/ 1669012 w 6774712"/>
              <a:gd name="connsiteY42" fmla="*/ 1480928 h 6419641"/>
              <a:gd name="connsiteX43" fmla="*/ 2485649 w 6774712"/>
              <a:gd name="connsiteY43" fmla="*/ 1978654 h 6419641"/>
              <a:gd name="connsiteX44" fmla="*/ 2487795 w 6774712"/>
              <a:gd name="connsiteY44" fmla="*/ 2935013 h 6419641"/>
              <a:gd name="connsiteX45" fmla="*/ 1674718 w 6774712"/>
              <a:gd name="connsiteY45" fmla="*/ 3392850 h 6419641"/>
              <a:gd name="connsiteX46" fmla="*/ 858081 w 6774712"/>
              <a:gd name="connsiteY46" fmla="*/ 2895125 h 6419641"/>
              <a:gd name="connsiteX47" fmla="*/ 855935 w 6774712"/>
              <a:gd name="connsiteY47" fmla="*/ 1938765 h 6419641"/>
              <a:gd name="connsiteX48" fmla="*/ 2509480 w 6774712"/>
              <a:gd name="connsiteY48" fmla="*/ 0 h 6419641"/>
              <a:gd name="connsiteX49" fmla="*/ 3326118 w 6774712"/>
              <a:gd name="connsiteY49" fmla="*/ 497727 h 6419641"/>
              <a:gd name="connsiteX50" fmla="*/ 3328264 w 6774712"/>
              <a:gd name="connsiteY50" fmla="*/ 1454085 h 6419641"/>
              <a:gd name="connsiteX51" fmla="*/ 2515186 w 6774712"/>
              <a:gd name="connsiteY51" fmla="*/ 1911922 h 6419641"/>
              <a:gd name="connsiteX52" fmla="*/ 1698549 w 6774712"/>
              <a:gd name="connsiteY52" fmla="*/ 1414198 h 6419641"/>
              <a:gd name="connsiteX53" fmla="*/ 1696403 w 6774712"/>
              <a:gd name="connsiteY53" fmla="*/ 457838 h 641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774712" h="6419641">
                <a:moveTo>
                  <a:pt x="3385360" y="4507717"/>
                </a:moveTo>
                <a:lnTo>
                  <a:pt x="4201998" y="5005443"/>
                </a:lnTo>
                <a:lnTo>
                  <a:pt x="4204145" y="5961802"/>
                </a:lnTo>
                <a:lnTo>
                  <a:pt x="3391067" y="6419641"/>
                </a:lnTo>
                <a:lnTo>
                  <a:pt x="2574430" y="5921915"/>
                </a:lnTo>
                <a:lnTo>
                  <a:pt x="2572283" y="4965556"/>
                </a:lnTo>
                <a:close/>
                <a:moveTo>
                  <a:pt x="5955927" y="3079620"/>
                </a:moveTo>
                <a:lnTo>
                  <a:pt x="6772566" y="3577346"/>
                </a:lnTo>
                <a:lnTo>
                  <a:pt x="6774712" y="4533705"/>
                </a:lnTo>
                <a:lnTo>
                  <a:pt x="5961634" y="4991542"/>
                </a:lnTo>
                <a:lnTo>
                  <a:pt x="5144996" y="4493817"/>
                </a:lnTo>
                <a:lnTo>
                  <a:pt x="5142850" y="3537456"/>
                </a:lnTo>
                <a:close/>
                <a:moveTo>
                  <a:pt x="4244895" y="3027926"/>
                </a:moveTo>
                <a:lnTo>
                  <a:pt x="5061532" y="3525653"/>
                </a:lnTo>
                <a:lnTo>
                  <a:pt x="5063679" y="4482011"/>
                </a:lnTo>
                <a:lnTo>
                  <a:pt x="4250601" y="4939849"/>
                </a:lnTo>
                <a:lnTo>
                  <a:pt x="3433964" y="4442124"/>
                </a:lnTo>
                <a:lnTo>
                  <a:pt x="3431817" y="3485764"/>
                </a:lnTo>
                <a:close/>
                <a:moveTo>
                  <a:pt x="2524111" y="2994891"/>
                </a:moveTo>
                <a:lnTo>
                  <a:pt x="3340748" y="3492618"/>
                </a:lnTo>
                <a:lnTo>
                  <a:pt x="3342895" y="4448977"/>
                </a:lnTo>
                <a:lnTo>
                  <a:pt x="2529817" y="4906814"/>
                </a:lnTo>
                <a:lnTo>
                  <a:pt x="1713180" y="4409089"/>
                </a:lnTo>
                <a:lnTo>
                  <a:pt x="1711033" y="3452729"/>
                </a:lnTo>
                <a:close/>
                <a:moveTo>
                  <a:pt x="813079" y="2956541"/>
                </a:moveTo>
                <a:lnTo>
                  <a:pt x="1629715" y="3454267"/>
                </a:lnTo>
                <a:lnTo>
                  <a:pt x="1631862" y="4410625"/>
                </a:lnTo>
                <a:lnTo>
                  <a:pt x="818784" y="4868463"/>
                </a:lnTo>
                <a:lnTo>
                  <a:pt x="2147" y="4370738"/>
                </a:lnTo>
                <a:lnTo>
                  <a:pt x="0" y="3414378"/>
                </a:lnTo>
                <a:close/>
                <a:moveTo>
                  <a:pt x="5096326" y="1556978"/>
                </a:moveTo>
                <a:lnTo>
                  <a:pt x="5912963" y="2054704"/>
                </a:lnTo>
                <a:lnTo>
                  <a:pt x="5915110" y="3011063"/>
                </a:lnTo>
                <a:lnTo>
                  <a:pt x="5102032" y="3468901"/>
                </a:lnTo>
                <a:lnTo>
                  <a:pt x="4285394" y="2971174"/>
                </a:lnTo>
                <a:lnTo>
                  <a:pt x="4283248" y="2014815"/>
                </a:lnTo>
                <a:close/>
                <a:moveTo>
                  <a:pt x="3385360" y="1513963"/>
                </a:moveTo>
                <a:lnTo>
                  <a:pt x="4201998" y="2011689"/>
                </a:lnTo>
                <a:lnTo>
                  <a:pt x="4204145" y="2968047"/>
                </a:lnTo>
                <a:lnTo>
                  <a:pt x="3391067" y="3425885"/>
                </a:lnTo>
                <a:lnTo>
                  <a:pt x="2574430" y="2928160"/>
                </a:lnTo>
                <a:lnTo>
                  <a:pt x="2572283" y="1971800"/>
                </a:lnTo>
                <a:close/>
                <a:moveTo>
                  <a:pt x="1669012" y="1480928"/>
                </a:moveTo>
                <a:lnTo>
                  <a:pt x="2485649" y="1978654"/>
                </a:lnTo>
                <a:lnTo>
                  <a:pt x="2487795" y="2935013"/>
                </a:lnTo>
                <a:lnTo>
                  <a:pt x="1674718" y="3392850"/>
                </a:lnTo>
                <a:lnTo>
                  <a:pt x="858081" y="2895125"/>
                </a:lnTo>
                <a:lnTo>
                  <a:pt x="855935" y="1938765"/>
                </a:lnTo>
                <a:close/>
                <a:moveTo>
                  <a:pt x="2509480" y="0"/>
                </a:moveTo>
                <a:lnTo>
                  <a:pt x="3326118" y="497727"/>
                </a:lnTo>
                <a:lnTo>
                  <a:pt x="3328264" y="1454085"/>
                </a:lnTo>
                <a:lnTo>
                  <a:pt x="2515186" y="1911922"/>
                </a:lnTo>
                <a:lnTo>
                  <a:pt x="1698549" y="1414198"/>
                </a:lnTo>
                <a:lnTo>
                  <a:pt x="1696403" y="457838"/>
                </a:lnTo>
                <a:close/>
              </a:path>
            </a:pathLst>
          </a:custGeom>
        </p:spPr>
        <p:txBody>
          <a:bodyPr wrap="square">
            <a:noAutofit/>
          </a:bodyPr>
          <a:lstStyle>
            <a:lvl1pPr marL="0" indent="0">
              <a:buNone/>
              <a:defRPr/>
            </a:lvl1pPr>
          </a:lstStyle>
          <a:p>
            <a:r>
              <a:rPr lang="en-GB" dirty="0"/>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dirty="0"/>
          </a:p>
        </p:txBody>
      </p:sp>
      <p:sp>
        <p:nvSpPr>
          <p:cNvPr id="19" name="Hexagon 18">
            <a:extLst>
              <a:ext uri="{FF2B5EF4-FFF2-40B4-BE49-F238E27FC236}">
                <a16:creationId xmlns:a16="http://schemas.microsoft.com/office/drawing/2014/main" id="{1AC49DFF-DF4D-90E0-E6D0-220F89AC3272}"/>
              </a:ext>
            </a:extLst>
          </p:cNvPr>
          <p:cNvSpPr/>
          <p:nvPr userDrawn="1"/>
        </p:nvSpPr>
        <p:spPr>
          <a:xfrm rot="19860160">
            <a:off x="5733220" y="4696521"/>
            <a:ext cx="1393716" cy="1201479"/>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A7D06BB7-78E1-1AC9-8655-F70DAC82B6E4}"/>
              </a:ext>
            </a:extLst>
          </p:cNvPr>
          <p:cNvSpPr/>
          <p:nvPr userDrawn="1"/>
        </p:nvSpPr>
        <p:spPr>
          <a:xfrm rot="19860160">
            <a:off x="1496237" y="4856904"/>
            <a:ext cx="1993578" cy="1718601"/>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Hexagon 23">
            <a:extLst>
              <a:ext uri="{FF2B5EF4-FFF2-40B4-BE49-F238E27FC236}">
                <a16:creationId xmlns:a16="http://schemas.microsoft.com/office/drawing/2014/main" id="{5384DF02-2B6D-1BE0-96BB-B5605E6AACF4}"/>
              </a:ext>
            </a:extLst>
          </p:cNvPr>
          <p:cNvSpPr/>
          <p:nvPr userDrawn="1"/>
        </p:nvSpPr>
        <p:spPr>
          <a:xfrm rot="19860160">
            <a:off x="1465803" y="1017634"/>
            <a:ext cx="719724" cy="620452"/>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Hexagon 24">
            <a:extLst>
              <a:ext uri="{FF2B5EF4-FFF2-40B4-BE49-F238E27FC236}">
                <a16:creationId xmlns:a16="http://schemas.microsoft.com/office/drawing/2014/main" id="{BA956581-8F06-458D-2FDE-250CC5654CE1}"/>
              </a:ext>
            </a:extLst>
          </p:cNvPr>
          <p:cNvSpPr/>
          <p:nvPr userDrawn="1"/>
        </p:nvSpPr>
        <p:spPr>
          <a:xfrm rot="19860160">
            <a:off x="6970937" y="2683126"/>
            <a:ext cx="719724" cy="620452"/>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Hexagon 25">
            <a:extLst>
              <a:ext uri="{FF2B5EF4-FFF2-40B4-BE49-F238E27FC236}">
                <a16:creationId xmlns:a16="http://schemas.microsoft.com/office/drawing/2014/main" id="{349B9434-F6AE-6C9D-53C4-F8DE90248797}"/>
              </a:ext>
            </a:extLst>
          </p:cNvPr>
          <p:cNvSpPr/>
          <p:nvPr userDrawn="1"/>
        </p:nvSpPr>
        <p:spPr>
          <a:xfrm rot="19860160">
            <a:off x="4650672" y="956918"/>
            <a:ext cx="1039999" cy="896551"/>
          </a:xfrm>
          <a:prstGeom prst="hexagon">
            <a:avLst>
              <a:gd name="adj" fmla="val 28196"/>
              <a:gd name="vf" fmla="val 115470"/>
            </a:avLst>
          </a:prstGeom>
          <a:solidFill>
            <a:srgbClr val="D21C60">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xagon 28">
            <a:extLst>
              <a:ext uri="{FF2B5EF4-FFF2-40B4-BE49-F238E27FC236}">
                <a16:creationId xmlns:a16="http://schemas.microsoft.com/office/drawing/2014/main" id="{03BC36E8-303E-2F43-996F-178302C4E3EB}"/>
              </a:ext>
            </a:extLst>
          </p:cNvPr>
          <p:cNvSpPr/>
          <p:nvPr userDrawn="1"/>
        </p:nvSpPr>
        <p:spPr>
          <a:xfrm rot="19860160">
            <a:off x="1434932" y="1010644"/>
            <a:ext cx="719724" cy="620452"/>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Hexagon 31">
            <a:extLst>
              <a:ext uri="{FF2B5EF4-FFF2-40B4-BE49-F238E27FC236}">
                <a16:creationId xmlns:a16="http://schemas.microsoft.com/office/drawing/2014/main" id="{A5643BAC-D475-4371-56D4-5FCC11AC5E9D}"/>
              </a:ext>
            </a:extLst>
          </p:cNvPr>
          <p:cNvSpPr/>
          <p:nvPr userDrawn="1"/>
        </p:nvSpPr>
        <p:spPr>
          <a:xfrm rot="19860160">
            <a:off x="5133860" y="5156178"/>
            <a:ext cx="1052292" cy="907148"/>
          </a:xfrm>
          <a:prstGeom prst="hexagon">
            <a:avLst>
              <a:gd name="adj" fmla="val 28196"/>
              <a:gd name="vf" fmla="val 115470"/>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Hexagon 32">
            <a:extLst>
              <a:ext uri="{FF2B5EF4-FFF2-40B4-BE49-F238E27FC236}">
                <a16:creationId xmlns:a16="http://schemas.microsoft.com/office/drawing/2014/main" id="{55074A34-802D-EF00-D032-16541D5658E9}"/>
              </a:ext>
            </a:extLst>
          </p:cNvPr>
          <p:cNvSpPr/>
          <p:nvPr userDrawn="1"/>
        </p:nvSpPr>
        <p:spPr>
          <a:xfrm rot="19860160">
            <a:off x="1496236" y="4848517"/>
            <a:ext cx="1993578" cy="1718601"/>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Hexagon 33">
            <a:extLst>
              <a:ext uri="{FF2B5EF4-FFF2-40B4-BE49-F238E27FC236}">
                <a16:creationId xmlns:a16="http://schemas.microsoft.com/office/drawing/2014/main" id="{94EBACBD-5B70-1E9A-D186-48FDDBD4ACE6}"/>
              </a:ext>
            </a:extLst>
          </p:cNvPr>
          <p:cNvSpPr/>
          <p:nvPr userDrawn="1"/>
        </p:nvSpPr>
        <p:spPr>
          <a:xfrm rot="19860160">
            <a:off x="373282" y="4402780"/>
            <a:ext cx="843560" cy="727207"/>
          </a:xfrm>
          <a:prstGeom prst="hexagon">
            <a:avLst>
              <a:gd name="adj" fmla="val 28196"/>
              <a:gd name="vf" fmla="val 115470"/>
            </a:avLst>
          </a:prstGeom>
          <a:solidFill>
            <a:srgbClr val="70AD4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Hexagon 34">
            <a:extLst>
              <a:ext uri="{FF2B5EF4-FFF2-40B4-BE49-F238E27FC236}">
                <a16:creationId xmlns:a16="http://schemas.microsoft.com/office/drawing/2014/main" id="{262309EE-8611-75C4-2E66-92DDDF75C1B5}"/>
              </a:ext>
            </a:extLst>
          </p:cNvPr>
          <p:cNvSpPr/>
          <p:nvPr userDrawn="1"/>
        </p:nvSpPr>
        <p:spPr>
          <a:xfrm rot="19860160">
            <a:off x="769608" y="1738425"/>
            <a:ext cx="1327079" cy="1144034"/>
          </a:xfrm>
          <a:prstGeom prst="hexagon">
            <a:avLst>
              <a:gd name="adj" fmla="val 28196"/>
              <a:gd name="vf" fmla="val 115470"/>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Hexagon 35">
            <a:extLst>
              <a:ext uri="{FF2B5EF4-FFF2-40B4-BE49-F238E27FC236}">
                <a16:creationId xmlns:a16="http://schemas.microsoft.com/office/drawing/2014/main" id="{CCF6882E-BC69-455A-6A8C-2EC1A4F30B1F}"/>
              </a:ext>
            </a:extLst>
          </p:cNvPr>
          <p:cNvSpPr/>
          <p:nvPr userDrawn="1"/>
        </p:nvSpPr>
        <p:spPr>
          <a:xfrm rot="19860160">
            <a:off x="5301064" y="721383"/>
            <a:ext cx="1799094" cy="1550943"/>
          </a:xfrm>
          <a:prstGeom prst="hexagon">
            <a:avLst>
              <a:gd name="adj" fmla="val 28196"/>
              <a:gd name="vf" fmla="val 115470"/>
            </a:avLst>
          </a:prstGeom>
          <a:solidFill>
            <a:srgbClr val="F4DF6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Hexagon 36">
            <a:extLst>
              <a:ext uri="{FF2B5EF4-FFF2-40B4-BE49-F238E27FC236}">
                <a16:creationId xmlns:a16="http://schemas.microsoft.com/office/drawing/2014/main" id="{8014292C-62BC-3B2B-4EB0-74D93462C324}"/>
              </a:ext>
            </a:extLst>
          </p:cNvPr>
          <p:cNvSpPr/>
          <p:nvPr userDrawn="1"/>
        </p:nvSpPr>
        <p:spPr>
          <a:xfrm rot="19860160">
            <a:off x="1434931" y="1002257"/>
            <a:ext cx="719724" cy="620452"/>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Hexagon 38">
            <a:extLst>
              <a:ext uri="{FF2B5EF4-FFF2-40B4-BE49-F238E27FC236}">
                <a16:creationId xmlns:a16="http://schemas.microsoft.com/office/drawing/2014/main" id="{FCF234F5-F899-2FCB-77FC-934C0BD2F30A}"/>
              </a:ext>
            </a:extLst>
          </p:cNvPr>
          <p:cNvSpPr/>
          <p:nvPr userDrawn="1"/>
        </p:nvSpPr>
        <p:spPr>
          <a:xfrm rot="19860160">
            <a:off x="3992964" y="810093"/>
            <a:ext cx="1039999" cy="896551"/>
          </a:xfrm>
          <a:prstGeom prst="hexagon">
            <a:avLst>
              <a:gd name="adj" fmla="val 28196"/>
              <a:gd name="vf" fmla="val 115470"/>
            </a:avLst>
          </a:prstGeom>
          <a:solidFill>
            <a:srgbClr val="00B0F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Hexagon 48">
            <a:extLst>
              <a:ext uri="{FF2B5EF4-FFF2-40B4-BE49-F238E27FC236}">
                <a16:creationId xmlns:a16="http://schemas.microsoft.com/office/drawing/2014/main" id="{7137959F-5BFB-EB78-4F50-D537BADC9BF9}"/>
              </a:ext>
            </a:extLst>
          </p:cNvPr>
          <p:cNvSpPr/>
          <p:nvPr userDrawn="1"/>
        </p:nvSpPr>
        <p:spPr>
          <a:xfrm rot="19860160">
            <a:off x="4156226" y="228864"/>
            <a:ext cx="533903" cy="460261"/>
          </a:xfrm>
          <a:prstGeom prst="hexagon">
            <a:avLst>
              <a:gd name="adj" fmla="val 28196"/>
              <a:gd name="vf" fmla="val 115470"/>
            </a:avLst>
          </a:prstGeom>
          <a:solidFill>
            <a:srgbClr val="70AD4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 Placeholder 50">
            <a:extLst>
              <a:ext uri="{FF2B5EF4-FFF2-40B4-BE49-F238E27FC236}">
                <a16:creationId xmlns:a16="http://schemas.microsoft.com/office/drawing/2014/main" id="{452B5975-9CEB-6925-3320-E0C120904BB8}"/>
              </a:ext>
            </a:extLst>
          </p:cNvPr>
          <p:cNvSpPr>
            <a:spLocks noGrp="1"/>
          </p:cNvSpPr>
          <p:nvPr>
            <p:ph type="body" sz="quarter" idx="14"/>
          </p:nvPr>
        </p:nvSpPr>
        <p:spPr>
          <a:xfrm>
            <a:off x="8037513" y="228600"/>
            <a:ext cx="3783012" cy="6294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B987ED5F-C762-B7DA-7875-F62DD93C71E7}"/>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86D8AE48-C022-F48B-9B17-8C73BAFB21EE}"/>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66A8E806-EB0C-8D9F-D46B-4643B86195BB}"/>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E1ACA750-9081-432C-E67D-7E73F4A559A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15DBB113-C817-CB69-BB22-56513C0F83CD}"/>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1BF844D6-D703-5C84-934B-2CB0FE8C9B39}"/>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07FB57A2-0CCC-775A-7279-603D6CF0994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1A4CBAE2-85C7-F72A-27E8-A6743101FEBD}"/>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0852769D-F8FB-49CF-75F3-728CE1607402}"/>
                </a:ext>
              </a:extLst>
            </p:cNvPr>
            <p:cNvSpPr txBox="1"/>
            <p:nvPr/>
          </p:nvSpPr>
          <p:spPr>
            <a:xfrm>
              <a:off x="-3670298" y="3627078"/>
              <a:ext cx="3640904" cy="523220"/>
            </a:xfrm>
            <a:prstGeom prst="rect">
              <a:avLst/>
            </a:prstGeom>
            <a:noFill/>
          </p:spPr>
          <p:txBody>
            <a:bodyPr wrap="square" rtlCol="0">
              <a:noAutofit/>
            </a:bodyPr>
            <a:lstStyle/>
            <a:p>
              <a:r>
                <a:rPr lang="en-GB" sz="1400" b="1" dirty="0">
                  <a:solidFill>
                    <a:srgbClr val="333333"/>
                  </a:solidFill>
                </a:rPr>
                <a:t>4. </a:t>
              </a:r>
              <a:r>
                <a:rPr lang="en-GB" sz="1400" dirty="0">
                  <a:solidFill>
                    <a:srgbClr val="333333"/>
                  </a:solidFill>
                </a:rPr>
                <a:t>Choose </a:t>
              </a:r>
              <a:r>
                <a:rPr lang="en-GB" sz="1400" b="1" dirty="0">
                  <a:solidFill>
                    <a:srgbClr val="333333"/>
                  </a:solidFill>
                </a:rPr>
                <a:t>Picture Colour</a:t>
              </a:r>
              <a:r>
                <a:rPr lang="en-GB" sz="1400" dirty="0">
                  <a:solidFill>
                    <a:srgbClr val="333333"/>
                  </a:solidFill>
                </a:rPr>
                <a:t> to adjust the Saturation, Tone, and Colour.</a:t>
              </a:r>
            </a:p>
          </p:txBody>
        </p:sp>
        <p:sp>
          <p:nvSpPr>
            <p:cNvPr id="12" name="TextBox 11">
              <a:extLst>
                <a:ext uri="{FF2B5EF4-FFF2-40B4-BE49-F238E27FC236}">
                  <a16:creationId xmlns:a16="http://schemas.microsoft.com/office/drawing/2014/main" id="{27D62094-7E21-9C4A-3832-A8745B1E62DE}"/>
                </a:ext>
              </a:extLst>
            </p:cNvPr>
            <p:cNvSpPr txBox="1"/>
            <p:nvPr/>
          </p:nvSpPr>
          <p:spPr>
            <a:xfrm>
              <a:off x="-3670298" y="4153782"/>
              <a:ext cx="3640904" cy="738664"/>
            </a:xfrm>
            <a:prstGeom prst="rect">
              <a:avLst/>
            </a:prstGeom>
            <a:noFill/>
          </p:spPr>
          <p:txBody>
            <a:bodyPr wrap="square" rtlCol="0">
              <a:no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t>
              </a:r>
              <a:br>
                <a:rPr lang="en-GB" sz="1400" dirty="0">
                  <a:solidFill>
                    <a:srgbClr val="333333"/>
                  </a:solidFill>
                </a:rPr>
              </a:br>
              <a:r>
                <a:rPr lang="en-GB" sz="1400" dirty="0">
                  <a:solidFill>
                    <a:srgbClr val="333333"/>
                  </a:solidFill>
                </a:rPr>
                <a:t>and Contrast.</a:t>
              </a:r>
            </a:p>
          </p:txBody>
        </p:sp>
      </p:grpSp>
    </p:spTree>
    <p:extLst>
      <p:ext uri="{BB962C8B-B14F-4D97-AF65-F5344CB8AC3E}">
        <p14:creationId xmlns:p14="http://schemas.microsoft.com/office/powerpoint/2010/main" val="1622879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x image alternativ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13995A35-E66E-216D-7E01-FA6DB2DB86B4}"/>
              </a:ext>
            </a:extLst>
          </p:cNvPr>
          <p:cNvSpPr>
            <a:spLocks noGrp="1"/>
          </p:cNvSpPr>
          <p:nvPr>
            <p:ph type="pic" sz="quarter" idx="13" hasCustomPrompt="1"/>
          </p:nvPr>
        </p:nvSpPr>
        <p:spPr>
          <a:xfrm>
            <a:off x="465277" y="-1"/>
            <a:ext cx="6973595" cy="6858001"/>
          </a:xfrm>
          <a:custGeom>
            <a:avLst/>
            <a:gdLst>
              <a:gd name="connsiteX0" fmla="*/ 2633404 w 6973595"/>
              <a:gd name="connsiteY0" fmla="*/ 6201660 h 6973888"/>
              <a:gd name="connsiteX1" fmla="*/ 3389588 w 6973595"/>
              <a:gd name="connsiteY1" fmla="*/ 6666561 h 6973888"/>
              <a:gd name="connsiteX2" fmla="*/ 3387323 w 6973595"/>
              <a:gd name="connsiteY2" fmla="*/ 6973888 h 6973888"/>
              <a:gd name="connsiteX3" fmla="*/ 1824783 w 6973595"/>
              <a:gd name="connsiteY3" fmla="*/ 6973888 h 6973888"/>
              <a:gd name="connsiteX4" fmla="*/ 1827180 w 6973595"/>
              <a:gd name="connsiteY4" fmla="*/ 6648508 h 6973888"/>
              <a:gd name="connsiteX5" fmla="*/ 661101 w 6973595"/>
              <a:gd name="connsiteY5" fmla="*/ 6138465 h 6973888"/>
              <a:gd name="connsiteX6" fmla="*/ 1191204 w 6973595"/>
              <a:gd name="connsiteY6" fmla="*/ 6464372 h 6973888"/>
              <a:gd name="connsiteX7" fmla="*/ 1187450 w 6973595"/>
              <a:gd name="connsiteY7" fmla="*/ 6973888 h 6973888"/>
              <a:gd name="connsiteX8" fmla="*/ 92072 w 6973595"/>
              <a:gd name="connsiteY8" fmla="*/ 6973888 h 6973888"/>
              <a:gd name="connsiteX9" fmla="*/ 95919 w 6973595"/>
              <a:gd name="connsiteY9" fmla="*/ 6451716 h 6973888"/>
              <a:gd name="connsiteX10" fmla="*/ 2738170 w 6973595"/>
              <a:gd name="connsiteY10" fmla="*/ 4057883 h 6973888"/>
              <a:gd name="connsiteX11" fmla="*/ 2949661 w 6973595"/>
              <a:gd name="connsiteY11" fmla="*/ 4187907 h 6973888"/>
              <a:gd name="connsiteX12" fmla="*/ 2947830 w 6973595"/>
              <a:gd name="connsiteY12" fmla="*/ 4436160 h 6973888"/>
              <a:gd name="connsiteX13" fmla="*/ 2722348 w 6973595"/>
              <a:gd name="connsiteY13" fmla="*/ 4561133 h 6973888"/>
              <a:gd name="connsiteX14" fmla="*/ 2510858 w 6973595"/>
              <a:gd name="connsiteY14" fmla="*/ 4431111 h 6973888"/>
              <a:gd name="connsiteX15" fmla="*/ 2512689 w 6973595"/>
              <a:gd name="connsiteY15" fmla="*/ 4182856 h 6973888"/>
              <a:gd name="connsiteX16" fmla="*/ 1711587 w 6973595"/>
              <a:gd name="connsiteY16" fmla="*/ 4022385 h 6973888"/>
              <a:gd name="connsiteX17" fmla="*/ 2764244 w 6973595"/>
              <a:gd name="connsiteY17" fmla="*/ 4669557 h 6973888"/>
              <a:gd name="connsiteX18" fmla="*/ 2755139 w 6973595"/>
              <a:gd name="connsiteY18" fmla="*/ 5905207 h 6973888"/>
              <a:gd name="connsiteX19" fmla="*/ 1632823 w 6973595"/>
              <a:gd name="connsiteY19" fmla="*/ 6527248 h 6973888"/>
              <a:gd name="connsiteX20" fmla="*/ 580167 w 6973595"/>
              <a:gd name="connsiteY20" fmla="*/ 5880077 h 6973888"/>
              <a:gd name="connsiteX21" fmla="*/ 589272 w 6973595"/>
              <a:gd name="connsiteY21" fmla="*/ 4644426 h 6973888"/>
              <a:gd name="connsiteX22" fmla="*/ 1307999 w 6973595"/>
              <a:gd name="connsiteY22" fmla="*/ 3661980 h 6973888"/>
              <a:gd name="connsiteX23" fmla="*/ 1519488 w 6973595"/>
              <a:gd name="connsiteY23" fmla="*/ 3792004 h 6973888"/>
              <a:gd name="connsiteX24" fmla="*/ 1517658 w 6973595"/>
              <a:gd name="connsiteY24" fmla="*/ 4040257 h 6973888"/>
              <a:gd name="connsiteX25" fmla="*/ 1292175 w 6973595"/>
              <a:gd name="connsiteY25" fmla="*/ 4165230 h 6973888"/>
              <a:gd name="connsiteX26" fmla="*/ 1080687 w 6973595"/>
              <a:gd name="connsiteY26" fmla="*/ 4035208 h 6973888"/>
              <a:gd name="connsiteX27" fmla="*/ 1082516 w 6973595"/>
              <a:gd name="connsiteY27" fmla="*/ 3786954 h 6973888"/>
              <a:gd name="connsiteX28" fmla="*/ 552941 w 6973595"/>
              <a:gd name="connsiteY28" fmla="*/ 3336694 h 6973888"/>
              <a:gd name="connsiteX29" fmla="*/ 997838 w 6973595"/>
              <a:gd name="connsiteY29" fmla="*/ 3610216 h 6973888"/>
              <a:gd name="connsiteX30" fmla="*/ 993990 w 6973595"/>
              <a:gd name="connsiteY30" fmla="*/ 4132454 h 6973888"/>
              <a:gd name="connsiteX31" fmla="*/ 444897 w 6973595"/>
              <a:gd name="connsiteY31" fmla="*/ 4436788 h 6973888"/>
              <a:gd name="connsiteX32" fmla="*/ 0 w 6973595"/>
              <a:gd name="connsiteY32" fmla="*/ 4163266 h 6973888"/>
              <a:gd name="connsiteX33" fmla="*/ 3848 w 6973595"/>
              <a:gd name="connsiteY33" fmla="*/ 3641028 h 6973888"/>
              <a:gd name="connsiteX34" fmla="*/ 6635636 w 6973595"/>
              <a:gd name="connsiteY34" fmla="*/ 3100106 h 6973888"/>
              <a:gd name="connsiteX35" fmla="*/ 6973595 w 6973595"/>
              <a:gd name="connsiteY35" fmla="*/ 3307883 h 6973888"/>
              <a:gd name="connsiteX36" fmla="*/ 6970672 w 6973595"/>
              <a:gd name="connsiteY36" fmla="*/ 3704592 h 6973888"/>
              <a:gd name="connsiteX37" fmla="*/ 6610349 w 6973595"/>
              <a:gd name="connsiteY37" fmla="*/ 3904301 h 6973888"/>
              <a:gd name="connsiteX38" fmla="*/ 6272391 w 6973595"/>
              <a:gd name="connsiteY38" fmla="*/ 3696524 h 6973888"/>
              <a:gd name="connsiteX39" fmla="*/ 6275314 w 6973595"/>
              <a:gd name="connsiteY39" fmla="*/ 3299815 h 6973888"/>
              <a:gd name="connsiteX40" fmla="*/ 4942067 w 6973595"/>
              <a:gd name="connsiteY40" fmla="*/ 3014436 h 6973888"/>
              <a:gd name="connsiteX41" fmla="*/ 6750002 w 6973595"/>
              <a:gd name="connsiteY41" fmla="*/ 4125952 h 6973888"/>
              <a:gd name="connsiteX42" fmla="*/ 6734364 w 6973595"/>
              <a:gd name="connsiteY42" fmla="*/ 6248180 h 6973888"/>
              <a:gd name="connsiteX43" fmla="*/ 5425007 w 6973595"/>
              <a:gd name="connsiteY43" fmla="*/ 6973888 h 6973888"/>
              <a:gd name="connsiteX44" fmla="*/ 4249463 w 6973595"/>
              <a:gd name="connsiteY44" fmla="*/ 6973888 h 6973888"/>
              <a:gd name="connsiteX45" fmla="*/ 2998858 w 6973595"/>
              <a:gd name="connsiteY45" fmla="*/ 6205018 h 6973888"/>
              <a:gd name="connsiteX46" fmla="*/ 3014495 w 6973595"/>
              <a:gd name="connsiteY46" fmla="*/ 4082789 h 6973888"/>
              <a:gd name="connsiteX47" fmla="*/ 190686 w 6973595"/>
              <a:gd name="connsiteY47" fmla="*/ 3007494 h 6973888"/>
              <a:gd name="connsiteX48" fmla="*/ 362853 w 6973595"/>
              <a:gd name="connsiteY48" fmla="*/ 3113343 h 6973888"/>
              <a:gd name="connsiteX49" fmla="*/ 361364 w 6973595"/>
              <a:gd name="connsiteY49" fmla="*/ 3315439 h 6973888"/>
              <a:gd name="connsiteX50" fmla="*/ 177804 w 6973595"/>
              <a:gd name="connsiteY50" fmla="*/ 3417177 h 6973888"/>
              <a:gd name="connsiteX51" fmla="*/ 5637 w 6973595"/>
              <a:gd name="connsiteY51" fmla="*/ 3311329 h 6973888"/>
              <a:gd name="connsiteX52" fmla="*/ 7126 w 6973595"/>
              <a:gd name="connsiteY52" fmla="*/ 3109232 h 6973888"/>
              <a:gd name="connsiteX53" fmla="*/ 5956826 w 6973595"/>
              <a:gd name="connsiteY53" fmla="*/ 1274655 h 6973888"/>
              <a:gd name="connsiteX54" fmla="*/ 6838392 w 6973595"/>
              <a:gd name="connsiteY54" fmla="*/ 1816640 h 6973888"/>
              <a:gd name="connsiteX55" fmla="*/ 6830767 w 6973595"/>
              <a:gd name="connsiteY55" fmla="*/ 2851458 h 6973888"/>
              <a:gd name="connsiteX56" fmla="*/ 5890865 w 6973595"/>
              <a:gd name="connsiteY56" fmla="*/ 3372396 h 6973888"/>
              <a:gd name="connsiteX57" fmla="*/ 5009300 w 6973595"/>
              <a:gd name="connsiteY57" fmla="*/ 2830411 h 6973888"/>
              <a:gd name="connsiteX58" fmla="*/ 5016925 w 6973595"/>
              <a:gd name="connsiteY58" fmla="*/ 1795593 h 6973888"/>
              <a:gd name="connsiteX59" fmla="*/ 5112367 w 6973595"/>
              <a:gd name="connsiteY59" fmla="*/ 1214630 h 6973888"/>
              <a:gd name="connsiteX60" fmla="*/ 5284534 w 6973595"/>
              <a:gd name="connsiteY60" fmla="*/ 1320479 h 6973888"/>
              <a:gd name="connsiteX61" fmla="*/ 5283044 w 6973595"/>
              <a:gd name="connsiteY61" fmla="*/ 1522574 h 6973888"/>
              <a:gd name="connsiteX62" fmla="*/ 5099485 w 6973595"/>
              <a:gd name="connsiteY62" fmla="*/ 1624312 h 6973888"/>
              <a:gd name="connsiteX63" fmla="*/ 4927318 w 6973595"/>
              <a:gd name="connsiteY63" fmla="*/ 1518464 h 6973888"/>
              <a:gd name="connsiteX64" fmla="*/ 4928808 w 6973595"/>
              <a:gd name="connsiteY64" fmla="*/ 1316366 h 6973888"/>
              <a:gd name="connsiteX65" fmla="*/ 6463540 w 6973595"/>
              <a:gd name="connsiteY65" fmla="*/ 626140 h 6973888"/>
              <a:gd name="connsiteX66" fmla="*/ 6801499 w 6973595"/>
              <a:gd name="connsiteY66" fmla="*/ 833917 h 6973888"/>
              <a:gd name="connsiteX67" fmla="*/ 6798576 w 6973595"/>
              <a:gd name="connsiteY67" fmla="*/ 1230627 h 6973888"/>
              <a:gd name="connsiteX68" fmla="*/ 6438254 w 6973595"/>
              <a:gd name="connsiteY68" fmla="*/ 1430335 h 6973888"/>
              <a:gd name="connsiteX69" fmla="*/ 6100295 w 6973595"/>
              <a:gd name="connsiteY69" fmla="*/ 1222558 h 6973888"/>
              <a:gd name="connsiteX70" fmla="*/ 6103218 w 6973595"/>
              <a:gd name="connsiteY70" fmla="*/ 825848 h 6973888"/>
              <a:gd name="connsiteX71" fmla="*/ 6193391 w 6973595"/>
              <a:gd name="connsiteY71" fmla="*/ 322150 h 6973888"/>
              <a:gd name="connsiteX72" fmla="*/ 6365558 w 6973595"/>
              <a:gd name="connsiteY72" fmla="*/ 427998 h 6973888"/>
              <a:gd name="connsiteX73" fmla="*/ 6364068 w 6973595"/>
              <a:gd name="connsiteY73" fmla="*/ 630094 h 6973888"/>
              <a:gd name="connsiteX74" fmla="*/ 6180509 w 6973595"/>
              <a:gd name="connsiteY74" fmla="*/ 731831 h 6973888"/>
              <a:gd name="connsiteX75" fmla="*/ 6008342 w 6973595"/>
              <a:gd name="connsiteY75" fmla="*/ 625984 h 6973888"/>
              <a:gd name="connsiteX76" fmla="*/ 6009831 w 6973595"/>
              <a:gd name="connsiteY76" fmla="*/ 423887 h 6973888"/>
              <a:gd name="connsiteX77" fmla="*/ 5528808 w 6973595"/>
              <a:gd name="connsiteY77" fmla="*/ 248706 h 6973888"/>
              <a:gd name="connsiteX78" fmla="*/ 5988433 w 6973595"/>
              <a:gd name="connsiteY78" fmla="*/ 531283 h 6973888"/>
              <a:gd name="connsiteX79" fmla="*/ 5984457 w 6973595"/>
              <a:gd name="connsiteY79" fmla="*/ 1070809 h 6973888"/>
              <a:gd name="connsiteX80" fmla="*/ 5494418 w 6973595"/>
              <a:gd name="connsiteY80" fmla="*/ 1342412 h 6973888"/>
              <a:gd name="connsiteX81" fmla="*/ 5034794 w 6973595"/>
              <a:gd name="connsiteY81" fmla="*/ 1059835 h 6973888"/>
              <a:gd name="connsiteX82" fmla="*/ 5038769 w 6973595"/>
              <a:gd name="connsiteY82" fmla="*/ 520309 h 6973888"/>
              <a:gd name="connsiteX83" fmla="*/ 4962244 w 6973595"/>
              <a:gd name="connsiteY83" fmla="*/ 0 h 6973888"/>
              <a:gd name="connsiteX84" fmla="*/ 5457795 w 6973595"/>
              <a:gd name="connsiteY84" fmla="*/ 0 h 6973888"/>
              <a:gd name="connsiteX85" fmla="*/ 5456359 w 6973595"/>
              <a:gd name="connsiteY85" fmla="*/ 194998 h 6973888"/>
              <a:gd name="connsiteX86" fmla="*/ 5200670 w 6973595"/>
              <a:gd name="connsiteY86" fmla="*/ 336713 h 6973888"/>
              <a:gd name="connsiteX87" fmla="*/ 4960849 w 6973595"/>
              <a:gd name="connsiteY87" fmla="*/ 189273 h 6973888"/>
              <a:gd name="connsiteX88" fmla="*/ 93327 w 6973595"/>
              <a:gd name="connsiteY88" fmla="*/ 0 h 6973888"/>
              <a:gd name="connsiteX89" fmla="*/ 4747650 w 6973595"/>
              <a:gd name="connsiteY89" fmla="*/ 0 h 6973888"/>
              <a:gd name="connsiteX90" fmla="*/ 4874308 w 6973595"/>
              <a:gd name="connsiteY90" fmla="*/ 77870 h 6973888"/>
              <a:gd name="connsiteX91" fmla="*/ 4854125 w 6973595"/>
              <a:gd name="connsiteY91" fmla="*/ 2816777 h 6973888"/>
              <a:gd name="connsiteX92" fmla="*/ 2366440 w 6973595"/>
              <a:gd name="connsiteY92" fmla="*/ 4195572 h 6973888"/>
              <a:gd name="connsiteX93" fmla="*/ 33153 w 6973595"/>
              <a:gd name="connsiteY93" fmla="*/ 2761072 h 6973888"/>
              <a:gd name="connsiteX94" fmla="*/ 53335 w 6973595"/>
              <a:gd name="connsiteY94" fmla="*/ 22166 h 697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973595" h="6973888">
                <a:moveTo>
                  <a:pt x="2633404" y="6201660"/>
                </a:moveTo>
                <a:lnTo>
                  <a:pt x="3389588" y="6666561"/>
                </a:lnTo>
                <a:lnTo>
                  <a:pt x="3387323" y="6973888"/>
                </a:lnTo>
                <a:lnTo>
                  <a:pt x="1824783" y="6973888"/>
                </a:lnTo>
                <a:lnTo>
                  <a:pt x="1827180" y="6648508"/>
                </a:lnTo>
                <a:close/>
                <a:moveTo>
                  <a:pt x="661101" y="6138465"/>
                </a:moveTo>
                <a:lnTo>
                  <a:pt x="1191204" y="6464372"/>
                </a:lnTo>
                <a:lnTo>
                  <a:pt x="1187450" y="6973888"/>
                </a:lnTo>
                <a:lnTo>
                  <a:pt x="92072" y="6973888"/>
                </a:lnTo>
                <a:lnTo>
                  <a:pt x="95919" y="6451716"/>
                </a:lnTo>
                <a:close/>
                <a:moveTo>
                  <a:pt x="2738170" y="4057883"/>
                </a:moveTo>
                <a:lnTo>
                  <a:pt x="2949661" y="4187907"/>
                </a:lnTo>
                <a:lnTo>
                  <a:pt x="2947830" y="4436160"/>
                </a:lnTo>
                <a:lnTo>
                  <a:pt x="2722348" y="4561133"/>
                </a:lnTo>
                <a:lnTo>
                  <a:pt x="2510858" y="4431111"/>
                </a:lnTo>
                <a:lnTo>
                  <a:pt x="2512689" y="4182856"/>
                </a:lnTo>
                <a:close/>
                <a:moveTo>
                  <a:pt x="1711587" y="4022385"/>
                </a:moveTo>
                <a:lnTo>
                  <a:pt x="2764244" y="4669557"/>
                </a:lnTo>
                <a:lnTo>
                  <a:pt x="2755139" y="5905207"/>
                </a:lnTo>
                <a:lnTo>
                  <a:pt x="1632823" y="6527248"/>
                </a:lnTo>
                <a:lnTo>
                  <a:pt x="580167" y="5880077"/>
                </a:lnTo>
                <a:lnTo>
                  <a:pt x="589272" y="4644426"/>
                </a:lnTo>
                <a:close/>
                <a:moveTo>
                  <a:pt x="1307999" y="3661980"/>
                </a:moveTo>
                <a:lnTo>
                  <a:pt x="1519488" y="3792004"/>
                </a:lnTo>
                <a:lnTo>
                  <a:pt x="1517658" y="4040257"/>
                </a:lnTo>
                <a:lnTo>
                  <a:pt x="1292175" y="4165230"/>
                </a:lnTo>
                <a:lnTo>
                  <a:pt x="1080687" y="4035208"/>
                </a:lnTo>
                <a:lnTo>
                  <a:pt x="1082516" y="3786954"/>
                </a:lnTo>
                <a:close/>
                <a:moveTo>
                  <a:pt x="552941" y="3336694"/>
                </a:moveTo>
                <a:lnTo>
                  <a:pt x="997838" y="3610216"/>
                </a:lnTo>
                <a:lnTo>
                  <a:pt x="993990" y="4132454"/>
                </a:lnTo>
                <a:lnTo>
                  <a:pt x="444897" y="4436788"/>
                </a:lnTo>
                <a:lnTo>
                  <a:pt x="0" y="4163266"/>
                </a:lnTo>
                <a:lnTo>
                  <a:pt x="3848" y="3641028"/>
                </a:lnTo>
                <a:close/>
                <a:moveTo>
                  <a:pt x="6635636" y="3100106"/>
                </a:moveTo>
                <a:lnTo>
                  <a:pt x="6973595" y="3307883"/>
                </a:lnTo>
                <a:lnTo>
                  <a:pt x="6970672" y="3704592"/>
                </a:lnTo>
                <a:lnTo>
                  <a:pt x="6610349" y="3904301"/>
                </a:lnTo>
                <a:lnTo>
                  <a:pt x="6272391" y="3696524"/>
                </a:lnTo>
                <a:lnTo>
                  <a:pt x="6275314" y="3299815"/>
                </a:lnTo>
                <a:close/>
                <a:moveTo>
                  <a:pt x="4942067" y="3014436"/>
                </a:moveTo>
                <a:lnTo>
                  <a:pt x="6750002" y="4125952"/>
                </a:lnTo>
                <a:lnTo>
                  <a:pt x="6734364" y="6248180"/>
                </a:lnTo>
                <a:lnTo>
                  <a:pt x="5425007" y="6973888"/>
                </a:lnTo>
                <a:lnTo>
                  <a:pt x="4249463" y="6973888"/>
                </a:lnTo>
                <a:lnTo>
                  <a:pt x="2998858" y="6205018"/>
                </a:lnTo>
                <a:lnTo>
                  <a:pt x="3014495" y="4082789"/>
                </a:lnTo>
                <a:close/>
                <a:moveTo>
                  <a:pt x="190686" y="3007494"/>
                </a:moveTo>
                <a:lnTo>
                  <a:pt x="362853" y="3113343"/>
                </a:lnTo>
                <a:lnTo>
                  <a:pt x="361364" y="3315439"/>
                </a:lnTo>
                <a:lnTo>
                  <a:pt x="177804" y="3417177"/>
                </a:lnTo>
                <a:lnTo>
                  <a:pt x="5637" y="3311329"/>
                </a:lnTo>
                <a:lnTo>
                  <a:pt x="7126" y="3109232"/>
                </a:lnTo>
                <a:close/>
                <a:moveTo>
                  <a:pt x="5956826" y="1274655"/>
                </a:moveTo>
                <a:lnTo>
                  <a:pt x="6838392" y="1816640"/>
                </a:lnTo>
                <a:lnTo>
                  <a:pt x="6830767" y="2851458"/>
                </a:lnTo>
                <a:lnTo>
                  <a:pt x="5890865" y="3372396"/>
                </a:lnTo>
                <a:lnTo>
                  <a:pt x="5009300" y="2830411"/>
                </a:lnTo>
                <a:lnTo>
                  <a:pt x="5016925" y="1795593"/>
                </a:lnTo>
                <a:close/>
                <a:moveTo>
                  <a:pt x="5112367" y="1214630"/>
                </a:moveTo>
                <a:lnTo>
                  <a:pt x="5284534" y="1320479"/>
                </a:lnTo>
                <a:lnTo>
                  <a:pt x="5283044" y="1522574"/>
                </a:lnTo>
                <a:lnTo>
                  <a:pt x="5099485" y="1624312"/>
                </a:lnTo>
                <a:lnTo>
                  <a:pt x="4927318" y="1518464"/>
                </a:lnTo>
                <a:lnTo>
                  <a:pt x="4928808" y="1316366"/>
                </a:lnTo>
                <a:close/>
                <a:moveTo>
                  <a:pt x="6463540" y="626140"/>
                </a:moveTo>
                <a:lnTo>
                  <a:pt x="6801499" y="833917"/>
                </a:lnTo>
                <a:lnTo>
                  <a:pt x="6798576" y="1230627"/>
                </a:lnTo>
                <a:lnTo>
                  <a:pt x="6438254" y="1430335"/>
                </a:lnTo>
                <a:lnTo>
                  <a:pt x="6100295" y="1222558"/>
                </a:lnTo>
                <a:lnTo>
                  <a:pt x="6103218" y="825848"/>
                </a:lnTo>
                <a:close/>
                <a:moveTo>
                  <a:pt x="6193391" y="322150"/>
                </a:moveTo>
                <a:lnTo>
                  <a:pt x="6365558" y="427998"/>
                </a:lnTo>
                <a:lnTo>
                  <a:pt x="6364068" y="630094"/>
                </a:lnTo>
                <a:lnTo>
                  <a:pt x="6180509" y="731831"/>
                </a:lnTo>
                <a:lnTo>
                  <a:pt x="6008342" y="625984"/>
                </a:lnTo>
                <a:lnTo>
                  <a:pt x="6009831" y="423887"/>
                </a:lnTo>
                <a:close/>
                <a:moveTo>
                  <a:pt x="5528808" y="248706"/>
                </a:moveTo>
                <a:lnTo>
                  <a:pt x="5988433" y="531283"/>
                </a:lnTo>
                <a:lnTo>
                  <a:pt x="5984457" y="1070809"/>
                </a:lnTo>
                <a:lnTo>
                  <a:pt x="5494418" y="1342412"/>
                </a:lnTo>
                <a:lnTo>
                  <a:pt x="5034794" y="1059835"/>
                </a:lnTo>
                <a:lnTo>
                  <a:pt x="5038769" y="520309"/>
                </a:lnTo>
                <a:close/>
                <a:moveTo>
                  <a:pt x="4962244" y="0"/>
                </a:moveTo>
                <a:lnTo>
                  <a:pt x="5457795" y="0"/>
                </a:lnTo>
                <a:lnTo>
                  <a:pt x="5456359" y="194998"/>
                </a:lnTo>
                <a:lnTo>
                  <a:pt x="5200670" y="336713"/>
                </a:lnTo>
                <a:lnTo>
                  <a:pt x="4960849" y="189273"/>
                </a:lnTo>
                <a:close/>
                <a:moveTo>
                  <a:pt x="93327" y="0"/>
                </a:moveTo>
                <a:lnTo>
                  <a:pt x="4747650" y="0"/>
                </a:lnTo>
                <a:lnTo>
                  <a:pt x="4874308" y="77870"/>
                </a:lnTo>
                <a:lnTo>
                  <a:pt x="4854125" y="2816777"/>
                </a:lnTo>
                <a:lnTo>
                  <a:pt x="2366440" y="4195572"/>
                </a:lnTo>
                <a:lnTo>
                  <a:pt x="33153" y="2761072"/>
                </a:lnTo>
                <a:lnTo>
                  <a:pt x="53335" y="22166"/>
                </a:lnTo>
                <a:close/>
              </a:path>
            </a:pathLst>
          </a:custGeom>
        </p:spPr>
        <p:txBody>
          <a:bodyPr wrap="square">
            <a:noAutofit/>
          </a:bodyPr>
          <a:lstStyle>
            <a:lvl1pPr marL="0" indent="0">
              <a:buNone/>
              <a:defRPr/>
            </a:lvl1pPr>
          </a:lstStyle>
          <a:p>
            <a:r>
              <a:rPr lang="en-GB" dirty="0"/>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29" name="Text Placeholder 28">
            <a:extLst>
              <a:ext uri="{FF2B5EF4-FFF2-40B4-BE49-F238E27FC236}">
                <a16:creationId xmlns:a16="http://schemas.microsoft.com/office/drawing/2014/main" id="{CF8C4842-AFD3-C44D-9B40-52E462526F81}"/>
              </a:ext>
            </a:extLst>
          </p:cNvPr>
          <p:cNvSpPr>
            <a:spLocks noGrp="1"/>
          </p:cNvSpPr>
          <p:nvPr>
            <p:ph type="body" sz="quarter" idx="14"/>
          </p:nvPr>
        </p:nvSpPr>
        <p:spPr>
          <a:xfrm>
            <a:off x="7718425" y="198438"/>
            <a:ext cx="4154488" cy="6345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E7360914-720C-C983-98A9-74FBEE1E587C}"/>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F5668BF6-105F-E94A-E781-0F942A1DD3EF}"/>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7632484D-8F32-1E5C-FA2E-B2183273FB12}"/>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DD169B75-8D98-E195-21F8-B58D2E249A3F}"/>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818A1051-DDEB-4E75-8AD7-08C4AF62AAEA}"/>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68F510D7-A18C-E999-0B32-5648E51623B5}"/>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3A347C76-A20A-E5FC-8CFA-9C0DD6495913}"/>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736D9BF0-887F-BBA0-856F-2C11742E0EB6}"/>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4CF3823D-280C-0932-C97B-265FE573D78A}"/>
                </a:ext>
              </a:extLst>
            </p:cNvPr>
            <p:cNvSpPr txBox="1"/>
            <p:nvPr/>
          </p:nvSpPr>
          <p:spPr>
            <a:xfrm>
              <a:off x="-3670298" y="3627078"/>
              <a:ext cx="3640904" cy="523220"/>
            </a:xfrm>
            <a:prstGeom prst="rect">
              <a:avLst/>
            </a:prstGeom>
            <a:noFill/>
          </p:spPr>
          <p:txBody>
            <a:bodyPr wrap="square" rtlCol="0">
              <a:noAutofit/>
            </a:bodyPr>
            <a:lstStyle/>
            <a:p>
              <a:r>
                <a:rPr lang="en-GB" sz="1400" b="1" dirty="0">
                  <a:solidFill>
                    <a:srgbClr val="333333"/>
                  </a:solidFill>
                </a:rPr>
                <a:t>4. </a:t>
              </a:r>
              <a:r>
                <a:rPr lang="en-GB" sz="1400" dirty="0">
                  <a:solidFill>
                    <a:srgbClr val="333333"/>
                  </a:solidFill>
                </a:rPr>
                <a:t>Choose </a:t>
              </a:r>
              <a:r>
                <a:rPr lang="en-GB" sz="1400" b="1" dirty="0">
                  <a:solidFill>
                    <a:srgbClr val="333333"/>
                  </a:solidFill>
                </a:rPr>
                <a:t>Picture Colour</a:t>
              </a:r>
              <a:r>
                <a:rPr lang="en-GB" sz="1400" dirty="0">
                  <a:solidFill>
                    <a:srgbClr val="333333"/>
                  </a:solidFill>
                </a:rPr>
                <a:t> to adjust the Saturation, Tone, and Colour.</a:t>
              </a:r>
            </a:p>
          </p:txBody>
        </p:sp>
        <p:sp>
          <p:nvSpPr>
            <p:cNvPr id="12" name="TextBox 11">
              <a:extLst>
                <a:ext uri="{FF2B5EF4-FFF2-40B4-BE49-F238E27FC236}">
                  <a16:creationId xmlns:a16="http://schemas.microsoft.com/office/drawing/2014/main" id="{EAFEF156-0116-EAC6-FE6C-46DC6C1EC3D2}"/>
                </a:ext>
              </a:extLst>
            </p:cNvPr>
            <p:cNvSpPr txBox="1"/>
            <p:nvPr/>
          </p:nvSpPr>
          <p:spPr>
            <a:xfrm>
              <a:off x="-3670298" y="4153782"/>
              <a:ext cx="3640904" cy="738664"/>
            </a:xfrm>
            <a:prstGeom prst="rect">
              <a:avLst/>
            </a:prstGeom>
            <a:noFill/>
          </p:spPr>
          <p:txBody>
            <a:bodyPr wrap="square" rtlCol="0">
              <a:no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t>
              </a:r>
              <a:br>
                <a:rPr lang="en-GB" sz="1400" dirty="0">
                  <a:solidFill>
                    <a:srgbClr val="333333"/>
                  </a:solidFill>
                </a:rPr>
              </a:br>
              <a:r>
                <a:rPr lang="en-GB" sz="1400" dirty="0">
                  <a:solidFill>
                    <a:srgbClr val="333333"/>
                  </a:solidFill>
                </a:rPr>
                <a:t>and Contrast.</a:t>
              </a:r>
            </a:p>
          </p:txBody>
        </p:sp>
      </p:grpSp>
    </p:spTree>
    <p:extLst>
      <p:ext uri="{BB962C8B-B14F-4D97-AF65-F5344CB8AC3E}">
        <p14:creationId xmlns:p14="http://schemas.microsoft.com/office/powerpoint/2010/main" val="1011803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x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0264CB4-018C-8FF2-BE6A-8D0DF2D3B6F2}"/>
              </a:ext>
            </a:extLst>
          </p:cNvPr>
          <p:cNvSpPr>
            <a:spLocks noGrp="1"/>
          </p:cNvSpPr>
          <p:nvPr>
            <p:ph type="pic" sz="quarter" idx="13"/>
          </p:nvPr>
        </p:nvSpPr>
        <p:spPr>
          <a:xfrm>
            <a:off x="0" y="1"/>
            <a:ext cx="7300913" cy="6857999"/>
          </a:xfrm>
          <a:custGeom>
            <a:avLst/>
            <a:gdLst>
              <a:gd name="connsiteX0" fmla="*/ 2401078 w 7300913"/>
              <a:gd name="connsiteY0" fmla="*/ 1033908 h 6857999"/>
              <a:gd name="connsiteX1" fmla="*/ 6627832 w 7300913"/>
              <a:gd name="connsiteY1" fmla="*/ 1033908 h 6857999"/>
              <a:gd name="connsiteX2" fmla="*/ 7300913 w 7300913"/>
              <a:gd name="connsiteY2" fmla="*/ 1033908 h 6857999"/>
              <a:gd name="connsiteX3" fmla="*/ 7300913 w 7300913"/>
              <a:gd name="connsiteY3" fmla="*/ 5828521 h 6857999"/>
              <a:gd name="connsiteX4" fmla="*/ 6627832 w 7300913"/>
              <a:gd name="connsiteY4" fmla="*/ 5828521 h 6857999"/>
              <a:gd name="connsiteX5" fmla="*/ 2401078 w 7300913"/>
              <a:gd name="connsiteY5" fmla="*/ 5828521 h 6857999"/>
              <a:gd name="connsiteX6" fmla="*/ 0 w 7300913"/>
              <a:gd name="connsiteY6" fmla="*/ 0 h 6857999"/>
              <a:gd name="connsiteX7" fmla="*/ 6736702 w 7300913"/>
              <a:gd name="connsiteY7" fmla="*/ 0 h 6857999"/>
              <a:gd name="connsiteX8" fmla="*/ 6736702 w 7300913"/>
              <a:gd name="connsiteY8" fmla="*/ 881742 h 6857999"/>
              <a:gd name="connsiteX9" fmla="*/ 2245567 w 7300913"/>
              <a:gd name="connsiteY9" fmla="*/ 881742 h 6857999"/>
              <a:gd name="connsiteX10" fmla="*/ 2245567 w 7300913"/>
              <a:gd name="connsiteY10" fmla="*/ 5976256 h 6857999"/>
              <a:gd name="connsiteX11" fmla="*/ 6736702 w 7300913"/>
              <a:gd name="connsiteY11" fmla="*/ 5976256 h 6857999"/>
              <a:gd name="connsiteX12" fmla="*/ 6736702 w 7300913"/>
              <a:gd name="connsiteY12" fmla="*/ 6857999 h 6857999"/>
              <a:gd name="connsiteX13" fmla="*/ 0 w 730091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0913" h="6857999">
                <a:moveTo>
                  <a:pt x="2401078" y="1033908"/>
                </a:moveTo>
                <a:lnTo>
                  <a:pt x="6627832" y="1033908"/>
                </a:lnTo>
                <a:lnTo>
                  <a:pt x="7300913" y="1033908"/>
                </a:lnTo>
                <a:lnTo>
                  <a:pt x="7300913" y="5828521"/>
                </a:lnTo>
                <a:lnTo>
                  <a:pt x="6627832" y="5828521"/>
                </a:lnTo>
                <a:lnTo>
                  <a:pt x="2401078" y="5828521"/>
                </a:lnTo>
                <a:close/>
                <a:moveTo>
                  <a:pt x="0" y="0"/>
                </a:moveTo>
                <a:lnTo>
                  <a:pt x="6736702" y="0"/>
                </a:lnTo>
                <a:lnTo>
                  <a:pt x="6736702" y="881742"/>
                </a:lnTo>
                <a:lnTo>
                  <a:pt x="2245567" y="881742"/>
                </a:lnTo>
                <a:lnTo>
                  <a:pt x="2245567" y="5976256"/>
                </a:lnTo>
                <a:lnTo>
                  <a:pt x="6736702" y="5976256"/>
                </a:lnTo>
                <a:lnTo>
                  <a:pt x="6736702" y="6857999"/>
                </a:lnTo>
                <a:lnTo>
                  <a:pt x="0" y="6857999"/>
                </a:lnTo>
                <a:close/>
              </a:path>
            </a:pathLst>
          </a:custGeom>
        </p:spPr>
        <p:txBody>
          <a:bodyPr wrap="square">
            <a:noAutofit/>
          </a:bodyPr>
          <a:lstStyle>
            <a:lvl1pPr marL="0" indent="0">
              <a:buNone/>
              <a:defRPr/>
            </a:lvl1pPr>
          </a:lstStyle>
          <a:p>
            <a:r>
              <a:rPr lang="en-GB" dirty="0"/>
              <a:t>Click icon to add picture</a:t>
            </a:r>
          </a:p>
        </p:txBody>
      </p:sp>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5" name="Picture 4">
            <a:extLst>
              <a:ext uri="{FF2B5EF4-FFF2-40B4-BE49-F238E27FC236}">
                <a16:creationId xmlns:a16="http://schemas.microsoft.com/office/drawing/2014/main" id="{CF83A9DA-23E2-36CC-9ACC-F2B96DFF0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
        <p:nvSpPr>
          <p:cNvPr id="21" name="Text Placeholder 20">
            <a:extLst>
              <a:ext uri="{FF2B5EF4-FFF2-40B4-BE49-F238E27FC236}">
                <a16:creationId xmlns:a16="http://schemas.microsoft.com/office/drawing/2014/main" id="{ADF3B5FB-1CA0-A213-84CD-3469CDD19B94}"/>
              </a:ext>
            </a:extLst>
          </p:cNvPr>
          <p:cNvSpPr>
            <a:spLocks noGrp="1"/>
          </p:cNvSpPr>
          <p:nvPr>
            <p:ph type="body" sz="quarter" idx="14"/>
          </p:nvPr>
        </p:nvSpPr>
        <p:spPr>
          <a:xfrm>
            <a:off x="7491413" y="1382713"/>
            <a:ext cx="4438650" cy="444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9C006B96-9F21-958B-8261-C6C28B92290B}"/>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CC7FAF9C-B00A-BE6C-D8B6-8DF90075A364}"/>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6" name="Rectangle 5">
              <a:extLst>
                <a:ext uri="{FF2B5EF4-FFF2-40B4-BE49-F238E27FC236}">
                  <a16:creationId xmlns:a16="http://schemas.microsoft.com/office/drawing/2014/main" id="{C28AB86D-FBF7-EB8D-E443-14B4C5E6AFD0}"/>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 name="TextBox 6">
              <a:extLst>
                <a:ext uri="{FF2B5EF4-FFF2-40B4-BE49-F238E27FC236}">
                  <a16:creationId xmlns:a16="http://schemas.microsoft.com/office/drawing/2014/main" id="{BD62B1BB-DD72-954E-FD6F-CE246A04F2EE}"/>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8" name="Rectangle 7">
              <a:extLst>
                <a:ext uri="{FF2B5EF4-FFF2-40B4-BE49-F238E27FC236}">
                  <a16:creationId xmlns:a16="http://schemas.microsoft.com/office/drawing/2014/main" id="{FB45D328-28CE-B6AF-37C3-3FD10625ABF6}"/>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 name="TextBox 8">
              <a:extLst>
                <a:ext uri="{FF2B5EF4-FFF2-40B4-BE49-F238E27FC236}">
                  <a16:creationId xmlns:a16="http://schemas.microsoft.com/office/drawing/2014/main" id="{A95DF6CF-15F0-8B44-2FDC-92C402588628}"/>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0" name="TextBox 9">
              <a:extLst>
                <a:ext uri="{FF2B5EF4-FFF2-40B4-BE49-F238E27FC236}">
                  <a16:creationId xmlns:a16="http://schemas.microsoft.com/office/drawing/2014/main" id="{FD987D53-9423-2461-933D-5E93D8BFF03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11" name="TextBox 10">
              <a:extLst>
                <a:ext uri="{FF2B5EF4-FFF2-40B4-BE49-F238E27FC236}">
                  <a16:creationId xmlns:a16="http://schemas.microsoft.com/office/drawing/2014/main" id="{94017C8C-05F2-80B0-D00E-C66CCA4656DD}"/>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2" name="TextBox 11">
              <a:extLst>
                <a:ext uri="{FF2B5EF4-FFF2-40B4-BE49-F238E27FC236}">
                  <a16:creationId xmlns:a16="http://schemas.microsoft.com/office/drawing/2014/main" id="{CF2A9D65-B2A9-ADB9-05EE-9DB79265845E}"/>
                </a:ext>
              </a:extLst>
            </p:cNvPr>
            <p:cNvSpPr txBox="1"/>
            <p:nvPr/>
          </p:nvSpPr>
          <p:spPr>
            <a:xfrm>
              <a:off x="-3670298" y="3627078"/>
              <a:ext cx="3640904" cy="523220"/>
            </a:xfrm>
            <a:prstGeom prst="rect">
              <a:avLst/>
            </a:prstGeom>
            <a:noFill/>
          </p:spPr>
          <p:txBody>
            <a:bodyPr wrap="square" rtlCol="0">
              <a:noAutofit/>
            </a:bodyPr>
            <a:lstStyle/>
            <a:p>
              <a:r>
                <a:rPr lang="en-GB" sz="1400" b="1" dirty="0">
                  <a:solidFill>
                    <a:srgbClr val="333333"/>
                  </a:solidFill>
                </a:rPr>
                <a:t>4. </a:t>
              </a:r>
              <a:r>
                <a:rPr lang="en-GB" sz="1400" dirty="0">
                  <a:solidFill>
                    <a:srgbClr val="333333"/>
                  </a:solidFill>
                </a:rPr>
                <a:t>Choose </a:t>
              </a:r>
              <a:r>
                <a:rPr lang="en-GB" sz="1400" b="1" dirty="0">
                  <a:solidFill>
                    <a:srgbClr val="333333"/>
                  </a:solidFill>
                </a:rPr>
                <a:t>Picture Colour</a:t>
              </a:r>
              <a:r>
                <a:rPr lang="en-GB" sz="1400" dirty="0">
                  <a:solidFill>
                    <a:srgbClr val="333333"/>
                  </a:solidFill>
                </a:rPr>
                <a:t> to adjust the Saturation, Tone, and Colour.</a:t>
              </a:r>
            </a:p>
          </p:txBody>
        </p:sp>
        <p:sp>
          <p:nvSpPr>
            <p:cNvPr id="13" name="TextBox 12">
              <a:extLst>
                <a:ext uri="{FF2B5EF4-FFF2-40B4-BE49-F238E27FC236}">
                  <a16:creationId xmlns:a16="http://schemas.microsoft.com/office/drawing/2014/main" id="{D58739C9-C91C-F6B1-B9D5-83A35CEECDFD}"/>
                </a:ext>
              </a:extLst>
            </p:cNvPr>
            <p:cNvSpPr txBox="1"/>
            <p:nvPr/>
          </p:nvSpPr>
          <p:spPr>
            <a:xfrm>
              <a:off x="-3670298" y="4153782"/>
              <a:ext cx="3640904" cy="738664"/>
            </a:xfrm>
            <a:prstGeom prst="rect">
              <a:avLst/>
            </a:prstGeom>
            <a:noFill/>
          </p:spPr>
          <p:txBody>
            <a:bodyPr wrap="square" rtlCol="0">
              <a:no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t>
              </a:r>
              <a:br>
                <a:rPr lang="en-GB" sz="1400" dirty="0">
                  <a:solidFill>
                    <a:srgbClr val="333333"/>
                  </a:solidFill>
                </a:rPr>
              </a:br>
              <a:r>
                <a:rPr lang="en-GB" sz="1400" dirty="0">
                  <a:solidFill>
                    <a:srgbClr val="333333"/>
                  </a:solidFill>
                </a:rPr>
                <a:t>and Contrast.</a:t>
              </a:r>
            </a:p>
          </p:txBody>
        </p:sp>
      </p:grpSp>
    </p:spTree>
    <p:extLst>
      <p:ext uri="{BB962C8B-B14F-4D97-AF65-F5344CB8AC3E}">
        <p14:creationId xmlns:p14="http://schemas.microsoft.com/office/powerpoint/2010/main" val="387735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B layou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3ECE117-3EA0-FACA-EA07-101C16D42514}"/>
              </a:ext>
            </a:extLst>
          </p:cNvPr>
          <p:cNvSpPr>
            <a:spLocks noGrp="1"/>
          </p:cNvSpPr>
          <p:nvPr>
            <p:ph type="pic" sz="quarter" idx="13" hasCustomPrompt="1"/>
          </p:nvPr>
        </p:nvSpPr>
        <p:spPr>
          <a:xfrm>
            <a:off x="7277512" y="94490"/>
            <a:ext cx="4680778" cy="6669020"/>
          </a:xfrm>
          <a:custGeom>
            <a:avLst/>
            <a:gdLst>
              <a:gd name="connsiteX0" fmla="*/ 1424179 w 4680778"/>
              <a:gd name="connsiteY0" fmla="*/ 675 h 6669020"/>
              <a:gd name="connsiteX1" fmla="*/ 1703750 w 4680778"/>
              <a:gd name="connsiteY1" fmla="*/ 26221 h 6669020"/>
              <a:gd name="connsiteX2" fmla="*/ 1380734 w 4680778"/>
              <a:gd name="connsiteY2" fmla="*/ 389545 h 6669020"/>
              <a:gd name="connsiteX3" fmla="*/ 1216059 w 4680778"/>
              <a:gd name="connsiteY3" fmla="*/ 783149 h 6669020"/>
              <a:gd name="connsiteX4" fmla="*/ 1456736 w 4680778"/>
              <a:gd name="connsiteY4" fmla="*/ 783149 h 6669020"/>
              <a:gd name="connsiteX5" fmla="*/ 2495455 w 4680778"/>
              <a:gd name="connsiteY5" fmla="*/ 843702 h 6669020"/>
              <a:gd name="connsiteX6" fmla="*/ 1741751 w 4680778"/>
              <a:gd name="connsiteY6" fmla="*/ 2103232 h 6669020"/>
              <a:gd name="connsiteX7" fmla="*/ 1988762 w 4680778"/>
              <a:gd name="connsiteY7" fmla="*/ 2169842 h 6669020"/>
              <a:gd name="connsiteX8" fmla="*/ 2666464 w 4680778"/>
              <a:gd name="connsiteY8" fmla="*/ 2696662 h 6669020"/>
              <a:gd name="connsiteX9" fmla="*/ 2812137 w 4680778"/>
              <a:gd name="connsiteY9" fmla="*/ 3035767 h 6669020"/>
              <a:gd name="connsiteX10" fmla="*/ 3052814 w 4680778"/>
              <a:gd name="connsiteY10" fmla="*/ 3302205 h 6669020"/>
              <a:gd name="connsiteX11" fmla="*/ 3603842 w 4680778"/>
              <a:gd name="connsiteY11" fmla="*/ 3907747 h 6669020"/>
              <a:gd name="connsiteX12" fmla="*/ 3705180 w 4680778"/>
              <a:gd name="connsiteY12" fmla="*/ 4149965 h 6669020"/>
              <a:gd name="connsiteX13" fmla="*/ 3774850 w 4680778"/>
              <a:gd name="connsiteY13" fmla="*/ 4622287 h 6669020"/>
              <a:gd name="connsiteX14" fmla="*/ 4047195 w 4680778"/>
              <a:gd name="connsiteY14" fmla="*/ 4622287 h 6669020"/>
              <a:gd name="connsiteX15" fmla="*/ 4262540 w 4680778"/>
              <a:gd name="connsiteY15" fmla="*/ 4622287 h 6669020"/>
              <a:gd name="connsiteX16" fmla="*/ 4655226 w 4680778"/>
              <a:gd name="connsiteY16" fmla="*/ 4870560 h 6669020"/>
              <a:gd name="connsiteX17" fmla="*/ 4528552 w 4680778"/>
              <a:gd name="connsiteY17" fmla="*/ 5300493 h 6669020"/>
              <a:gd name="connsiteX18" fmla="*/ 4237205 w 4680778"/>
              <a:gd name="connsiteY18" fmla="*/ 5530601 h 6669020"/>
              <a:gd name="connsiteX19" fmla="*/ 4034529 w 4680778"/>
              <a:gd name="connsiteY19" fmla="*/ 5790984 h 6669020"/>
              <a:gd name="connsiteX20" fmla="*/ 4439882 w 4680778"/>
              <a:gd name="connsiteY20" fmla="*/ 5948424 h 6669020"/>
              <a:gd name="connsiteX21" fmla="*/ 3698845 w 4680778"/>
              <a:gd name="connsiteY21" fmla="*/ 6263307 h 6669020"/>
              <a:gd name="connsiteX22" fmla="*/ 2444786 w 4680778"/>
              <a:gd name="connsiteY22" fmla="*/ 6372304 h 6669020"/>
              <a:gd name="connsiteX23" fmla="*/ 2064767 w 4680778"/>
              <a:gd name="connsiteY23" fmla="*/ 6372304 h 6669020"/>
              <a:gd name="connsiteX24" fmla="*/ 1431403 w 4680778"/>
              <a:gd name="connsiteY24" fmla="*/ 6669020 h 6669020"/>
              <a:gd name="connsiteX25" fmla="*/ 627030 w 4680778"/>
              <a:gd name="connsiteY25" fmla="*/ 6669020 h 6669020"/>
              <a:gd name="connsiteX26" fmla="*/ 1152723 w 4680778"/>
              <a:gd name="connsiteY26" fmla="*/ 6063479 h 6669020"/>
              <a:gd name="connsiteX27" fmla="*/ 1570743 w 4680778"/>
              <a:gd name="connsiteY27" fmla="*/ 5978702 h 6669020"/>
              <a:gd name="connsiteX28" fmla="*/ 1982430 w 4680778"/>
              <a:gd name="connsiteY28" fmla="*/ 5730431 h 6669020"/>
              <a:gd name="connsiteX29" fmla="*/ 1216059 w 4680778"/>
              <a:gd name="connsiteY29" fmla="*/ 5633544 h 6669020"/>
              <a:gd name="connsiteX30" fmla="*/ 582695 w 4680778"/>
              <a:gd name="connsiteY30" fmla="*/ 5506379 h 6669020"/>
              <a:gd name="connsiteX31" fmla="*/ 728368 w 4680778"/>
              <a:gd name="connsiteY31" fmla="*/ 5354993 h 6669020"/>
              <a:gd name="connsiteX32" fmla="*/ 975382 w 4680778"/>
              <a:gd name="connsiteY32" fmla="*/ 5233884 h 6669020"/>
              <a:gd name="connsiteX33" fmla="*/ 1020413 w 4680778"/>
              <a:gd name="connsiteY33" fmla="*/ 5212328 h 6669020"/>
              <a:gd name="connsiteX34" fmla="*/ 1159056 w 4680778"/>
              <a:gd name="connsiteY34" fmla="*/ 4707063 h 6669020"/>
              <a:gd name="connsiteX35" fmla="*/ 1007049 w 4680778"/>
              <a:gd name="connsiteY35" fmla="*/ 4380069 h 6669020"/>
              <a:gd name="connsiteX36" fmla="*/ 1748085 w 4680778"/>
              <a:gd name="connsiteY36" fmla="*/ 4319516 h 6669020"/>
              <a:gd name="connsiteX37" fmla="*/ 1868424 w 4680778"/>
              <a:gd name="connsiteY37" fmla="*/ 4022799 h 6669020"/>
              <a:gd name="connsiteX38" fmla="*/ 1931760 w 4680778"/>
              <a:gd name="connsiteY38" fmla="*/ 3720028 h 6669020"/>
              <a:gd name="connsiteX39" fmla="*/ 1602412 w 4680778"/>
              <a:gd name="connsiteY39" fmla="*/ 3023656 h 6669020"/>
              <a:gd name="connsiteX40" fmla="*/ 627030 w 4680778"/>
              <a:gd name="connsiteY40" fmla="*/ 3023656 h 6669020"/>
              <a:gd name="connsiteX41" fmla="*/ 836040 w 4680778"/>
              <a:gd name="connsiteY41" fmla="*/ 2551333 h 6669020"/>
              <a:gd name="connsiteX42" fmla="*/ 272347 w 4680778"/>
              <a:gd name="connsiteY42" fmla="*/ 2327282 h 6669020"/>
              <a:gd name="connsiteX43" fmla="*/ 329350 w 4680778"/>
              <a:gd name="connsiteY43" fmla="*/ 1715685 h 6669020"/>
              <a:gd name="connsiteX44" fmla="*/ 0 w 4680778"/>
              <a:gd name="connsiteY44" fmla="*/ 1788349 h 6669020"/>
              <a:gd name="connsiteX45" fmla="*/ 107672 w 4680778"/>
              <a:gd name="connsiteY45" fmla="*/ 1552188 h 6669020"/>
              <a:gd name="connsiteX46" fmla="*/ 177342 w 4680778"/>
              <a:gd name="connsiteY46" fmla="*/ 1297860 h 6669020"/>
              <a:gd name="connsiteX47" fmla="*/ 177342 w 4680778"/>
              <a:gd name="connsiteY47" fmla="*/ 940591 h 6669020"/>
              <a:gd name="connsiteX48" fmla="*/ 162774 w 4680778"/>
              <a:gd name="connsiteY48" fmla="*/ 910918 h 6669020"/>
              <a:gd name="connsiteX49" fmla="*/ 310348 w 4680778"/>
              <a:gd name="connsiteY49" fmla="*/ 589376 h 6669020"/>
              <a:gd name="connsiteX50" fmla="*/ 456021 w 4680778"/>
              <a:gd name="connsiteY50" fmla="*/ 383492 h 6669020"/>
              <a:gd name="connsiteX51" fmla="*/ 627030 w 4680778"/>
              <a:gd name="connsiteY51" fmla="*/ 26221 h 6669020"/>
              <a:gd name="connsiteX52" fmla="*/ 1424179 w 4680778"/>
              <a:gd name="connsiteY52" fmla="*/ 675 h 66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80778" h="6669020">
                <a:moveTo>
                  <a:pt x="1424179" y="675"/>
                </a:moveTo>
                <a:cubicBezTo>
                  <a:pt x="1515721" y="-2164"/>
                  <a:pt x="1608746" y="3513"/>
                  <a:pt x="1703750" y="26221"/>
                </a:cubicBezTo>
                <a:cubicBezTo>
                  <a:pt x="1665749" y="232105"/>
                  <a:pt x="1501073" y="298716"/>
                  <a:pt x="1380734" y="389545"/>
                </a:cubicBezTo>
                <a:cubicBezTo>
                  <a:pt x="1241584" y="472082"/>
                  <a:pt x="1174827" y="631643"/>
                  <a:pt x="1216059" y="783149"/>
                </a:cubicBezTo>
                <a:cubicBezTo>
                  <a:pt x="1285730" y="783149"/>
                  <a:pt x="1374400" y="783149"/>
                  <a:pt x="1456736" y="783149"/>
                </a:cubicBezTo>
                <a:cubicBezTo>
                  <a:pt x="1803758" y="737128"/>
                  <a:pt x="2156858" y="757717"/>
                  <a:pt x="2495455" y="843702"/>
                </a:cubicBezTo>
                <a:cubicBezTo>
                  <a:pt x="2319253" y="1300708"/>
                  <a:pt x="2064513" y="1726403"/>
                  <a:pt x="1741751" y="2103232"/>
                </a:cubicBezTo>
                <a:cubicBezTo>
                  <a:pt x="1798754" y="2218284"/>
                  <a:pt x="1906425" y="2169842"/>
                  <a:pt x="1988762" y="2169842"/>
                </a:cubicBezTo>
                <a:cubicBezTo>
                  <a:pt x="2307472" y="2193154"/>
                  <a:pt x="2577601" y="2403096"/>
                  <a:pt x="2666464" y="2696662"/>
                </a:cubicBezTo>
                <a:cubicBezTo>
                  <a:pt x="2701805" y="2814500"/>
                  <a:pt x="2750700" y="2928223"/>
                  <a:pt x="2812137" y="3035767"/>
                </a:cubicBezTo>
                <a:cubicBezTo>
                  <a:pt x="2865908" y="3143614"/>
                  <a:pt x="2949069" y="3235655"/>
                  <a:pt x="3052814" y="3302205"/>
                </a:cubicBezTo>
                <a:cubicBezTo>
                  <a:pt x="3313317" y="3426099"/>
                  <a:pt x="3511560" y="3643973"/>
                  <a:pt x="3603842" y="3907747"/>
                </a:cubicBezTo>
                <a:cubicBezTo>
                  <a:pt x="3629872" y="3991252"/>
                  <a:pt x="3663821" y="4072334"/>
                  <a:pt x="3705180" y="4149965"/>
                </a:cubicBezTo>
                <a:cubicBezTo>
                  <a:pt x="3804934" y="4288149"/>
                  <a:pt x="3830713" y="4463151"/>
                  <a:pt x="3774850" y="4622287"/>
                </a:cubicBezTo>
                <a:cubicBezTo>
                  <a:pt x="3888854" y="4713119"/>
                  <a:pt x="3964859" y="4622287"/>
                  <a:pt x="4047195" y="4622287"/>
                </a:cubicBezTo>
                <a:cubicBezTo>
                  <a:pt x="4118449" y="4610539"/>
                  <a:pt x="4191286" y="4610539"/>
                  <a:pt x="4262540" y="4622287"/>
                </a:cubicBezTo>
                <a:cubicBezTo>
                  <a:pt x="4431902" y="4627676"/>
                  <a:pt x="4583718" y="4723655"/>
                  <a:pt x="4655226" y="4870560"/>
                </a:cubicBezTo>
                <a:cubicBezTo>
                  <a:pt x="4716472" y="5024913"/>
                  <a:pt x="4665042" y="5199369"/>
                  <a:pt x="4528552" y="5300493"/>
                </a:cubicBezTo>
                <a:cubicBezTo>
                  <a:pt x="4446216" y="5391327"/>
                  <a:pt x="4325877" y="5445825"/>
                  <a:pt x="4237205" y="5530601"/>
                </a:cubicBezTo>
                <a:cubicBezTo>
                  <a:pt x="4160694" y="5610652"/>
                  <a:pt x="4092797" y="5697911"/>
                  <a:pt x="4034529" y="5790984"/>
                </a:cubicBezTo>
                <a:lnTo>
                  <a:pt x="4439882" y="5948424"/>
                </a:lnTo>
                <a:cubicBezTo>
                  <a:pt x="4262540" y="6164059"/>
                  <a:pt x="3985126" y="6281957"/>
                  <a:pt x="3698845" y="6263307"/>
                </a:cubicBezTo>
                <a:cubicBezTo>
                  <a:pt x="3277912" y="6254829"/>
                  <a:pt x="2857231" y="6291405"/>
                  <a:pt x="2444786" y="6372304"/>
                </a:cubicBezTo>
                <a:cubicBezTo>
                  <a:pt x="2319380" y="6396466"/>
                  <a:pt x="2190172" y="6396466"/>
                  <a:pt x="2064767" y="6372304"/>
                </a:cubicBezTo>
                <a:cubicBezTo>
                  <a:pt x="1805278" y="6301033"/>
                  <a:pt x="1531473" y="6429287"/>
                  <a:pt x="1431403" y="6669020"/>
                </a:cubicBezTo>
                <a:cubicBezTo>
                  <a:pt x="1168240" y="6599383"/>
                  <a:pt x="890193" y="6599383"/>
                  <a:pt x="627030" y="6669020"/>
                </a:cubicBezTo>
                <a:cubicBezTo>
                  <a:pt x="764280" y="6439579"/>
                  <a:pt x="942129" y="6234725"/>
                  <a:pt x="1152723" y="6063479"/>
                </a:cubicBezTo>
                <a:cubicBezTo>
                  <a:pt x="1271416" y="5976097"/>
                  <a:pt x="1425196" y="5944913"/>
                  <a:pt x="1570743" y="5978702"/>
                </a:cubicBezTo>
                <a:cubicBezTo>
                  <a:pt x="1767086" y="5984757"/>
                  <a:pt x="1931760" y="5942369"/>
                  <a:pt x="1982430" y="5730431"/>
                </a:cubicBezTo>
                <a:cubicBezTo>
                  <a:pt x="1722625" y="5775239"/>
                  <a:pt x="1454711" y="5741390"/>
                  <a:pt x="1216059" y="5633544"/>
                </a:cubicBezTo>
                <a:cubicBezTo>
                  <a:pt x="1013383" y="5579045"/>
                  <a:pt x="817040" y="5554823"/>
                  <a:pt x="582695" y="5506379"/>
                </a:cubicBezTo>
                <a:cubicBezTo>
                  <a:pt x="624814" y="5450610"/>
                  <a:pt x="673710" y="5399804"/>
                  <a:pt x="728368" y="5354993"/>
                </a:cubicBezTo>
                <a:cubicBezTo>
                  <a:pt x="804373" y="5306551"/>
                  <a:pt x="893044" y="5282329"/>
                  <a:pt x="975382" y="5233884"/>
                </a:cubicBezTo>
                <a:cubicBezTo>
                  <a:pt x="990899" y="5227647"/>
                  <a:pt x="1005909" y="5220442"/>
                  <a:pt x="1020413" y="5212328"/>
                </a:cubicBezTo>
                <a:cubicBezTo>
                  <a:pt x="1204659" y="5109447"/>
                  <a:pt x="1266728" y="4883216"/>
                  <a:pt x="1159056" y="4707063"/>
                </a:cubicBezTo>
                <a:cubicBezTo>
                  <a:pt x="1114721" y="4598065"/>
                  <a:pt x="1057718" y="4495124"/>
                  <a:pt x="1007049" y="4380069"/>
                </a:cubicBezTo>
                <a:lnTo>
                  <a:pt x="1748085" y="4319516"/>
                </a:lnTo>
                <a:cubicBezTo>
                  <a:pt x="1794320" y="4222992"/>
                  <a:pt x="1834476" y="4123865"/>
                  <a:pt x="1868424" y="4022799"/>
                </a:cubicBezTo>
                <a:cubicBezTo>
                  <a:pt x="1895025" y="3923007"/>
                  <a:pt x="1916117" y="3821941"/>
                  <a:pt x="1931760" y="3720028"/>
                </a:cubicBezTo>
                <a:cubicBezTo>
                  <a:pt x="1539075" y="3459647"/>
                  <a:pt x="1539075" y="3459647"/>
                  <a:pt x="1602412" y="3023656"/>
                </a:cubicBezTo>
                <a:cubicBezTo>
                  <a:pt x="1292063" y="3023656"/>
                  <a:pt x="969047" y="3205318"/>
                  <a:pt x="627030" y="3023656"/>
                </a:cubicBezTo>
                <a:lnTo>
                  <a:pt x="836040" y="2551333"/>
                </a:lnTo>
                <a:cubicBezTo>
                  <a:pt x="614363" y="2206173"/>
                  <a:pt x="614363" y="2206173"/>
                  <a:pt x="272347" y="2327282"/>
                </a:cubicBezTo>
                <a:cubicBezTo>
                  <a:pt x="297681" y="2127454"/>
                  <a:pt x="323016" y="1939734"/>
                  <a:pt x="329350" y="1715685"/>
                </a:cubicBezTo>
                <a:lnTo>
                  <a:pt x="0" y="1788349"/>
                </a:lnTo>
                <a:cubicBezTo>
                  <a:pt x="44336" y="1691462"/>
                  <a:pt x="82338" y="1636964"/>
                  <a:pt x="107672" y="1552188"/>
                </a:cubicBezTo>
                <a:cubicBezTo>
                  <a:pt x="133008" y="1467413"/>
                  <a:pt x="177342" y="1382637"/>
                  <a:pt x="177342" y="1297860"/>
                </a:cubicBezTo>
                <a:cubicBezTo>
                  <a:pt x="228391" y="1183778"/>
                  <a:pt x="228391" y="1054673"/>
                  <a:pt x="177342" y="940591"/>
                </a:cubicBezTo>
                <a:cubicBezTo>
                  <a:pt x="171832" y="931024"/>
                  <a:pt x="166954" y="921091"/>
                  <a:pt x="162774" y="910918"/>
                </a:cubicBezTo>
                <a:cubicBezTo>
                  <a:pt x="110649" y="783149"/>
                  <a:pt x="176709" y="639211"/>
                  <a:pt x="310348" y="589376"/>
                </a:cubicBezTo>
                <a:cubicBezTo>
                  <a:pt x="380019" y="553043"/>
                  <a:pt x="399020" y="492489"/>
                  <a:pt x="456021" y="383492"/>
                </a:cubicBezTo>
                <a:cubicBezTo>
                  <a:pt x="513025" y="274493"/>
                  <a:pt x="557361" y="165495"/>
                  <a:pt x="627030" y="26221"/>
                </a:cubicBezTo>
                <a:cubicBezTo>
                  <a:pt x="888294" y="94345"/>
                  <a:pt x="1149557" y="9190"/>
                  <a:pt x="1424179" y="675"/>
                </a:cubicBezTo>
                <a:close/>
              </a:path>
            </a:pathLst>
          </a:custGeom>
        </p:spPr>
        <p:txBody>
          <a:bodyPr wrap="square">
            <a:noAutofit/>
          </a:bodyPr>
          <a:lstStyle>
            <a:lvl1pPr marL="0" indent="0">
              <a:buNone/>
              <a:defRPr/>
            </a:lvl1pPr>
          </a:lstStyle>
          <a:p>
            <a:r>
              <a:rPr lang="en-GB" dirty="0"/>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45" name="Text Placeholder 20">
            <a:extLst>
              <a:ext uri="{FF2B5EF4-FFF2-40B4-BE49-F238E27FC236}">
                <a16:creationId xmlns:a16="http://schemas.microsoft.com/office/drawing/2014/main" id="{9957852E-34C3-51FE-D20E-358A0025C70D}"/>
              </a:ext>
            </a:extLst>
          </p:cNvPr>
          <p:cNvSpPr>
            <a:spLocks noGrp="1"/>
          </p:cNvSpPr>
          <p:nvPr>
            <p:ph type="body" sz="quarter" idx="14"/>
          </p:nvPr>
        </p:nvSpPr>
        <p:spPr>
          <a:xfrm>
            <a:off x="883144" y="514416"/>
            <a:ext cx="6055538" cy="5894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A8B1DAAF-155C-0B67-A68F-BD08C576451B}"/>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13F4E623-18A5-F3C6-4D97-88DC930D1BB9}"/>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3F297EDE-1EF2-22FA-A9A0-8384ACB41EEA}"/>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611F9DBD-F0F4-91AB-55DF-980131BE75AF}"/>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EA96C052-67E0-AB9F-B510-70F2FF214110}"/>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F7381055-D627-71D1-996A-7F44D2A8169D}"/>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4FDF6C3C-BC54-9A9F-8362-2D6A8407BB6F}"/>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F802337A-5C91-4571-9B79-4E437A86F845}"/>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6B3E46C1-E5CA-CE1C-6F2C-D14924BFC92F}"/>
                </a:ext>
              </a:extLst>
            </p:cNvPr>
            <p:cNvSpPr txBox="1"/>
            <p:nvPr/>
          </p:nvSpPr>
          <p:spPr>
            <a:xfrm>
              <a:off x="-3670298" y="3627078"/>
              <a:ext cx="3640904" cy="523220"/>
            </a:xfrm>
            <a:prstGeom prst="rect">
              <a:avLst/>
            </a:prstGeom>
            <a:noFill/>
          </p:spPr>
          <p:txBody>
            <a:bodyPr wrap="square" rtlCol="0">
              <a:noAutofit/>
            </a:bodyPr>
            <a:lstStyle/>
            <a:p>
              <a:r>
                <a:rPr lang="en-GB" sz="1400" b="1" dirty="0">
                  <a:solidFill>
                    <a:srgbClr val="333333"/>
                  </a:solidFill>
                </a:rPr>
                <a:t>4. </a:t>
              </a:r>
              <a:r>
                <a:rPr lang="en-GB" sz="1400" dirty="0">
                  <a:solidFill>
                    <a:srgbClr val="333333"/>
                  </a:solidFill>
                </a:rPr>
                <a:t>Choose </a:t>
              </a:r>
              <a:r>
                <a:rPr lang="en-GB" sz="1400" b="1" dirty="0">
                  <a:solidFill>
                    <a:srgbClr val="333333"/>
                  </a:solidFill>
                </a:rPr>
                <a:t>Picture Colour</a:t>
              </a:r>
              <a:r>
                <a:rPr lang="en-GB" sz="1400" dirty="0">
                  <a:solidFill>
                    <a:srgbClr val="333333"/>
                  </a:solidFill>
                </a:rPr>
                <a:t> to adjust the Saturation, Tone, and Colour.</a:t>
              </a:r>
            </a:p>
          </p:txBody>
        </p:sp>
        <p:sp>
          <p:nvSpPr>
            <p:cNvPr id="12" name="TextBox 11">
              <a:extLst>
                <a:ext uri="{FF2B5EF4-FFF2-40B4-BE49-F238E27FC236}">
                  <a16:creationId xmlns:a16="http://schemas.microsoft.com/office/drawing/2014/main" id="{7854FC88-5C4F-3950-81A1-175C9C270FE0}"/>
                </a:ext>
              </a:extLst>
            </p:cNvPr>
            <p:cNvSpPr txBox="1"/>
            <p:nvPr/>
          </p:nvSpPr>
          <p:spPr>
            <a:xfrm>
              <a:off x="-3670298" y="4153782"/>
              <a:ext cx="3640904" cy="738664"/>
            </a:xfrm>
            <a:prstGeom prst="rect">
              <a:avLst/>
            </a:prstGeom>
            <a:noFill/>
          </p:spPr>
          <p:txBody>
            <a:bodyPr wrap="square" rtlCol="0">
              <a:no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t>
              </a:r>
              <a:br>
                <a:rPr lang="en-GB" sz="1400" dirty="0">
                  <a:solidFill>
                    <a:srgbClr val="333333"/>
                  </a:solidFill>
                </a:rPr>
              </a:br>
              <a:r>
                <a:rPr lang="en-GB" sz="1400" dirty="0">
                  <a:solidFill>
                    <a:srgbClr val="333333"/>
                  </a:solidFill>
                </a:rPr>
                <a:t>and Contrast.</a:t>
              </a:r>
            </a:p>
          </p:txBody>
        </p:sp>
      </p:grpSp>
    </p:spTree>
    <p:extLst>
      <p:ext uri="{BB962C8B-B14F-4D97-AF65-F5344CB8AC3E}">
        <p14:creationId xmlns:p14="http://schemas.microsoft.com/office/powerpoint/2010/main" val="364783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0374F-7E2C-319D-41D2-CE5D1CC1D3C4}"/>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3" name="Footer Placeholder 2">
            <a:extLst>
              <a:ext uri="{FF2B5EF4-FFF2-40B4-BE49-F238E27FC236}">
                <a16:creationId xmlns:a16="http://schemas.microsoft.com/office/drawing/2014/main" id="{F5192F9B-C36C-85A6-8600-A25E782206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B533CE1-9017-958B-6BD0-B1FB2726BC38}"/>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496496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fullscree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4" name="Media Placeholder 3">
            <a:extLst>
              <a:ext uri="{FF2B5EF4-FFF2-40B4-BE49-F238E27FC236}">
                <a16:creationId xmlns:a16="http://schemas.microsoft.com/office/drawing/2014/main" id="{1CCE83DA-1F70-50FA-C188-1C3818650B2F}"/>
              </a:ext>
            </a:extLst>
          </p:cNvPr>
          <p:cNvSpPr>
            <a:spLocks noGrp="1"/>
          </p:cNvSpPr>
          <p:nvPr>
            <p:ph type="media" sz="quarter" idx="13" hasCustomPrompt="1"/>
          </p:nvPr>
        </p:nvSpPr>
        <p:spPr>
          <a:xfrm>
            <a:off x="478633" y="0"/>
            <a:ext cx="11713367" cy="6858000"/>
          </a:xfrm>
        </p:spPr>
        <p:txBody>
          <a:bodyPr/>
          <a:lstStyle>
            <a:lvl1pPr marL="0" indent="0">
              <a:buNone/>
              <a:defRPr/>
            </a:lvl1pPr>
          </a:lstStyle>
          <a:p>
            <a:r>
              <a:rPr lang="en-GB" dirty="0"/>
              <a:t>Click icon to add video</a:t>
            </a:r>
          </a:p>
        </p:txBody>
      </p:sp>
    </p:spTree>
    <p:extLst>
      <p:ext uri="{BB962C8B-B14F-4D97-AF65-F5344CB8AC3E}">
        <p14:creationId xmlns:p14="http://schemas.microsoft.com/office/powerpoint/2010/main" val="2001708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with Partners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B404E8-052A-FA39-5BDF-D5885EF670E3}"/>
              </a:ext>
            </a:extLst>
          </p:cNvPr>
          <p:cNvGrpSpPr/>
          <p:nvPr userDrawn="1"/>
        </p:nvGrpSpPr>
        <p:grpSpPr>
          <a:xfrm>
            <a:off x="313573" y="5791758"/>
            <a:ext cx="11606212" cy="821861"/>
            <a:chOff x="313573" y="5791758"/>
            <a:chExt cx="11606212" cy="821861"/>
          </a:xfrm>
        </p:grpSpPr>
        <p:pic>
          <p:nvPicPr>
            <p:cNvPr id="3" name="Picture 2">
              <a:extLst>
                <a:ext uri="{FF2B5EF4-FFF2-40B4-BE49-F238E27FC236}">
                  <a16:creationId xmlns:a16="http://schemas.microsoft.com/office/drawing/2014/main" id="{78F03A6F-58E5-0C7C-C687-DD08106309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10116879" y="5952419"/>
              <a:ext cx="1802906" cy="661200"/>
            </a:xfrm>
            <a:prstGeom prst="rect">
              <a:avLst/>
            </a:prstGeom>
          </p:spPr>
        </p:pic>
        <p:sp>
          <p:nvSpPr>
            <p:cNvPr id="5" name="Rectangle 4">
              <a:extLst>
                <a:ext uri="{FF2B5EF4-FFF2-40B4-BE49-F238E27FC236}">
                  <a16:creationId xmlns:a16="http://schemas.microsoft.com/office/drawing/2014/main" id="{DF7E581B-B511-5F32-DDFB-3B8B28C3CE17}"/>
                </a:ext>
              </a:extLst>
            </p:cNvPr>
            <p:cNvSpPr/>
            <p:nvPr userDrawn="1"/>
          </p:nvSpPr>
          <p:spPr>
            <a:xfrm>
              <a:off x="316624" y="5791758"/>
              <a:ext cx="1142989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pic>
          <p:nvPicPr>
            <p:cNvPr id="9" name="Picture 8">
              <a:extLst>
                <a:ext uri="{FF2B5EF4-FFF2-40B4-BE49-F238E27FC236}">
                  <a16:creationId xmlns:a16="http://schemas.microsoft.com/office/drawing/2014/main" id="{E20621D5-6183-204D-9A4F-7639AEDA198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11" t="23932" r="6675" b="18424"/>
            <a:stretch/>
          </p:blipFill>
          <p:spPr>
            <a:xfrm>
              <a:off x="8686391" y="6147883"/>
              <a:ext cx="1230209" cy="270273"/>
            </a:xfrm>
            <a:prstGeom prst="rect">
              <a:avLst/>
            </a:prstGeom>
          </p:spPr>
        </p:pic>
        <p:pic>
          <p:nvPicPr>
            <p:cNvPr id="11" name="Picture 10" descr="A sign with black and red text&#10;&#10;Description automatically generated with low confidence">
              <a:extLst>
                <a:ext uri="{FF2B5EF4-FFF2-40B4-BE49-F238E27FC236}">
                  <a16:creationId xmlns:a16="http://schemas.microsoft.com/office/drawing/2014/main" id="{1D53B968-5881-F06E-752D-AF63A5B728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3573" y="6043208"/>
              <a:ext cx="961012" cy="479622"/>
            </a:xfrm>
            <a:prstGeom prst="rect">
              <a:avLst/>
            </a:prstGeom>
          </p:spPr>
        </p:pic>
        <p:pic>
          <p:nvPicPr>
            <p:cNvPr id="13" name="Picture 12" descr="A picture containing text, font, graphics, screenshot&#10;&#10;Description automatically generated">
              <a:extLst>
                <a:ext uri="{FF2B5EF4-FFF2-40B4-BE49-F238E27FC236}">
                  <a16:creationId xmlns:a16="http://schemas.microsoft.com/office/drawing/2014/main" id="{8BC8A699-AD99-A5B9-6261-17CBC300F6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772"/>
            <a:stretch/>
          </p:blipFill>
          <p:spPr>
            <a:xfrm>
              <a:off x="7656708" y="6027977"/>
              <a:ext cx="829405" cy="510084"/>
            </a:xfrm>
            <a:prstGeom prst="rect">
              <a:avLst/>
            </a:prstGeom>
          </p:spPr>
        </p:pic>
        <p:pic>
          <p:nvPicPr>
            <p:cNvPr id="15" name="Picture 14" descr="A picture containing text, font, screenshot, graphics&#10;&#10;Description automatically generated">
              <a:extLst>
                <a:ext uri="{FF2B5EF4-FFF2-40B4-BE49-F238E27FC236}">
                  <a16:creationId xmlns:a16="http://schemas.microsoft.com/office/drawing/2014/main" id="{CCD30DC0-E2D5-4991-0751-6FFA4B3129E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29266" y="5952419"/>
              <a:ext cx="775898" cy="661200"/>
            </a:xfrm>
            <a:prstGeom prst="rect">
              <a:avLst/>
            </a:prstGeom>
          </p:spPr>
        </p:pic>
        <p:pic>
          <p:nvPicPr>
            <p:cNvPr id="17" name="Picture 16" descr="A sign with black and red text&#10;&#10;Description automatically generated with low confidence">
              <a:extLst>
                <a:ext uri="{FF2B5EF4-FFF2-40B4-BE49-F238E27FC236}">
                  <a16:creationId xmlns:a16="http://schemas.microsoft.com/office/drawing/2014/main" id="{A44D930A-0626-16FC-72DB-8E4CD6A12E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624" y="6043208"/>
              <a:ext cx="961012" cy="479622"/>
            </a:xfrm>
            <a:prstGeom prst="rect">
              <a:avLst/>
            </a:prstGeom>
          </p:spPr>
        </p:pic>
        <p:pic>
          <p:nvPicPr>
            <p:cNvPr id="19" name="Picture 18" descr="A picture containing black, darkness&#10;&#10;Description automatically generated">
              <a:extLst>
                <a:ext uri="{FF2B5EF4-FFF2-40B4-BE49-F238E27FC236}">
                  <a16:creationId xmlns:a16="http://schemas.microsoft.com/office/drawing/2014/main" id="{7F0FDB5E-0B49-3D04-2A75-BC97DC98CD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77914" y="6107430"/>
              <a:ext cx="1135545" cy="351178"/>
            </a:xfrm>
            <a:prstGeom prst="rect">
              <a:avLst/>
            </a:prstGeom>
          </p:spPr>
        </p:pic>
        <p:pic>
          <p:nvPicPr>
            <p:cNvPr id="21" name="Picture 20" descr="A picture containing graphics, font, screenshot, logo&#10;&#10;Description automatically generated">
              <a:extLst>
                <a:ext uri="{FF2B5EF4-FFF2-40B4-BE49-F238E27FC236}">
                  <a16:creationId xmlns:a16="http://schemas.microsoft.com/office/drawing/2014/main" id="{F98A5ABB-13D8-79F5-1B0E-D18B3EBEEB0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13737" y="6140153"/>
              <a:ext cx="1063372" cy="285733"/>
            </a:xfrm>
            <a:prstGeom prst="rect">
              <a:avLst/>
            </a:prstGeom>
          </p:spPr>
        </p:pic>
        <p:pic>
          <p:nvPicPr>
            <p:cNvPr id="23" name="Picture 22" descr="A blue and white logo&#10;&#10;Description automatically generated with low confidence">
              <a:extLst>
                <a:ext uri="{FF2B5EF4-FFF2-40B4-BE49-F238E27FC236}">
                  <a16:creationId xmlns:a16="http://schemas.microsoft.com/office/drawing/2014/main" id="{40A70188-E365-F2C4-180D-217FF875004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77387" y="6075368"/>
              <a:ext cx="1021113" cy="415303"/>
            </a:xfrm>
            <a:prstGeom prst="rect">
              <a:avLst/>
            </a:prstGeom>
          </p:spPr>
        </p:pic>
        <p:pic>
          <p:nvPicPr>
            <p:cNvPr id="24" name="Picture 23" descr="A black text on a white background&#10;&#10;Description automatically generated with medium confidence">
              <a:extLst>
                <a:ext uri="{FF2B5EF4-FFF2-40B4-BE49-F238E27FC236}">
                  <a16:creationId xmlns:a16="http://schemas.microsoft.com/office/drawing/2014/main" id="{4ABC8EC1-6C65-7B76-B5C4-11025A205F6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98778" y="6106758"/>
              <a:ext cx="1181476" cy="352522"/>
            </a:xfrm>
            <a:prstGeom prst="rect">
              <a:avLst/>
            </a:prstGeom>
          </p:spPr>
        </p:pic>
      </p:grpSp>
      <p:sp>
        <p:nvSpPr>
          <p:cNvPr id="25" name="Content Placeholder 2">
            <a:extLst>
              <a:ext uri="{FF2B5EF4-FFF2-40B4-BE49-F238E27FC236}">
                <a16:creationId xmlns:a16="http://schemas.microsoft.com/office/drawing/2014/main" id="{FFE86B0B-AB7C-9E57-E6DB-F972949C3675}"/>
              </a:ext>
            </a:extLst>
          </p:cNvPr>
          <p:cNvSpPr>
            <a:spLocks noGrp="1"/>
          </p:cNvSpPr>
          <p:nvPr>
            <p:ph idx="1"/>
          </p:nvPr>
        </p:nvSpPr>
        <p:spPr>
          <a:xfrm>
            <a:off x="311581" y="1135900"/>
            <a:ext cx="11434941" cy="4465357"/>
          </a:xfrm>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itle 1">
            <a:extLst>
              <a:ext uri="{FF2B5EF4-FFF2-40B4-BE49-F238E27FC236}">
                <a16:creationId xmlns:a16="http://schemas.microsoft.com/office/drawing/2014/main" id="{70FC610E-9174-106C-DAEF-480992D7472D}"/>
              </a:ext>
            </a:extLst>
          </p:cNvPr>
          <p:cNvSpPr>
            <a:spLocks noGrp="1"/>
          </p:cNvSpPr>
          <p:nvPr>
            <p:ph type="title"/>
          </p:nvPr>
        </p:nvSpPr>
        <p:spPr>
          <a:xfrm>
            <a:off x="311581" y="49616"/>
            <a:ext cx="11428134" cy="1035169"/>
          </a:xfrm>
          <a:prstGeom prst="rect">
            <a:avLst/>
          </a:prstGeom>
        </p:spPr>
        <p:txBody>
          <a:bodyPr/>
          <a:lstStyle>
            <a:lvl1pPr>
              <a:defRPr sz="3600">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281924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BBF9C7D-BC0E-9A7D-DB54-14629958D5B0}"/>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3" name="Picture 2">
            <a:extLst>
              <a:ext uri="{FF2B5EF4-FFF2-40B4-BE49-F238E27FC236}">
                <a16:creationId xmlns:a16="http://schemas.microsoft.com/office/drawing/2014/main" id="{6291A03D-2E2C-AFF0-BD8B-4C01264488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Tree>
    <p:extLst>
      <p:ext uri="{BB962C8B-B14F-4D97-AF65-F5344CB8AC3E}">
        <p14:creationId xmlns:p14="http://schemas.microsoft.com/office/powerpoint/2010/main" val="351876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0B11-9003-86B7-4C89-737E84DAE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5A75BE-5A0D-43A7-7A6B-7383BA9F45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37964A-C006-D10E-52B5-8D1AF77E0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471F5-58F8-2198-5D4F-56A1AFAA9BDA}"/>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6" name="Footer Placeholder 5">
            <a:extLst>
              <a:ext uri="{FF2B5EF4-FFF2-40B4-BE49-F238E27FC236}">
                <a16:creationId xmlns:a16="http://schemas.microsoft.com/office/drawing/2014/main" id="{285E8D16-E91D-532D-6530-CFDEA067BA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617DA8-78E3-C666-6F95-6F3DFEB91A57}"/>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108131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343-0883-18FC-A71F-087D00219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5092F8-320B-441E-FC8F-87E33FC60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8F7A3B-D03B-F120-DBC9-21362D53F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33D5F-986A-573B-B8D8-0ABC133EBC94}"/>
              </a:ext>
            </a:extLst>
          </p:cNvPr>
          <p:cNvSpPr>
            <a:spLocks noGrp="1"/>
          </p:cNvSpPr>
          <p:nvPr>
            <p:ph type="dt" sz="half" idx="10"/>
          </p:nvPr>
        </p:nvSpPr>
        <p:spPr/>
        <p:txBody>
          <a:bodyPr/>
          <a:lstStyle/>
          <a:p>
            <a:fld id="{71CF4C85-67A6-47D0-8227-3A0F685B404E}" type="datetimeFigureOut">
              <a:rPr lang="en-GB" smtClean="0"/>
              <a:t>18/04/2024</a:t>
            </a:fld>
            <a:endParaRPr lang="en-GB"/>
          </a:p>
        </p:txBody>
      </p:sp>
      <p:sp>
        <p:nvSpPr>
          <p:cNvPr id="6" name="Footer Placeholder 5">
            <a:extLst>
              <a:ext uri="{FF2B5EF4-FFF2-40B4-BE49-F238E27FC236}">
                <a16:creationId xmlns:a16="http://schemas.microsoft.com/office/drawing/2014/main" id="{42D4757B-6A42-DCDB-CC48-59B23F1A68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C40BDE-66BA-455A-7FAA-9BE0173DE1DE}"/>
              </a:ext>
            </a:extLst>
          </p:cNvPr>
          <p:cNvSpPr>
            <a:spLocks noGrp="1"/>
          </p:cNvSpPr>
          <p:nvPr>
            <p:ph type="sldNum" sz="quarter" idx="12"/>
          </p:nvPr>
        </p:nvSpPr>
        <p:spPr/>
        <p:txBody>
          <a:bodyPr/>
          <a:lstStyle/>
          <a:p>
            <a:fld id="{3623DEE1-2258-4834-99C3-FA9B90DE21CE}" type="slidenum">
              <a:rPr lang="en-GB" smtClean="0"/>
              <a:t>‹#›</a:t>
            </a:fld>
            <a:endParaRPr lang="en-GB"/>
          </a:p>
        </p:txBody>
      </p:sp>
    </p:spTree>
    <p:extLst>
      <p:ext uri="{BB962C8B-B14F-4D97-AF65-F5344CB8AC3E}">
        <p14:creationId xmlns:p14="http://schemas.microsoft.com/office/powerpoint/2010/main" val="2994905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4.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0F377F-0A36-7221-7AB8-F3CC8B815F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C3BA4F-F439-799F-D190-CB25FA681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837E41-82C3-89CB-8E35-B54618632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F4C85-67A6-47D0-8227-3A0F685B404E}" type="datetimeFigureOut">
              <a:rPr lang="en-GB" smtClean="0"/>
              <a:t>18/04/2024</a:t>
            </a:fld>
            <a:endParaRPr lang="en-GB"/>
          </a:p>
        </p:txBody>
      </p:sp>
      <p:sp>
        <p:nvSpPr>
          <p:cNvPr id="5" name="Footer Placeholder 4">
            <a:extLst>
              <a:ext uri="{FF2B5EF4-FFF2-40B4-BE49-F238E27FC236}">
                <a16:creationId xmlns:a16="http://schemas.microsoft.com/office/drawing/2014/main" id="{AFA56567-3D05-FF93-5E33-15F9F8B5B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493A1A-6255-8B80-83F5-F7801271B7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3DEE1-2258-4834-99C3-FA9B90DE21CE}" type="slidenum">
              <a:rPr lang="en-GB" smtClean="0"/>
              <a:t>‹#›</a:t>
            </a:fld>
            <a:endParaRPr lang="en-GB"/>
          </a:p>
        </p:txBody>
      </p:sp>
    </p:spTree>
    <p:extLst>
      <p:ext uri="{BB962C8B-B14F-4D97-AF65-F5344CB8AC3E}">
        <p14:creationId xmlns:p14="http://schemas.microsoft.com/office/powerpoint/2010/main" val="1821735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B17BD-68D3-514F-ABF1-840D43ACAF6F}" type="datetimeFigureOut">
              <a:rPr lang="en-US" smtClean="0"/>
              <a:t>4/18/2024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F06B1-8598-804A-8861-32FAC6A5F10B}" type="slidenum">
              <a:rPr lang="en-US" smtClean="0"/>
              <a:t>‹#›</a:t>
            </a:fld>
            <a:endParaRPr lang="en-US"/>
          </a:p>
        </p:txBody>
      </p:sp>
    </p:spTree>
    <p:extLst>
      <p:ext uri="{BB962C8B-B14F-4D97-AF65-F5344CB8AC3E}">
        <p14:creationId xmlns:p14="http://schemas.microsoft.com/office/powerpoint/2010/main" val="24489432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1444" y="1189703"/>
            <a:ext cx="11078608" cy="5191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641444" y="268271"/>
            <a:ext cx="5886157" cy="675249"/>
          </a:xfrm>
          <a:prstGeom prst="rect">
            <a:avLst/>
          </a:prstGeom>
        </p:spPr>
        <p:txBody>
          <a:bodyPr vert="horz" lIns="91440" tIns="45720" rIns="91440" bIns="45720" rtlCol="0" anchor="ctr">
            <a:noAutofit/>
          </a:bodyPr>
          <a:lstStyle/>
          <a:p>
            <a:r>
              <a:rPr lang="en-US"/>
              <a:t>Click to edit Master</a:t>
            </a:r>
            <a:endParaRPr lang="en-GB"/>
          </a:p>
        </p:txBody>
      </p:sp>
    </p:spTree>
    <p:extLst>
      <p:ext uri="{BB962C8B-B14F-4D97-AF65-F5344CB8AC3E}">
        <p14:creationId xmlns:p14="http://schemas.microsoft.com/office/powerpoint/2010/main" val="1337989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Lst>
  <p:txStyles>
    <p:titleStyle>
      <a:lvl1pPr algn="l" defTabSz="914400" rtl="0" eaLnBrk="1" latinLnBrk="0" hangingPunct="1">
        <a:lnSpc>
          <a:spcPct val="90000"/>
        </a:lnSpc>
        <a:spcBef>
          <a:spcPct val="0"/>
        </a:spcBef>
        <a:buNone/>
        <a:defRPr sz="3600" kern="1200">
          <a:solidFill>
            <a:schemeClr val="accent1"/>
          </a:solidFill>
          <a:latin typeface="Gotham Rounded Medium"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Gotham Rounded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Gotham Rounded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Gotham Rounded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Gotham Rounded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Gotham Rounded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1444" y="1189703"/>
            <a:ext cx="11078608" cy="51914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Placeholder 1"/>
          <p:cNvSpPr>
            <a:spLocks noGrp="1"/>
          </p:cNvSpPr>
          <p:nvPr>
            <p:ph type="title"/>
          </p:nvPr>
        </p:nvSpPr>
        <p:spPr>
          <a:xfrm>
            <a:off x="641444" y="268271"/>
            <a:ext cx="5886157" cy="675249"/>
          </a:xfrm>
          <a:prstGeom prst="rect">
            <a:avLst/>
          </a:prstGeom>
        </p:spPr>
        <p:txBody>
          <a:bodyPr vert="horz" lIns="91440" tIns="45720" rIns="91440" bIns="45720" rtlCol="0" anchor="ctr">
            <a:noAutofit/>
          </a:bodyPr>
          <a:lstStyle/>
          <a:p>
            <a:r>
              <a:rPr lang="en-US"/>
              <a:t>Click to edit Master</a:t>
            </a:r>
            <a:endParaRPr lang="en-GB"/>
          </a:p>
        </p:txBody>
      </p:sp>
    </p:spTree>
    <p:extLst>
      <p:ext uri="{BB962C8B-B14F-4D97-AF65-F5344CB8AC3E}">
        <p14:creationId xmlns:p14="http://schemas.microsoft.com/office/powerpoint/2010/main" val="109216962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defTabSz="914400" rtl="0" eaLnBrk="1" latinLnBrk="0" hangingPunct="1">
        <a:lnSpc>
          <a:spcPct val="90000"/>
        </a:lnSpc>
        <a:spcBef>
          <a:spcPct val="0"/>
        </a:spcBef>
        <a:buNone/>
        <a:defRPr sz="3600" kern="1200">
          <a:solidFill>
            <a:schemeClr val="accent1"/>
          </a:solidFill>
          <a:latin typeface="Gotham Rounded Medium"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Gotham Rounded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Gotham Rounded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Gotham Rounded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Gotham Rounded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Gotham Rounded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hyperlink" Target="https://www.menti.com/alq1fqdvgnb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86A17A6-DA6D-D7D6-0601-52E05AA91F19}"/>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768D4BCC-1DC8-C086-5B68-933C8E75745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949180" y="1269230"/>
            <a:ext cx="4293639" cy="858054"/>
          </a:xfrm>
          <a:prstGeom prst="rect">
            <a:avLst/>
          </a:prstGeom>
        </p:spPr>
      </p:pic>
      <p:sp>
        <p:nvSpPr>
          <p:cNvPr id="3" name="Title 2">
            <a:extLst>
              <a:ext uri="{FF2B5EF4-FFF2-40B4-BE49-F238E27FC236}">
                <a16:creationId xmlns:a16="http://schemas.microsoft.com/office/drawing/2014/main" id="{1F415C7F-E000-77A1-008E-E9B1258D583E}"/>
              </a:ext>
            </a:extLst>
          </p:cNvPr>
          <p:cNvSpPr txBox="1">
            <a:spLocks/>
          </p:cNvSpPr>
          <p:nvPr/>
        </p:nvSpPr>
        <p:spPr>
          <a:xfrm>
            <a:off x="0" y="2757841"/>
            <a:ext cx="12233835" cy="858055"/>
          </a:xfrm>
          <a:prstGeom prst="rect">
            <a:avLst/>
          </a:prstGeom>
        </p:spPr>
        <p:txBody>
          <a:bodyPr/>
          <a:lstStyle>
            <a:lvl1pPr algn="l" defTabSz="914400" rtl="0" eaLnBrk="1" latinLnBrk="0" hangingPunct="1">
              <a:lnSpc>
                <a:spcPct val="90000"/>
              </a:lnSpc>
              <a:spcBef>
                <a:spcPct val="0"/>
              </a:spcBef>
              <a:buNone/>
              <a:defRPr sz="3600" kern="1200">
                <a:solidFill>
                  <a:schemeClr val="accent1"/>
                </a:solidFill>
                <a:latin typeface="Gotham Rounded Medium" panose="02000000000000000000" pitchFamily="50" charset="0"/>
                <a:ea typeface="+mj-ea"/>
                <a:cs typeface="+mj-cs"/>
              </a:defRPr>
            </a:lvl1pPr>
          </a:lstStyle>
          <a:p>
            <a:pPr algn="ctr"/>
            <a:r>
              <a:rPr lang="en-GB" sz="5400" dirty="0">
                <a:solidFill>
                  <a:schemeClr val="bg1"/>
                </a:solidFill>
              </a:rPr>
              <a:t>Positive experiences for Children and Young People :</a:t>
            </a:r>
          </a:p>
        </p:txBody>
      </p:sp>
      <p:sp>
        <p:nvSpPr>
          <p:cNvPr id="6" name="TextBox 5">
            <a:extLst>
              <a:ext uri="{FF2B5EF4-FFF2-40B4-BE49-F238E27FC236}">
                <a16:creationId xmlns:a16="http://schemas.microsoft.com/office/drawing/2014/main" id="{D92335E1-1460-1CF7-C147-199EE6600EB6}"/>
              </a:ext>
            </a:extLst>
          </p:cNvPr>
          <p:cNvSpPr txBox="1"/>
          <p:nvPr/>
        </p:nvSpPr>
        <p:spPr>
          <a:xfrm>
            <a:off x="0" y="4360184"/>
            <a:ext cx="12192000" cy="1200329"/>
          </a:xfrm>
          <a:prstGeom prst="rect">
            <a:avLst/>
          </a:prstGeom>
          <a:noFill/>
        </p:spPr>
        <p:txBody>
          <a:bodyPr wrap="square">
            <a:spAutoFit/>
          </a:bodyPr>
          <a:lstStyle/>
          <a:p>
            <a:pPr algn="ctr"/>
            <a:r>
              <a:rPr lang="en-GB" sz="3600" dirty="0">
                <a:solidFill>
                  <a:schemeClr val="bg1"/>
                </a:solidFill>
                <a:latin typeface="Gotham Rounded Medium" panose="02000000000000000000" pitchFamily="50" charset="0"/>
              </a:rPr>
              <a:t>Physical literacy in Greater Manchester</a:t>
            </a:r>
          </a:p>
          <a:p>
            <a:pPr algn="ctr"/>
            <a:r>
              <a:rPr lang="en-GB" sz="3600" dirty="0">
                <a:solidFill>
                  <a:schemeClr val="bg1"/>
                </a:solidFill>
                <a:latin typeface="Gotham Rounded Medium" panose="02000000000000000000" pitchFamily="50" charset="0"/>
              </a:rPr>
              <a:t>- concept to practice</a:t>
            </a:r>
          </a:p>
        </p:txBody>
      </p:sp>
    </p:spTree>
    <p:extLst>
      <p:ext uri="{BB962C8B-B14F-4D97-AF65-F5344CB8AC3E}">
        <p14:creationId xmlns:p14="http://schemas.microsoft.com/office/powerpoint/2010/main" val="129975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4A72-3CB0-B1FF-66D5-C7133844998C}"/>
              </a:ext>
            </a:extLst>
          </p:cNvPr>
          <p:cNvSpPr>
            <a:spLocks noGrp="1"/>
          </p:cNvSpPr>
          <p:nvPr>
            <p:ph type="title"/>
          </p:nvPr>
        </p:nvSpPr>
        <p:spPr>
          <a:xfrm>
            <a:off x="490373" y="230314"/>
            <a:ext cx="10515600" cy="1325563"/>
          </a:xfrm>
        </p:spPr>
        <p:txBody>
          <a:bodyPr>
            <a:normAutofit/>
          </a:bodyPr>
          <a:lstStyle/>
          <a:p>
            <a:r>
              <a:rPr lang="en-GB" sz="4000" dirty="0">
                <a:solidFill>
                  <a:srgbClr val="009FE3"/>
                </a:solidFill>
                <a:latin typeface="Gotham Rounded Medium" panose="02000000000000000000" pitchFamily="50" charset="0"/>
                <a:cs typeface="Arial" panose="020B0604020202020204" pitchFamily="34" charset="0"/>
              </a:rPr>
              <a:t>Our relationship with physical activity</a:t>
            </a:r>
          </a:p>
        </p:txBody>
      </p:sp>
      <p:sp>
        <p:nvSpPr>
          <p:cNvPr id="6" name="TextBox 5">
            <a:extLst>
              <a:ext uri="{FF2B5EF4-FFF2-40B4-BE49-F238E27FC236}">
                <a16:creationId xmlns:a16="http://schemas.microsoft.com/office/drawing/2014/main" id="{DABCCB7F-DD08-E08A-B8F5-05E109E1F425}"/>
              </a:ext>
            </a:extLst>
          </p:cNvPr>
          <p:cNvSpPr txBox="1"/>
          <p:nvPr/>
        </p:nvSpPr>
        <p:spPr>
          <a:xfrm>
            <a:off x="542234" y="4873360"/>
            <a:ext cx="11107531" cy="1754326"/>
          </a:xfrm>
          <a:prstGeom prst="rect">
            <a:avLst/>
          </a:prstGeom>
          <a:noFill/>
        </p:spPr>
        <p:txBody>
          <a:bodyPr wrap="square">
            <a:spAutoFit/>
          </a:bodyPr>
          <a:lstStyle/>
          <a:p>
            <a:pPr marL="342900" indent="-342900">
              <a:buFont typeface="+mj-lt"/>
              <a:buAutoNum type="arabicPeriod"/>
              <a:defRPr/>
            </a:pPr>
            <a:r>
              <a:rPr lang="en-GB" dirty="0">
                <a:solidFill>
                  <a:schemeClr val="tx1">
                    <a:lumMod val="75000"/>
                    <a:lumOff val="25000"/>
                  </a:schemeClr>
                </a:solidFill>
                <a:latin typeface="Gotham Rounded Book" pitchFamily="50" charset="0"/>
                <a:cs typeface="Arial" panose="020B0604020202020204" pitchFamily="34" charset="0"/>
              </a:rPr>
              <a:t>How did the type of activity/movement you took part in change overtime, and why?</a:t>
            </a:r>
            <a:endParaRPr lang="en-GB" dirty="0">
              <a:solidFill>
                <a:schemeClr val="tx1">
                  <a:lumMod val="75000"/>
                  <a:lumOff val="25000"/>
                </a:schemeClr>
              </a:solidFill>
              <a:latin typeface="Gotham Rounded Book" pitchFamily="50" charset="0"/>
              <a:cs typeface="Arial" charset="0"/>
            </a:endParaRPr>
          </a:p>
          <a:p>
            <a:pPr marL="342900" indent="-342900">
              <a:buFont typeface="+mj-lt"/>
              <a:buAutoNum type="arabicPeriod"/>
              <a:defRPr/>
            </a:pPr>
            <a:endParaRPr lang="en-GB" dirty="0">
              <a:solidFill>
                <a:schemeClr val="tx1">
                  <a:lumMod val="75000"/>
                  <a:lumOff val="25000"/>
                </a:schemeClr>
              </a:solidFill>
              <a:latin typeface="Gotham Rounded Book" pitchFamily="50" charset="0"/>
              <a:cs typeface="Arial" charset="0"/>
            </a:endParaRPr>
          </a:p>
          <a:p>
            <a:pPr marL="342900" indent="-342900">
              <a:buFont typeface="+mj-lt"/>
              <a:buAutoNum type="arabicPeriod"/>
              <a:defRPr/>
            </a:pPr>
            <a:r>
              <a:rPr lang="en-GB" dirty="0">
                <a:solidFill>
                  <a:schemeClr val="tx1">
                    <a:lumMod val="75000"/>
                    <a:lumOff val="25000"/>
                  </a:schemeClr>
                </a:solidFill>
                <a:latin typeface="Gotham Rounded Book" pitchFamily="50" charset="0"/>
                <a:cs typeface="Arial" charset="0"/>
              </a:rPr>
              <a:t>If/ when you have been disengaged with physical activity? Why was this?</a:t>
            </a:r>
            <a:endParaRPr lang="en-GB" dirty="0">
              <a:solidFill>
                <a:schemeClr val="tx1">
                  <a:lumMod val="75000"/>
                  <a:lumOff val="25000"/>
                </a:schemeClr>
              </a:solidFill>
              <a:latin typeface="Gotham Rounded Book" pitchFamily="50" charset="0"/>
              <a:cs typeface="Arial" panose="020B0604020202020204" pitchFamily="34" charset="0"/>
            </a:endParaRPr>
          </a:p>
          <a:p>
            <a:pPr marL="342900" indent="-342900" eaLnBrk="1" hangingPunct="1">
              <a:buFont typeface="+mj-lt"/>
              <a:buAutoNum type="arabicPeriod"/>
              <a:defRPr/>
            </a:pPr>
            <a:endParaRPr lang="en-GB" dirty="0">
              <a:solidFill>
                <a:schemeClr val="tx1">
                  <a:lumMod val="75000"/>
                  <a:lumOff val="25000"/>
                </a:schemeClr>
              </a:solidFill>
              <a:latin typeface="Gotham Rounded Book" pitchFamily="50" charset="0"/>
              <a:cs typeface="Arial" panose="020B0604020202020204" pitchFamily="34" charset="0"/>
            </a:endParaRPr>
          </a:p>
          <a:p>
            <a:pPr marL="342900" indent="-342900" eaLnBrk="1" hangingPunct="1">
              <a:buFont typeface="+mj-lt"/>
              <a:buAutoNum type="arabicPeriod"/>
              <a:defRPr/>
            </a:pPr>
            <a:r>
              <a:rPr lang="en-GB" dirty="0">
                <a:solidFill>
                  <a:schemeClr val="tx1">
                    <a:lumMod val="75000"/>
                    <a:lumOff val="25000"/>
                  </a:schemeClr>
                </a:solidFill>
                <a:latin typeface="Gotham Rounded Book" pitchFamily="50" charset="0"/>
                <a:cs typeface="Arial" panose="020B0604020202020204" pitchFamily="34" charset="0"/>
              </a:rPr>
              <a:t>When did you get the most, value, meaning and enjoyment during the engagement in PA?</a:t>
            </a:r>
          </a:p>
          <a:p>
            <a:pPr eaLnBrk="1" hangingPunct="1">
              <a:defRPr/>
            </a:pPr>
            <a:endParaRPr lang="en-GB" dirty="0">
              <a:solidFill>
                <a:schemeClr val="tx1">
                  <a:lumMod val="75000"/>
                  <a:lumOff val="25000"/>
                </a:schemeClr>
              </a:solidFill>
              <a:latin typeface="Gotham Rounded Book" pitchFamily="50" charset="0"/>
              <a:cs typeface="Arial" panose="020B0604020202020204" pitchFamily="34" charset="0"/>
            </a:endParaRPr>
          </a:p>
        </p:txBody>
      </p:sp>
      <p:sp>
        <p:nvSpPr>
          <p:cNvPr id="5" name="Freeform: Shape 4">
            <a:extLst>
              <a:ext uri="{FF2B5EF4-FFF2-40B4-BE49-F238E27FC236}">
                <a16:creationId xmlns:a16="http://schemas.microsoft.com/office/drawing/2014/main" id="{60FFD135-D4C9-F5F8-C5A1-ABCF4CEBBADF}"/>
              </a:ext>
            </a:extLst>
          </p:cNvPr>
          <p:cNvSpPr/>
          <p:nvPr/>
        </p:nvSpPr>
        <p:spPr>
          <a:xfrm>
            <a:off x="1769034" y="1824275"/>
            <a:ext cx="8307295" cy="2485660"/>
          </a:xfrm>
          <a:custGeom>
            <a:avLst/>
            <a:gdLst>
              <a:gd name="connsiteX0" fmla="*/ 0 w 5665694"/>
              <a:gd name="connsiteY0" fmla="*/ 2485660 h 2485660"/>
              <a:gd name="connsiteX1" fmla="*/ 454212 w 5665694"/>
              <a:gd name="connsiteY1" fmla="*/ 1284389 h 2485660"/>
              <a:gd name="connsiteX2" fmla="*/ 603624 w 5665694"/>
              <a:gd name="connsiteY2" fmla="*/ 1069236 h 2485660"/>
              <a:gd name="connsiteX3" fmla="*/ 938306 w 5665694"/>
              <a:gd name="connsiteY3" fmla="*/ 1051307 h 2485660"/>
              <a:gd name="connsiteX4" fmla="*/ 1589741 w 5665694"/>
              <a:gd name="connsiteY4" fmla="*/ 1075213 h 2485660"/>
              <a:gd name="connsiteX5" fmla="*/ 1780988 w 5665694"/>
              <a:gd name="connsiteY5" fmla="*/ 1140954 h 2485660"/>
              <a:gd name="connsiteX6" fmla="*/ 1912471 w 5665694"/>
              <a:gd name="connsiteY6" fmla="*/ 1284389 h 2485660"/>
              <a:gd name="connsiteX7" fmla="*/ 2133600 w 5665694"/>
              <a:gd name="connsiteY7" fmla="*/ 1523448 h 2485660"/>
              <a:gd name="connsiteX8" fmla="*/ 2354730 w 5665694"/>
              <a:gd name="connsiteY8" fmla="*/ 1619071 h 2485660"/>
              <a:gd name="connsiteX9" fmla="*/ 2599765 w 5665694"/>
              <a:gd name="connsiteY9" fmla="*/ 1529424 h 2485660"/>
              <a:gd name="connsiteX10" fmla="*/ 2791012 w 5665694"/>
              <a:gd name="connsiteY10" fmla="*/ 1272436 h 2485660"/>
              <a:gd name="connsiteX11" fmla="*/ 2922494 w 5665694"/>
              <a:gd name="connsiteY11" fmla="*/ 1015448 h 2485660"/>
              <a:gd name="connsiteX12" fmla="*/ 3030071 w 5665694"/>
              <a:gd name="connsiteY12" fmla="*/ 842130 h 2485660"/>
              <a:gd name="connsiteX13" fmla="*/ 3137647 w 5665694"/>
              <a:gd name="connsiteY13" fmla="*/ 692719 h 2485660"/>
              <a:gd name="connsiteX14" fmla="*/ 3263153 w 5665694"/>
              <a:gd name="connsiteY14" fmla="*/ 650883 h 2485660"/>
              <a:gd name="connsiteX15" fmla="*/ 3334871 w 5665694"/>
              <a:gd name="connsiteY15" fmla="*/ 692719 h 2485660"/>
              <a:gd name="connsiteX16" fmla="*/ 3430494 w 5665694"/>
              <a:gd name="connsiteY16" fmla="*/ 800295 h 2485660"/>
              <a:gd name="connsiteX17" fmla="*/ 3538071 w 5665694"/>
              <a:gd name="connsiteY17" fmla="*/ 901895 h 2485660"/>
              <a:gd name="connsiteX18" fmla="*/ 3651624 w 5665694"/>
              <a:gd name="connsiteY18" fmla="*/ 931777 h 2485660"/>
              <a:gd name="connsiteX19" fmla="*/ 3777130 w 5665694"/>
              <a:gd name="connsiteY19" fmla="*/ 925801 h 2485660"/>
              <a:gd name="connsiteX20" fmla="*/ 3848847 w 5665694"/>
              <a:gd name="connsiteY20" fmla="*/ 824201 h 2485660"/>
              <a:gd name="connsiteX21" fmla="*/ 3980330 w 5665694"/>
              <a:gd name="connsiteY21" fmla="*/ 573189 h 2485660"/>
              <a:gd name="connsiteX22" fmla="*/ 4087906 w 5665694"/>
              <a:gd name="connsiteY22" fmla="*/ 298271 h 2485660"/>
              <a:gd name="connsiteX23" fmla="*/ 4255247 w 5665694"/>
              <a:gd name="connsiteY23" fmla="*/ 35307 h 2485660"/>
              <a:gd name="connsiteX24" fmla="*/ 4374777 w 5665694"/>
              <a:gd name="connsiteY24" fmla="*/ 17377 h 2485660"/>
              <a:gd name="connsiteX25" fmla="*/ 4530165 w 5665694"/>
              <a:gd name="connsiteY25" fmla="*/ 172766 h 2485660"/>
              <a:gd name="connsiteX26" fmla="*/ 4685553 w 5665694"/>
              <a:gd name="connsiteY26" fmla="*/ 549283 h 2485660"/>
              <a:gd name="connsiteX27" fmla="*/ 4876800 w 5665694"/>
              <a:gd name="connsiteY27" fmla="*/ 883966 h 2485660"/>
              <a:gd name="connsiteX28" fmla="*/ 5044141 w 5665694"/>
              <a:gd name="connsiteY28" fmla="*/ 1152907 h 2485660"/>
              <a:gd name="connsiteX29" fmla="*/ 5163671 w 5665694"/>
              <a:gd name="connsiteY29" fmla="*/ 1320248 h 2485660"/>
              <a:gd name="connsiteX30" fmla="*/ 5259294 w 5665694"/>
              <a:gd name="connsiteY30" fmla="*/ 1421848 h 2485660"/>
              <a:gd name="connsiteX31" fmla="*/ 5372847 w 5665694"/>
              <a:gd name="connsiteY31" fmla="*/ 1409895 h 2485660"/>
              <a:gd name="connsiteX32" fmla="*/ 5486400 w 5665694"/>
              <a:gd name="connsiteY32" fmla="*/ 1266460 h 2485660"/>
              <a:gd name="connsiteX33" fmla="*/ 5599953 w 5665694"/>
              <a:gd name="connsiteY33" fmla="*/ 1033377 h 2485660"/>
              <a:gd name="connsiteX34" fmla="*/ 5665694 w 5665694"/>
              <a:gd name="connsiteY34" fmla="*/ 830177 h 24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65694" h="2485660">
                <a:moveTo>
                  <a:pt x="0" y="2485660"/>
                </a:moveTo>
                <a:cubicBezTo>
                  <a:pt x="176804" y="2003060"/>
                  <a:pt x="353608" y="1520460"/>
                  <a:pt x="454212" y="1284389"/>
                </a:cubicBezTo>
                <a:cubicBezTo>
                  <a:pt x="554816" y="1048318"/>
                  <a:pt x="522942" y="1108083"/>
                  <a:pt x="603624" y="1069236"/>
                </a:cubicBezTo>
                <a:cubicBezTo>
                  <a:pt x="684306" y="1030389"/>
                  <a:pt x="773953" y="1050311"/>
                  <a:pt x="938306" y="1051307"/>
                </a:cubicBezTo>
                <a:cubicBezTo>
                  <a:pt x="1102659" y="1052303"/>
                  <a:pt x="1449294" y="1060272"/>
                  <a:pt x="1589741" y="1075213"/>
                </a:cubicBezTo>
                <a:cubicBezTo>
                  <a:pt x="1730188" y="1090154"/>
                  <a:pt x="1727200" y="1106091"/>
                  <a:pt x="1780988" y="1140954"/>
                </a:cubicBezTo>
                <a:cubicBezTo>
                  <a:pt x="1834776" y="1175817"/>
                  <a:pt x="1912471" y="1284389"/>
                  <a:pt x="1912471" y="1284389"/>
                </a:cubicBezTo>
                <a:cubicBezTo>
                  <a:pt x="1971240" y="1348138"/>
                  <a:pt x="2059890" y="1467668"/>
                  <a:pt x="2133600" y="1523448"/>
                </a:cubicBezTo>
                <a:cubicBezTo>
                  <a:pt x="2207310" y="1579228"/>
                  <a:pt x="2277036" y="1618075"/>
                  <a:pt x="2354730" y="1619071"/>
                </a:cubicBezTo>
                <a:cubicBezTo>
                  <a:pt x="2432424" y="1620067"/>
                  <a:pt x="2527051" y="1587196"/>
                  <a:pt x="2599765" y="1529424"/>
                </a:cubicBezTo>
                <a:cubicBezTo>
                  <a:pt x="2672479" y="1471651"/>
                  <a:pt x="2737224" y="1358099"/>
                  <a:pt x="2791012" y="1272436"/>
                </a:cubicBezTo>
                <a:cubicBezTo>
                  <a:pt x="2844800" y="1186773"/>
                  <a:pt x="2882651" y="1087166"/>
                  <a:pt x="2922494" y="1015448"/>
                </a:cubicBezTo>
                <a:cubicBezTo>
                  <a:pt x="2962337" y="943730"/>
                  <a:pt x="2994212" y="895918"/>
                  <a:pt x="3030071" y="842130"/>
                </a:cubicBezTo>
                <a:cubicBezTo>
                  <a:pt x="3065930" y="788342"/>
                  <a:pt x="3098800" y="724593"/>
                  <a:pt x="3137647" y="692719"/>
                </a:cubicBezTo>
                <a:cubicBezTo>
                  <a:pt x="3176494" y="660844"/>
                  <a:pt x="3230282" y="650883"/>
                  <a:pt x="3263153" y="650883"/>
                </a:cubicBezTo>
                <a:cubicBezTo>
                  <a:pt x="3296024" y="650883"/>
                  <a:pt x="3306981" y="667817"/>
                  <a:pt x="3334871" y="692719"/>
                </a:cubicBezTo>
                <a:cubicBezTo>
                  <a:pt x="3362761" y="717621"/>
                  <a:pt x="3396627" y="765432"/>
                  <a:pt x="3430494" y="800295"/>
                </a:cubicBezTo>
                <a:cubicBezTo>
                  <a:pt x="3464361" y="835158"/>
                  <a:pt x="3501216" y="879981"/>
                  <a:pt x="3538071" y="901895"/>
                </a:cubicBezTo>
                <a:cubicBezTo>
                  <a:pt x="3574926" y="923809"/>
                  <a:pt x="3611781" y="927793"/>
                  <a:pt x="3651624" y="931777"/>
                </a:cubicBezTo>
                <a:cubicBezTo>
                  <a:pt x="3691467" y="935761"/>
                  <a:pt x="3744260" y="943730"/>
                  <a:pt x="3777130" y="925801"/>
                </a:cubicBezTo>
                <a:cubicBezTo>
                  <a:pt x="3810000" y="907872"/>
                  <a:pt x="3814980" y="882970"/>
                  <a:pt x="3848847" y="824201"/>
                </a:cubicBezTo>
                <a:cubicBezTo>
                  <a:pt x="3882714" y="765432"/>
                  <a:pt x="3940487" y="660844"/>
                  <a:pt x="3980330" y="573189"/>
                </a:cubicBezTo>
                <a:cubicBezTo>
                  <a:pt x="4020173" y="485534"/>
                  <a:pt x="4042087" y="387918"/>
                  <a:pt x="4087906" y="298271"/>
                </a:cubicBezTo>
                <a:cubicBezTo>
                  <a:pt x="4133726" y="208624"/>
                  <a:pt x="4207435" y="82123"/>
                  <a:pt x="4255247" y="35307"/>
                </a:cubicBezTo>
                <a:cubicBezTo>
                  <a:pt x="4303059" y="-11509"/>
                  <a:pt x="4328958" y="-5533"/>
                  <a:pt x="4374777" y="17377"/>
                </a:cubicBezTo>
                <a:cubicBezTo>
                  <a:pt x="4420596" y="40287"/>
                  <a:pt x="4478369" y="84115"/>
                  <a:pt x="4530165" y="172766"/>
                </a:cubicBezTo>
                <a:cubicBezTo>
                  <a:pt x="4581961" y="261417"/>
                  <a:pt x="4627781" y="430750"/>
                  <a:pt x="4685553" y="549283"/>
                </a:cubicBezTo>
                <a:cubicBezTo>
                  <a:pt x="4743325" y="667816"/>
                  <a:pt x="4817035" y="783362"/>
                  <a:pt x="4876800" y="883966"/>
                </a:cubicBezTo>
                <a:cubicBezTo>
                  <a:pt x="4936565" y="984570"/>
                  <a:pt x="4996329" y="1080193"/>
                  <a:pt x="5044141" y="1152907"/>
                </a:cubicBezTo>
                <a:cubicBezTo>
                  <a:pt x="5091953" y="1225621"/>
                  <a:pt x="5127812" y="1275425"/>
                  <a:pt x="5163671" y="1320248"/>
                </a:cubicBezTo>
                <a:cubicBezTo>
                  <a:pt x="5199530" y="1365071"/>
                  <a:pt x="5224431" y="1406907"/>
                  <a:pt x="5259294" y="1421848"/>
                </a:cubicBezTo>
                <a:cubicBezTo>
                  <a:pt x="5294157" y="1436789"/>
                  <a:pt x="5334996" y="1435793"/>
                  <a:pt x="5372847" y="1409895"/>
                </a:cubicBezTo>
                <a:cubicBezTo>
                  <a:pt x="5410698" y="1383997"/>
                  <a:pt x="5448549" y="1329213"/>
                  <a:pt x="5486400" y="1266460"/>
                </a:cubicBezTo>
                <a:cubicBezTo>
                  <a:pt x="5524251" y="1203707"/>
                  <a:pt x="5570071" y="1106091"/>
                  <a:pt x="5599953" y="1033377"/>
                </a:cubicBezTo>
                <a:cubicBezTo>
                  <a:pt x="5629835" y="960663"/>
                  <a:pt x="5630831" y="865040"/>
                  <a:pt x="5665694" y="830177"/>
                </a:cubicBezTo>
              </a:path>
            </a:pathLst>
          </a:custGeom>
          <a:noFill/>
          <a:ln w="76200">
            <a:solidFill>
              <a:srgbClr val="E925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4F610AC9-B7AB-7DC4-EC30-0786FD231D60}"/>
              </a:ext>
            </a:extLst>
          </p:cNvPr>
          <p:cNvCxnSpPr/>
          <p:nvPr/>
        </p:nvCxnSpPr>
        <p:spPr>
          <a:xfrm flipV="1">
            <a:off x="1745129" y="1607671"/>
            <a:ext cx="0" cy="27022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6987F1-606B-EA2B-CACB-9CC8F0305C86}"/>
              </a:ext>
            </a:extLst>
          </p:cNvPr>
          <p:cNvCxnSpPr>
            <a:cxnSpLocks/>
          </p:cNvCxnSpPr>
          <p:nvPr/>
        </p:nvCxnSpPr>
        <p:spPr>
          <a:xfrm>
            <a:off x="1721225" y="4309935"/>
            <a:ext cx="87794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43E1F-0C6D-DB73-DA1F-80FB8865D93E}"/>
              </a:ext>
            </a:extLst>
          </p:cNvPr>
          <p:cNvSpPr txBox="1"/>
          <p:nvPr/>
        </p:nvSpPr>
        <p:spPr>
          <a:xfrm>
            <a:off x="9389035" y="3786715"/>
            <a:ext cx="1278964" cy="523220"/>
          </a:xfrm>
          <a:prstGeom prst="rect">
            <a:avLst/>
          </a:prstGeom>
          <a:noFill/>
        </p:spPr>
        <p:txBody>
          <a:bodyPr wrap="square" rtlCol="0">
            <a:spAutoFit/>
          </a:bodyPr>
          <a:lstStyle/>
          <a:p>
            <a:r>
              <a:rPr lang="en-GB" sz="2800" dirty="0">
                <a:latin typeface="Gotham Rounded Medium" panose="02000000000000000000" pitchFamily="50" charset="0"/>
              </a:rPr>
              <a:t>Age</a:t>
            </a:r>
          </a:p>
        </p:txBody>
      </p:sp>
      <p:sp>
        <p:nvSpPr>
          <p:cNvPr id="14" name="TextBox 13">
            <a:extLst>
              <a:ext uri="{FF2B5EF4-FFF2-40B4-BE49-F238E27FC236}">
                <a16:creationId xmlns:a16="http://schemas.microsoft.com/office/drawing/2014/main" id="{9460BB7B-22DE-62DD-E33E-D7583EB6C75D}"/>
              </a:ext>
            </a:extLst>
          </p:cNvPr>
          <p:cNvSpPr txBox="1"/>
          <p:nvPr/>
        </p:nvSpPr>
        <p:spPr>
          <a:xfrm rot="16200000">
            <a:off x="-234577" y="2672103"/>
            <a:ext cx="3062940" cy="400110"/>
          </a:xfrm>
          <a:prstGeom prst="rect">
            <a:avLst/>
          </a:prstGeom>
          <a:noFill/>
        </p:spPr>
        <p:txBody>
          <a:bodyPr wrap="square" rtlCol="0">
            <a:spAutoFit/>
          </a:bodyPr>
          <a:lstStyle/>
          <a:p>
            <a:r>
              <a:rPr lang="en-GB" sz="2000" dirty="0">
                <a:latin typeface="Gotham Rounded Medium" panose="02000000000000000000" pitchFamily="50" charset="0"/>
              </a:rPr>
              <a:t>Engagement with PA</a:t>
            </a:r>
          </a:p>
        </p:txBody>
      </p:sp>
    </p:spTree>
    <p:extLst>
      <p:ext uri="{BB962C8B-B14F-4D97-AF65-F5344CB8AC3E}">
        <p14:creationId xmlns:p14="http://schemas.microsoft.com/office/powerpoint/2010/main" val="1681146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5FDFE1-3A4F-9643-ABF6-24327BB8EACA}"/>
              </a:ext>
            </a:extLst>
          </p:cNvPr>
          <p:cNvPicPr>
            <a:picLocks noGrp="1" noRot="1" noChangeAspect="1" noMove="1" noResize="1" noEditPoints="1" noAdjustHandles="1" noChangeArrowheads="1" noChangeShapeType="1" noCrop="1"/>
          </p:cNvPicPr>
          <p:nvPr/>
        </p:nvPicPr>
        <p:blipFill rotWithShape="1">
          <a:blip r:embed="rId3"/>
          <a:srcRect l="10439" b="9395"/>
          <a:stretch/>
        </p:blipFill>
        <p:spPr>
          <a:xfrm>
            <a:off x="540000" y="232802"/>
            <a:ext cx="11648749" cy="6625198"/>
          </a:xfrm>
          <a:prstGeom prst="rect">
            <a:avLst/>
          </a:prstGeom>
        </p:spPr>
      </p:pic>
      <p:pic>
        <p:nvPicPr>
          <p:cNvPr id="3" name="Picture 2">
            <a:extLst>
              <a:ext uri="{FF2B5EF4-FFF2-40B4-BE49-F238E27FC236}">
                <a16:creationId xmlns:a16="http://schemas.microsoft.com/office/drawing/2014/main" id="{29CB2B0C-3487-259A-5B3F-6898DEB940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260" y="403670"/>
            <a:ext cx="2799456" cy="720000"/>
          </a:xfrm>
          <a:prstGeom prst="rect">
            <a:avLst/>
          </a:prstGeom>
        </p:spPr>
      </p:pic>
      <p:pic>
        <p:nvPicPr>
          <p:cNvPr id="5" name="Picture 4" descr="A close-up of a silver coin&#10;&#10;Description automatically generated">
            <a:extLst>
              <a:ext uri="{FF2B5EF4-FFF2-40B4-BE49-F238E27FC236}">
                <a16:creationId xmlns:a16="http://schemas.microsoft.com/office/drawing/2014/main" id="{F5443F58-9F89-A3B2-27FA-EED0649AF55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435044" y="4459553"/>
            <a:ext cx="2314575" cy="1609725"/>
          </a:xfrm>
          <a:prstGeom prst="rect">
            <a:avLst/>
          </a:prstGeom>
          <a:effectLst>
            <a:softEdge rad="31750"/>
          </a:effectLst>
        </p:spPr>
      </p:pic>
      <p:sp>
        <p:nvSpPr>
          <p:cNvPr id="2" name="TextBox 1">
            <a:extLst>
              <a:ext uri="{FF2B5EF4-FFF2-40B4-BE49-F238E27FC236}">
                <a16:creationId xmlns:a16="http://schemas.microsoft.com/office/drawing/2014/main" id="{5035D908-6015-04B4-301C-D4623D7AAF35}"/>
              </a:ext>
            </a:extLst>
          </p:cNvPr>
          <p:cNvSpPr txBox="1"/>
          <p:nvPr/>
        </p:nvSpPr>
        <p:spPr>
          <a:xfrm>
            <a:off x="5799551" y="0"/>
            <a:ext cx="6389198" cy="6832640"/>
          </a:xfrm>
          <a:prstGeom prst="rect">
            <a:avLst/>
          </a:prstGeom>
          <a:solidFill>
            <a:schemeClr val="bg1"/>
          </a:solidFill>
        </p:spPr>
        <p:txBody>
          <a:bodyPr wrap="square" rtlCol="0">
            <a:spAutoFit/>
          </a:bodyPr>
          <a:lstStyle/>
          <a:p>
            <a:pPr eaLnBrk="1" hangingPunct="1">
              <a:defRPr/>
            </a:pPr>
            <a:endParaRPr lang="en-GB" b="1" dirty="0">
              <a:solidFill>
                <a:srgbClr val="009DE3"/>
              </a:solidFill>
              <a:latin typeface="Gotham Rounded Book" pitchFamily="50" charset="0"/>
              <a:cs typeface="Arial" panose="020B0604020202020204" pitchFamily="34" charset="0"/>
            </a:endParaRPr>
          </a:p>
          <a:p>
            <a:pPr eaLnBrk="1" hangingPunct="1">
              <a:defRPr/>
            </a:pPr>
            <a:r>
              <a:rPr lang="en-GB" sz="2400" b="1" dirty="0">
                <a:solidFill>
                  <a:srgbClr val="009DE3"/>
                </a:solidFill>
                <a:latin typeface="Gotham Rounded Book" pitchFamily="50" charset="0"/>
                <a:cs typeface="Arial" panose="020B0604020202020204" pitchFamily="34" charset="0"/>
              </a:rPr>
              <a:t>Did you get value, meaning and enjoyment during the engagement in PA?</a:t>
            </a:r>
          </a:p>
          <a:p>
            <a:pPr marL="342900" indent="-342900" eaLnBrk="1" hangingPunct="1">
              <a:buFont typeface="+mj-lt"/>
              <a:buAutoNum type="arabicPeriod"/>
              <a:defRPr/>
            </a:pPr>
            <a:endParaRPr lang="en-GB" b="1" dirty="0">
              <a:solidFill>
                <a:srgbClr val="009DE3"/>
              </a:solidFill>
              <a:latin typeface="Gotham Rounded Book" pitchFamily="50" charset="0"/>
              <a:cs typeface="Arial" panose="020B0604020202020204" pitchFamily="34" charset="0"/>
            </a:endParaRPr>
          </a:p>
          <a:p>
            <a:pPr eaLnBrk="1" hangingPunct="1">
              <a:defRPr/>
            </a:pPr>
            <a:endParaRPr lang="en-GB" b="1" dirty="0">
              <a:solidFill>
                <a:srgbClr val="009DE3"/>
              </a:solidFill>
              <a:latin typeface="Gotham Rounded Book" pitchFamily="50" charset="0"/>
              <a:cs typeface="Arial" panose="020B0604020202020204" pitchFamily="34" charset="0"/>
            </a:endParaRPr>
          </a:p>
          <a:p>
            <a:pPr marL="342900" indent="-342900" eaLnBrk="1" hangingPunct="1">
              <a:buFont typeface="+mj-lt"/>
              <a:buAutoNum type="arabicPeriod"/>
              <a:defRPr/>
            </a:pPr>
            <a:endParaRPr lang="en-GB" b="1" dirty="0">
              <a:solidFill>
                <a:srgbClr val="009DE3"/>
              </a:solidFill>
              <a:latin typeface="Gotham Rounded Book" pitchFamily="50" charset="0"/>
              <a:cs typeface="Arial" panose="020B0604020202020204" pitchFamily="34" charset="0"/>
            </a:endParaRPr>
          </a:p>
          <a:p>
            <a:pPr marL="342900" indent="-342900" eaLnBrk="1" hangingPunct="1">
              <a:buFont typeface="+mj-lt"/>
              <a:buAutoNum type="arabicPeriod"/>
              <a:defRPr/>
            </a:pPr>
            <a:endParaRPr lang="en-GB" b="1" dirty="0">
              <a:solidFill>
                <a:srgbClr val="009DE3"/>
              </a:solidFill>
              <a:latin typeface="Gotham Rounded Book" pitchFamily="50" charset="0"/>
              <a:cs typeface="Arial" panose="020B0604020202020204" pitchFamily="34" charset="0"/>
            </a:endParaRPr>
          </a:p>
          <a:p>
            <a:pPr marL="342900" indent="-342900" eaLnBrk="1" hangingPunct="1">
              <a:buFont typeface="+mj-lt"/>
              <a:buAutoNum type="arabicPeriod"/>
              <a:defRPr/>
            </a:pPr>
            <a:endParaRPr lang="en-GB" b="1" dirty="0">
              <a:solidFill>
                <a:srgbClr val="009DE3"/>
              </a:solidFill>
              <a:latin typeface="Gotham Rounded Book" pitchFamily="50" charset="0"/>
              <a:cs typeface="Arial" panose="020B0604020202020204" pitchFamily="34" charset="0"/>
            </a:endParaRPr>
          </a:p>
          <a:p>
            <a:pPr eaLnBrk="1" hangingPunct="1">
              <a:defRPr/>
            </a:pPr>
            <a:endParaRPr lang="en-GB" sz="2400" b="1" dirty="0">
              <a:solidFill>
                <a:srgbClr val="F69548"/>
              </a:solidFill>
              <a:latin typeface="Gotham Rounded Book" pitchFamily="50" charset="0"/>
              <a:cs typeface="Arial" panose="020B0604020202020204" pitchFamily="34" charset="0"/>
            </a:endParaRPr>
          </a:p>
          <a:p>
            <a:pPr eaLnBrk="1" hangingPunct="1">
              <a:defRPr/>
            </a:pPr>
            <a:r>
              <a:rPr lang="en-GB" sz="2400" b="1" dirty="0">
                <a:solidFill>
                  <a:srgbClr val="F69548"/>
                </a:solidFill>
                <a:latin typeface="Gotham Rounded Book" pitchFamily="50" charset="0"/>
                <a:cs typeface="Arial" panose="020B0604020202020204" pitchFamily="34" charset="0"/>
              </a:rPr>
              <a:t>How did you move, think, feel and connect?</a:t>
            </a:r>
          </a:p>
          <a:p>
            <a:pPr eaLnBrk="1" hangingPunct="1">
              <a:defRPr/>
            </a:pPr>
            <a:endParaRPr lang="en-GB" b="1" dirty="0">
              <a:solidFill>
                <a:srgbClr val="009DE3"/>
              </a:solidFill>
              <a:latin typeface="Gotham Rounded Book" pitchFamily="50" charset="0"/>
              <a:cs typeface="Arial" panose="020B0604020202020204" pitchFamily="34" charset="0"/>
            </a:endParaRPr>
          </a:p>
          <a:p>
            <a:pPr eaLnBrk="1" hangingPunct="1">
              <a:defRPr/>
            </a:pPr>
            <a:endParaRPr lang="en-GB" b="1" dirty="0">
              <a:solidFill>
                <a:srgbClr val="009DE3"/>
              </a:solidFill>
              <a:latin typeface="Gotham Rounded Book" pitchFamily="50" charset="0"/>
              <a:cs typeface="Arial" panose="020B0604020202020204" pitchFamily="34" charset="0"/>
            </a:endParaRPr>
          </a:p>
          <a:p>
            <a:pPr eaLnBrk="1" hangingPunct="1">
              <a:defRPr/>
            </a:pPr>
            <a:endParaRPr lang="en-GB" b="1" dirty="0">
              <a:solidFill>
                <a:srgbClr val="009DE3"/>
              </a:solidFill>
              <a:latin typeface="Gotham Rounded Book" pitchFamily="50" charset="0"/>
              <a:cs typeface="Arial" panose="020B0604020202020204" pitchFamily="34" charset="0"/>
            </a:endParaRPr>
          </a:p>
          <a:p>
            <a:pPr eaLnBrk="1" hangingPunct="1">
              <a:defRPr/>
            </a:pPr>
            <a:endParaRPr lang="en-GB" sz="2400" b="1" dirty="0">
              <a:solidFill>
                <a:srgbClr val="FB6655"/>
              </a:solidFill>
              <a:latin typeface="Gotham Rounded Book" pitchFamily="50" charset="0"/>
              <a:cs typeface="Arial" panose="020B0604020202020204" pitchFamily="34" charset="0"/>
            </a:endParaRPr>
          </a:p>
          <a:p>
            <a:pPr eaLnBrk="1" hangingPunct="1">
              <a:defRPr/>
            </a:pPr>
            <a:r>
              <a:rPr lang="en-GB" sz="2400" b="1" dirty="0">
                <a:solidFill>
                  <a:srgbClr val="FB6655"/>
                </a:solidFill>
                <a:latin typeface="Gotham Rounded Book" pitchFamily="50" charset="0"/>
                <a:cs typeface="Arial" panose="020B0604020202020204" pitchFamily="34" charset="0"/>
              </a:rPr>
              <a:t>Who/ what were the systems, cultures and influencers that allowed you to take part?</a:t>
            </a:r>
          </a:p>
          <a:p>
            <a:pPr eaLnBrk="1" hangingPunct="1">
              <a:defRPr/>
            </a:pPr>
            <a:endParaRPr lang="en-GB" b="1" dirty="0">
              <a:solidFill>
                <a:srgbClr val="009DE3"/>
              </a:solidFill>
              <a:latin typeface="Gotham Rounded Book" pitchFamily="50" charset="0"/>
              <a:cs typeface="Arial" panose="020B0604020202020204" pitchFamily="34" charset="0"/>
            </a:endParaRPr>
          </a:p>
          <a:p>
            <a:pPr eaLnBrk="1" hangingPunct="1">
              <a:defRPr/>
            </a:pPr>
            <a:endParaRPr lang="en-GB" b="1" dirty="0">
              <a:solidFill>
                <a:srgbClr val="009DE3"/>
              </a:solidFill>
              <a:latin typeface="Gotham Rounded Book" pitchFamily="50" charset="0"/>
              <a:cs typeface="Arial" panose="020B0604020202020204" pitchFamily="34" charset="0"/>
            </a:endParaRPr>
          </a:p>
        </p:txBody>
      </p:sp>
    </p:spTree>
    <p:extLst>
      <p:ext uri="{BB962C8B-B14F-4D97-AF65-F5344CB8AC3E}">
        <p14:creationId xmlns:p14="http://schemas.microsoft.com/office/powerpoint/2010/main" val="3770986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1CA6-4730-B894-1A4E-3CF8C01D898E}"/>
              </a:ext>
            </a:extLst>
          </p:cNvPr>
          <p:cNvSpPr>
            <a:spLocks noGrp="1"/>
          </p:cNvSpPr>
          <p:nvPr>
            <p:ph type="title"/>
          </p:nvPr>
        </p:nvSpPr>
        <p:spPr>
          <a:xfrm>
            <a:off x="676978" y="1573209"/>
            <a:ext cx="10984753" cy="1254590"/>
          </a:xfrm>
        </p:spPr>
        <p:txBody>
          <a:bodyPr/>
          <a:lstStyle/>
          <a:p>
            <a:r>
              <a:rPr kumimoji="0" lang="en-GB" sz="4400" i="0" u="none" strike="noStrike" kern="1200" cap="none" spc="0" normalizeH="0" baseline="0" noProof="0" dirty="0">
                <a:ln>
                  <a:noFill/>
                </a:ln>
                <a:solidFill>
                  <a:srgbClr val="E9258D"/>
                </a:solidFill>
                <a:effectLst/>
                <a:uLnTx/>
                <a:uFillTx/>
                <a:cs typeface="Arial" panose="020B0604020202020204" pitchFamily="34" charset="0"/>
              </a:rPr>
              <a:t>Physical literacy is our relationship with movement and physical activity throughout life. </a:t>
            </a:r>
            <a:endParaRPr lang="en-GB" sz="4400" dirty="0">
              <a:solidFill>
                <a:srgbClr val="E9258D"/>
              </a:solidFill>
            </a:endParaRPr>
          </a:p>
        </p:txBody>
      </p:sp>
      <p:sp>
        <p:nvSpPr>
          <p:cNvPr id="4" name="Content Placeholder 3">
            <a:extLst>
              <a:ext uri="{FF2B5EF4-FFF2-40B4-BE49-F238E27FC236}">
                <a16:creationId xmlns:a16="http://schemas.microsoft.com/office/drawing/2014/main" id="{EB0C40EC-C9F2-6B84-EFE9-939566E4A284}"/>
              </a:ext>
            </a:extLst>
          </p:cNvPr>
          <p:cNvSpPr>
            <a:spLocks noGrp="1"/>
          </p:cNvSpPr>
          <p:nvPr>
            <p:ph idx="1"/>
          </p:nvPr>
        </p:nvSpPr>
        <p:spPr>
          <a:xfrm>
            <a:off x="676978" y="3429000"/>
            <a:ext cx="10984753" cy="3080128"/>
          </a:xfrm>
        </p:spPr>
        <p:txBody>
          <a:bodyPr>
            <a:normAutofit/>
          </a:bodyPr>
          <a:lstStyle/>
          <a:p>
            <a:pPr marL="0" indent="0">
              <a:buNone/>
            </a:pPr>
            <a:r>
              <a:rPr lang="en-GB" sz="2400" dirty="0"/>
              <a:t>Table conversation – partner and then share on flip chart </a:t>
            </a:r>
          </a:p>
          <a:p>
            <a:endParaRPr lang="en-GB" sz="2400" dirty="0"/>
          </a:p>
          <a:p>
            <a:pPr marL="0" indent="0">
              <a:buNone/>
            </a:pPr>
            <a:r>
              <a:rPr lang="en-GB" sz="2400" dirty="0"/>
              <a:t>•	What's my role?</a:t>
            </a:r>
          </a:p>
          <a:p>
            <a:pPr marL="0" indent="0">
              <a:buNone/>
            </a:pPr>
            <a:r>
              <a:rPr lang="en-GB" sz="2400" dirty="0"/>
              <a:t>•	What's my organisation's role?</a:t>
            </a:r>
          </a:p>
          <a:p>
            <a:pPr marL="0" indent="0">
              <a:buNone/>
            </a:pPr>
            <a:r>
              <a:rPr lang="en-GB" sz="2400" dirty="0"/>
              <a:t>•	What's the challenge?</a:t>
            </a:r>
          </a:p>
          <a:p>
            <a:pPr marL="0" indent="0">
              <a:buNone/>
            </a:pPr>
            <a:r>
              <a:rPr lang="en-GB" sz="2400" dirty="0"/>
              <a:t>•	What's the opportunity?</a:t>
            </a:r>
          </a:p>
          <a:p>
            <a:endParaRPr lang="en-GB" sz="2400" dirty="0"/>
          </a:p>
        </p:txBody>
      </p:sp>
    </p:spTree>
    <p:extLst>
      <p:ext uri="{BB962C8B-B14F-4D97-AF65-F5344CB8AC3E}">
        <p14:creationId xmlns:p14="http://schemas.microsoft.com/office/powerpoint/2010/main" val="4116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FD4335-E14C-206E-1C7D-BB5A0B772839}"/>
              </a:ext>
            </a:extLst>
          </p:cNvPr>
          <p:cNvSpPr>
            <a:spLocks noGrp="1"/>
          </p:cNvSpPr>
          <p:nvPr>
            <p:ph idx="1"/>
          </p:nvPr>
        </p:nvSpPr>
        <p:spPr>
          <a:xfrm>
            <a:off x="313764" y="1347960"/>
            <a:ext cx="11564471" cy="4902146"/>
          </a:xfrm>
        </p:spPr>
        <p:txBody>
          <a:bodyPr>
            <a:normAutofit/>
          </a:bodyPr>
          <a:lstStyle/>
          <a:p>
            <a:pPr marL="0" indent="0" algn="ctr">
              <a:buNone/>
            </a:pPr>
            <a:r>
              <a:rPr lang="en-GB" sz="5400" b="1" dirty="0">
                <a:solidFill>
                  <a:srgbClr val="E9258D"/>
                </a:solidFill>
                <a:latin typeface="Gotham Rounded Book" pitchFamily="50" charset="0"/>
              </a:rPr>
              <a:t>What words/thoughts/images come to mind when you hear the term </a:t>
            </a:r>
          </a:p>
          <a:p>
            <a:pPr marL="0" indent="0" algn="ctr">
              <a:buNone/>
            </a:pPr>
            <a:r>
              <a:rPr lang="en-GB" sz="7200" b="1" dirty="0">
                <a:solidFill>
                  <a:srgbClr val="E9258D"/>
                </a:solidFill>
                <a:latin typeface="Gotham Rounded Book" pitchFamily="50" charset="0"/>
              </a:rPr>
              <a:t>‘physical literacy’?</a:t>
            </a:r>
          </a:p>
          <a:p>
            <a:pPr marL="0" indent="0">
              <a:buNone/>
            </a:pPr>
            <a:endParaRPr lang="en-GB" b="1" dirty="0">
              <a:solidFill>
                <a:srgbClr val="E9258D"/>
              </a:solidFill>
              <a:latin typeface="Gotham Rounded Book" pitchFamily="50" charset="0"/>
            </a:endParaRPr>
          </a:p>
          <a:p>
            <a:pPr marL="0" indent="0" algn="ctr">
              <a:buNone/>
            </a:pPr>
            <a:r>
              <a:rPr lang="en-GB" b="1" dirty="0">
                <a:solidFill>
                  <a:schemeClr val="tx1">
                    <a:lumMod val="65000"/>
                    <a:lumOff val="35000"/>
                  </a:schemeClr>
                </a:solidFill>
                <a:latin typeface="Gotham Rounded Book" pitchFamily="50" charset="0"/>
              </a:rPr>
              <a:t>Draw or write on the paper around the room</a:t>
            </a:r>
          </a:p>
          <a:p>
            <a:endParaRPr lang="en-GB" b="1" dirty="0"/>
          </a:p>
        </p:txBody>
      </p:sp>
    </p:spTree>
    <p:extLst>
      <p:ext uri="{BB962C8B-B14F-4D97-AF65-F5344CB8AC3E}">
        <p14:creationId xmlns:p14="http://schemas.microsoft.com/office/powerpoint/2010/main" val="389464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C0AD2-6A5D-EACB-827D-94F70D784886}"/>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344CBAC-9008-442F-4DB0-925E60ED8243}"/>
              </a:ext>
            </a:extLst>
          </p:cNvPr>
          <p:cNvPicPr>
            <a:picLocks noChangeAspect="1"/>
          </p:cNvPicPr>
          <p:nvPr/>
        </p:nvPicPr>
        <p:blipFill>
          <a:blip r:embed="rId3"/>
          <a:stretch>
            <a:fillRect/>
          </a:stretch>
        </p:blipFill>
        <p:spPr>
          <a:xfrm>
            <a:off x="875154" y="576041"/>
            <a:ext cx="4672750" cy="4672750"/>
          </a:xfrm>
          <a:prstGeom prst="rect">
            <a:avLst/>
          </a:prstGeom>
        </p:spPr>
      </p:pic>
      <p:sp>
        <p:nvSpPr>
          <p:cNvPr id="14" name="Title 1">
            <a:extLst>
              <a:ext uri="{FF2B5EF4-FFF2-40B4-BE49-F238E27FC236}">
                <a16:creationId xmlns:a16="http://schemas.microsoft.com/office/drawing/2014/main" id="{411A1262-1B12-A22F-AD4B-E64C3A01D868}"/>
              </a:ext>
            </a:extLst>
          </p:cNvPr>
          <p:cNvSpPr txBox="1">
            <a:spLocks/>
          </p:cNvSpPr>
          <p:nvPr/>
        </p:nvSpPr>
        <p:spPr>
          <a:xfrm>
            <a:off x="770268" y="5358515"/>
            <a:ext cx="5201162" cy="1254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BA3D99"/>
                </a:solidFill>
                <a:latin typeface="Gotham Rounded Medium" panose="02000000000000000000" pitchFamily="50" charset="0"/>
                <a:ea typeface="+mj-ea"/>
                <a:cs typeface="+mj-cs"/>
              </a:defRPr>
            </a:lvl1pPr>
          </a:lstStyle>
          <a:p>
            <a:r>
              <a:rPr lang="en-GB" sz="2400" dirty="0">
                <a:solidFill>
                  <a:schemeClr val="bg1"/>
                </a:solidFill>
              </a:rPr>
              <a:t>Scan for more information on the Physical Literacy consensus Statement</a:t>
            </a:r>
          </a:p>
        </p:txBody>
      </p:sp>
      <p:pic>
        <p:nvPicPr>
          <p:cNvPr id="17" name="Content Placeholder 16">
            <a:extLst>
              <a:ext uri="{FF2B5EF4-FFF2-40B4-BE49-F238E27FC236}">
                <a16:creationId xmlns:a16="http://schemas.microsoft.com/office/drawing/2014/main" id="{0BFD1525-FB83-D736-B133-D8BD1F0ED9C8}"/>
              </a:ext>
            </a:extLst>
          </p:cNvPr>
          <p:cNvPicPr>
            <a:picLocks noGrp="1" noChangeAspect="1"/>
          </p:cNvPicPr>
          <p:nvPr>
            <p:ph idx="1"/>
          </p:nvPr>
        </p:nvPicPr>
        <p:blipFill rotWithShape="1">
          <a:blip r:embed="rId4"/>
          <a:srcRect l="9717" r="33976" b="1130"/>
          <a:stretch/>
        </p:blipFill>
        <p:spPr>
          <a:xfrm>
            <a:off x="6339840" y="0"/>
            <a:ext cx="5852160" cy="6858000"/>
          </a:xfrm>
          <a:prstGeom prst="rect">
            <a:avLst/>
          </a:prstGeom>
        </p:spPr>
      </p:pic>
      <p:sp>
        <p:nvSpPr>
          <p:cNvPr id="5" name="Title 1">
            <a:extLst>
              <a:ext uri="{FF2B5EF4-FFF2-40B4-BE49-F238E27FC236}">
                <a16:creationId xmlns:a16="http://schemas.microsoft.com/office/drawing/2014/main" id="{BCB87CA0-6EB8-4318-066B-61AC8670204E}"/>
              </a:ext>
            </a:extLst>
          </p:cNvPr>
          <p:cNvSpPr>
            <a:spLocks noGrp="1"/>
          </p:cNvSpPr>
          <p:nvPr>
            <p:ph type="title"/>
          </p:nvPr>
        </p:nvSpPr>
        <p:spPr>
          <a:xfrm>
            <a:off x="6339840" y="5059018"/>
            <a:ext cx="5852160" cy="1254590"/>
          </a:xfrm>
        </p:spPr>
        <p:txBody>
          <a:bodyPr/>
          <a:lstStyle/>
          <a:p>
            <a:pPr algn="ctr"/>
            <a:r>
              <a:rPr lang="en-GB" sz="6600" dirty="0">
                <a:solidFill>
                  <a:schemeClr val="bg1"/>
                </a:solidFill>
              </a:rPr>
              <a:t>Thank you </a:t>
            </a:r>
          </a:p>
        </p:txBody>
      </p:sp>
    </p:spTree>
    <p:extLst>
      <p:ext uri="{BB962C8B-B14F-4D97-AF65-F5344CB8AC3E}">
        <p14:creationId xmlns:p14="http://schemas.microsoft.com/office/powerpoint/2010/main" val="3914007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FD4335-E14C-206E-1C7D-BB5A0B772839}"/>
              </a:ext>
            </a:extLst>
          </p:cNvPr>
          <p:cNvSpPr>
            <a:spLocks noGrp="1"/>
          </p:cNvSpPr>
          <p:nvPr>
            <p:ph idx="1"/>
          </p:nvPr>
        </p:nvSpPr>
        <p:spPr>
          <a:xfrm>
            <a:off x="313764" y="1347960"/>
            <a:ext cx="11564471" cy="4902146"/>
          </a:xfrm>
        </p:spPr>
        <p:txBody>
          <a:bodyPr>
            <a:normAutofit/>
          </a:bodyPr>
          <a:lstStyle/>
          <a:p>
            <a:pPr marL="0" indent="0" algn="ctr">
              <a:buNone/>
            </a:pPr>
            <a:r>
              <a:rPr lang="en-GB" sz="5400" b="1" dirty="0">
                <a:solidFill>
                  <a:srgbClr val="E9258D"/>
                </a:solidFill>
                <a:latin typeface="Gotham Rounded Book" pitchFamily="50" charset="0"/>
              </a:rPr>
              <a:t>What words/thoughts/images come to mind when you hear the term </a:t>
            </a:r>
          </a:p>
          <a:p>
            <a:pPr marL="0" indent="0" algn="ctr">
              <a:buNone/>
            </a:pPr>
            <a:r>
              <a:rPr lang="en-GB" sz="7200" b="1" dirty="0">
                <a:solidFill>
                  <a:srgbClr val="E9258D"/>
                </a:solidFill>
                <a:latin typeface="Gotham Rounded Book" pitchFamily="50" charset="0"/>
              </a:rPr>
              <a:t>‘physical literacy’?</a:t>
            </a:r>
          </a:p>
          <a:p>
            <a:pPr marL="0" indent="0">
              <a:buNone/>
            </a:pPr>
            <a:endParaRPr lang="en-GB" b="1" dirty="0">
              <a:solidFill>
                <a:srgbClr val="E9258D"/>
              </a:solidFill>
              <a:latin typeface="Gotham Rounded Book" pitchFamily="50" charset="0"/>
            </a:endParaRPr>
          </a:p>
          <a:p>
            <a:pPr marL="0" indent="0" algn="ctr">
              <a:buNone/>
            </a:pPr>
            <a:r>
              <a:rPr lang="en-GB" b="1" dirty="0">
                <a:solidFill>
                  <a:schemeClr val="tx1">
                    <a:lumMod val="65000"/>
                    <a:lumOff val="35000"/>
                  </a:schemeClr>
                </a:solidFill>
                <a:latin typeface="Gotham Rounded Book" pitchFamily="50" charset="0"/>
              </a:rPr>
              <a:t>Draw or write on the paper around the room</a:t>
            </a:r>
          </a:p>
          <a:p>
            <a:endParaRPr lang="en-GB" b="1" dirty="0"/>
          </a:p>
        </p:txBody>
      </p:sp>
    </p:spTree>
    <p:extLst>
      <p:ext uri="{BB962C8B-B14F-4D97-AF65-F5344CB8AC3E}">
        <p14:creationId xmlns:p14="http://schemas.microsoft.com/office/powerpoint/2010/main" val="3874392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453FA-5376-3B65-2CD5-C9FC3262DA4B}"/>
              </a:ext>
            </a:extLst>
          </p:cNvPr>
          <p:cNvSpPr>
            <a:spLocks noGrp="1"/>
          </p:cNvSpPr>
          <p:nvPr>
            <p:ph idx="1"/>
          </p:nvPr>
        </p:nvSpPr>
        <p:spPr>
          <a:xfrm>
            <a:off x="435384" y="1619274"/>
            <a:ext cx="6614954" cy="4680627"/>
          </a:xfrm>
        </p:spPr>
        <p:txBody>
          <a:bodyPr vert="horz" lIns="91440" tIns="45720" rIns="91440" bIns="45720" rtlCol="0" anchor="t">
            <a:normAutofit/>
          </a:bodyPr>
          <a:lstStyle/>
          <a:p>
            <a:pPr fontAlgn="base">
              <a:lnSpc>
                <a:spcPct val="110000"/>
              </a:lnSpc>
              <a:spcBef>
                <a:spcPts val="2400"/>
              </a:spcBef>
            </a:pPr>
            <a:r>
              <a:rPr lang="en-GB" b="0" i="0" dirty="0">
                <a:solidFill>
                  <a:schemeClr val="tx1">
                    <a:lumMod val="75000"/>
                    <a:lumOff val="25000"/>
                  </a:schemeClr>
                </a:solidFill>
                <a:effectLst/>
                <a:latin typeface="Gotham Rounded Book"/>
              </a:rPr>
              <a:t>What do we mean when we talk about ‘p</a:t>
            </a:r>
            <a:r>
              <a:rPr lang="en-GB" dirty="0">
                <a:solidFill>
                  <a:schemeClr val="tx1">
                    <a:lumMod val="75000"/>
                    <a:lumOff val="25000"/>
                  </a:schemeClr>
                </a:solidFill>
                <a:latin typeface="Gotham Rounded Book"/>
              </a:rPr>
              <a:t>hysical</a:t>
            </a:r>
            <a:r>
              <a:rPr lang="en-GB" b="0" i="0" dirty="0">
                <a:solidFill>
                  <a:schemeClr val="tx1">
                    <a:lumMod val="75000"/>
                    <a:lumOff val="25000"/>
                  </a:schemeClr>
                </a:solidFill>
                <a:effectLst/>
                <a:latin typeface="Gotham Rounded Book"/>
              </a:rPr>
              <a:t> </a:t>
            </a:r>
            <a:r>
              <a:rPr lang="en-GB" dirty="0">
                <a:solidFill>
                  <a:schemeClr val="tx1">
                    <a:lumMod val="75000"/>
                    <a:lumOff val="25000"/>
                  </a:schemeClr>
                </a:solidFill>
                <a:latin typeface="Gotham Rounded Book"/>
              </a:rPr>
              <a:t>l</a:t>
            </a:r>
            <a:r>
              <a:rPr lang="en-GB" b="0" i="0" dirty="0">
                <a:solidFill>
                  <a:schemeClr val="tx1">
                    <a:lumMod val="75000"/>
                    <a:lumOff val="25000"/>
                  </a:schemeClr>
                </a:solidFill>
                <a:effectLst/>
                <a:latin typeface="Gotham Rounded Book"/>
              </a:rPr>
              <a:t>iteracy’?</a:t>
            </a:r>
          </a:p>
          <a:p>
            <a:pPr fontAlgn="base">
              <a:lnSpc>
                <a:spcPct val="110000"/>
              </a:lnSpc>
              <a:spcBef>
                <a:spcPts val="2400"/>
              </a:spcBef>
            </a:pPr>
            <a:r>
              <a:rPr lang="en-GB" b="0" i="0" dirty="0">
                <a:solidFill>
                  <a:schemeClr val="tx1">
                    <a:lumMod val="75000"/>
                    <a:lumOff val="25000"/>
                  </a:schemeClr>
                </a:solidFill>
                <a:effectLst/>
                <a:latin typeface="Gotham Rounded Book"/>
              </a:rPr>
              <a:t>Why it matters to you and what it means to you</a:t>
            </a:r>
            <a:r>
              <a:rPr lang="en-GB" dirty="0">
                <a:solidFill>
                  <a:schemeClr val="tx1">
                    <a:lumMod val="75000"/>
                    <a:lumOff val="25000"/>
                  </a:schemeClr>
                </a:solidFill>
                <a:latin typeface="Gotham Rounded Book"/>
              </a:rPr>
              <a:t>?</a:t>
            </a:r>
          </a:p>
          <a:p>
            <a:pPr fontAlgn="base">
              <a:lnSpc>
                <a:spcPct val="110000"/>
              </a:lnSpc>
              <a:spcBef>
                <a:spcPts val="2400"/>
              </a:spcBef>
            </a:pPr>
            <a:r>
              <a:rPr lang="en-GB" b="0" i="0" dirty="0">
                <a:solidFill>
                  <a:schemeClr val="tx1">
                    <a:lumMod val="75000"/>
                    <a:lumOff val="25000"/>
                  </a:schemeClr>
                </a:solidFill>
                <a:effectLst/>
                <a:latin typeface="Gotham Rounded Book"/>
              </a:rPr>
              <a:t>Why it’s important to our work, your work, the work of the system in GM and wider, and nationally? </a:t>
            </a:r>
            <a:endParaRPr lang="en-GB" sz="4000" b="0" i="0" dirty="0">
              <a:solidFill>
                <a:schemeClr val="tx1">
                  <a:lumMod val="75000"/>
                  <a:lumOff val="25000"/>
                </a:schemeClr>
              </a:solidFill>
              <a:effectLst/>
              <a:latin typeface="Gotham Rounded Book"/>
            </a:endParaRPr>
          </a:p>
          <a:p>
            <a:pPr marL="0" indent="0">
              <a:lnSpc>
                <a:spcPct val="110000"/>
              </a:lnSpc>
              <a:spcBef>
                <a:spcPts val="2400"/>
              </a:spcBef>
              <a:buNone/>
            </a:pPr>
            <a:endParaRPr lang="en-GB" sz="2000" dirty="0">
              <a:solidFill>
                <a:schemeClr val="tx1">
                  <a:lumMod val="75000"/>
                  <a:lumOff val="25000"/>
                </a:schemeClr>
              </a:solidFill>
            </a:endParaRPr>
          </a:p>
        </p:txBody>
      </p:sp>
      <p:sp>
        <p:nvSpPr>
          <p:cNvPr id="3" name="Title 2">
            <a:extLst>
              <a:ext uri="{FF2B5EF4-FFF2-40B4-BE49-F238E27FC236}">
                <a16:creationId xmlns:a16="http://schemas.microsoft.com/office/drawing/2014/main" id="{6E0C22D9-72FA-809A-3718-47D6DD134811}"/>
              </a:ext>
            </a:extLst>
          </p:cNvPr>
          <p:cNvSpPr>
            <a:spLocks noGrp="1"/>
          </p:cNvSpPr>
          <p:nvPr>
            <p:ph type="title"/>
          </p:nvPr>
        </p:nvSpPr>
        <p:spPr>
          <a:xfrm>
            <a:off x="152996" y="270274"/>
            <a:ext cx="7632851" cy="1102779"/>
          </a:xfrm>
        </p:spPr>
        <p:txBody>
          <a:bodyPr/>
          <a:lstStyle/>
          <a:p>
            <a:r>
              <a:rPr lang="en-GB" sz="4800" dirty="0">
                <a:solidFill>
                  <a:srgbClr val="009DE3"/>
                </a:solidFill>
              </a:rPr>
              <a:t>Aims of the Workshop </a:t>
            </a:r>
          </a:p>
        </p:txBody>
      </p:sp>
      <p:pic>
        <p:nvPicPr>
          <p:cNvPr id="5" name="Picture 4" descr="A group of people on a field&#10;&#10;Description automatically generated">
            <a:extLst>
              <a:ext uri="{FF2B5EF4-FFF2-40B4-BE49-F238E27FC236}">
                <a16:creationId xmlns:a16="http://schemas.microsoft.com/office/drawing/2014/main" id="{CC4A2EF9-5D28-C671-3917-EDCA71B55884}"/>
              </a:ext>
            </a:extLst>
          </p:cNvPr>
          <p:cNvPicPr>
            <a:picLocks noChangeAspect="1"/>
          </p:cNvPicPr>
          <p:nvPr/>
        </p:nvPicPr>
        <p:blipFill rotWithShape="1">
          <a:blip r:embed="rId3">
            <a:extLst>
              <a:ext uri="{28A0092B-C50C-407E-A947-70E740481C1C}">
                <a14:useLocalDpi xmlns:a14="http://schemas.microsoft.com/office/drawing/2010/main" val="0"/>
              </a:ext>
            </a:extLst>
          </a:blip>
          <a:srcRect l="18879" r="34347"/>
          <a:stretch/>
        </p:blipFill>
        <p:spPr>
          <a:xfrm>
            <a:off x="7380364" y="0"/>
            <a:ext cx="4811636" cy="6858000"/>
          </a:xfrm>
          <a:prstGeom prst="rect">
            <a:avLst/>
          </a:prstGeom>
        </p:spPr>
      </p:pic>
    </p:spTree>
    <p:extLst>
      <p:ext uri="{BB962C8B-B14F-4D97-AF65-F5344CB8AC3E}">
        <p14:creationId xmlns:p14="http://schemas.microsoft.com/office/powerpoint/2010/main" val="2880466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656460-A151-5C3A-632F-6106AAEF0A60}"/>
              </a:ext>
            </a:extLst>
          </p:cNvPr>
          <p:cNvSpPr>
            <a:spLocks noGrp="1"/>
          </p:cNvSpPr>
          <p:nvPr>
            <p:ph type="title"/>
          </p:nvPr>
        </p:nvSpPr>
        <p:spPr>
          <a:xfrm>
            <a:off x="1039281" y="318897"/>
            <a:ext cx="7959246" cy="1254590"/>
          </a:xfrm>
        </p:spPr>
        <p:txBody>
          <a:bodyPr/>
          <a:lstStyle/>
          <a:p>
            <a:r>
              <a:rPr lang="en-GB" sz="4800" dirty="0">
                <a:solidFill>
                  <a:srgbClr val="009DE3"/>
                </a:solidFill>
              </a:rPr>
              <a:t>Rock, Paper, Scissors </a:t>
            </a:r>
          </a:p>
        </p:txBody>
      </p:sp>
      <p:pic>
        <p:nvPicPr>
          <p:cNvPr id="4" name="Picture 3">
            <a:extLst>
              <a:ext uri="{FF2B5EF4-FFF2-40B4-BE49-F238E27FC236}">
                <a16:creationId xmlns:a16="http://schemas.microsoft.com/office/drawing/2014/main" id="{AA3FD4FD-BACE-E1CC-7693-A2BC3C1C5ABE}"/>
              </a:ext>
            </a:extLst>
          </p:cNvPr>
          <p:cNvPicPr>
            <a:picLocks noChangeAspect="1"/>
          </p:cNvPicPr>
          <p:nvPr/>
        </p:nvPicPr>
        <p:blipFill>
          <a:blip r:embed="rId3"/>
          <a:stretch>
            <a:fillRect/>
          </a:stretch>
        </p:blipFill>
        <p:spPr>
          <a:xfrm>
            <a:off x="411740" y="1638536"/>
            <a:ext cx="3170820" cy="2203720"/>
          </a:xfrm>
          <a:prstGeom prst="rect">
            <a:avLst/>
          </a:prstGeom>
        </p:spPr>
      </p:pic>
      <p:pic>
        <p:nvPicPr>
          <p:cNvPr id="1026" name="Picture 2" descr="Piece Of Paper - Picture 1 of 1">
            <a:extLst>
              <a:ext uri="{FF2B5EF4-FFF2-40B4-BE49-F238E27FC236}">
                <a16:creationId xmlns:a16="http://schemas.microsoft.com/office/drawing/2014/main" id="{19667E22-D9BC-775C-0420-3AF0D4BC2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212" y="1820224"/>
            <a:ext cx="2453792" cy="1840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55A7EC-C3AC-811D-3A3F-FEE45E482D4C}"/>
              </a:ext>
            </a:extLst>
          </p:cNvPr>
          <p:cNvPicPr>
            <a:picLocks noChangeAspect="1"/>
          </p:cNvPicPr>
          <p:nvPr/>
        </p:nvPicPr>
        <p:blipFill>
          <a:blip r:embed="rId5"/>
          <a:stretch>
            <a:fillRect/>
          </a:stretch>
        </p:blipFill>
        <p:spPr>
          <a:xfrm>
            <a:off x="8834295" y="1313369"/>
            <a:ext cx="2528887" cy="2528887"/>
          </a:xfrm>
          <a:prstGeom prst="rect">
            <a:avLst/>
          </a:prstGeom>
        </p:spPr>
      </p:pic>
      <p:pic>
        <p:nvPicPr>
          <p:cNvPr id="7" name="Picture 6">
            <a:extLst>
              <a:ext uri="{FF2B5EF4-FFF2-40B4-BE49-F238E27FC236}">
                <a16:creationId xmlns:a16="http://schemas.microsoft.com/office/drawing/2014/main" id="{F592AD2F-4341-38D3-5B28-E5195329A592}"/>
              </a:ext>
            </a:extLst>
          </p:cNvPr>
          <p:cNvPicPr>
            <a:picLocks noChangeAspect="1"/>
          </p:cNvPicPr>
          <p:nvPr/>
        </p:nvPicPr>
        <p:blipFill rotWithShape="1">
          <a:blip r:embed="rId6"/>
          <a:srcRect l="-1" t="2395" r="61322" b="41614"/>
          <a:stretch/>
        </p:blipFill>
        <p:spPr>
          <a:xfrm>
            <a:off x="9260269" y="4357912"/>
            <a:ext cx="1344430" cy="1943012"/>
          </a:xfrm>
          <a:prstGeom prst="rect">
            <a:avLst/>
          </a:prstGeom>
        </p:spPr>
      </p:pic>
      <p:pic>
        <p:nvPicPr>
          <p:cNvPr id="8" name="Picture 7">
            <a:extLst>
              <a:ext uri="{FF2B5EF4-FFF2-40B4-BE49-F238E27FC236}">
                <a16:creationId xmlns:a16="http://schemas.microsoft.com/office/drawing/2014/main" id="{78905431-F41B-B934-F968-BCAA18B56A87}"/>
              </a:ext>
            </a:extLst>
          </p:cNvPr>
          <p:cNvPicPr>
            <a:picLocks noChangeAspect="1"/>
          </p:cNvPicPr>
          <p:nvPr/>
        </p:nvPicPr>
        <p:blipFill rotWithShape="1">
          <a:blip r:embed="rId6"/>
          <a:srcRect l="39902" t="-661" b="42717"/>
          <a:stretch/>
        </p:blipFill>
        <p:spPr>
          <a:xfrm>
            <a:off x="4969636" y="4290137"/>
            <a:ext cx="2088943" cy="2010787"/>
          </a:xfrm>
          <a:prstGeom prst="rect">
            <a:avLst/>
          </a:prstGeom>
        </p:spPr>
      </p:pic>
      <p:pic>
        <p:nvPicPr>
          <p:cNvPr id="9" name="Picture 8">
            <a:extLst>
              <a:ext uri="{FF2B5EF4-FFF2-40B4-BE49-F238E27FC236}">
                <a16:creationId xmlns:a16="http://schemas.microsoft.com/office/drawing/2014/main" id="{8F15A15B-EAD5-2051-9F2E-09154C6CCFAC}"/>
              </a:ext>
            </a:extLst>
          </p:cNvPr>
          <p:cNvPicPr>
            <a:picLocks noChangeAspect="1"/>
          </p:cNvPicPr>
          <p:nvPr/>
        </p:nvPicPr>
        <p:blipFill rotWithShape="1">
          <a:blip r:embed="rId6"/>
          <a:srcRect l="23621" t="55494" r="30641"/>
          <a:stretch/>
        </p:blipFill>
        <p:spPr>
          <a:xfrm>
            <a:off x="1202245" y="4523298"/>
            <a:ext cx="1589809" cy="1544463"/>
          </a:xfrm>
          <a:prstGeom prst="rect">
            <a:avLst/>
          </a:prstGeom>
        </p:spPr>
      </p:pic>
    </p:spTree>
    <p:extLst>
      <p:ext uri="{BB962C8B-B14F-4D97-AF65-F5344CB8AC3E}">
        <p14:creationId xmlns:p14="http://schemas.microsoft.com/office/powerpoint/2010/main" val="416951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B33BD95D-B257-9947-95F2-620CF63896FD}"/>
              </a:ext>
            </a:extLst>
          </p:cNvPr>
          <p:cNvPicPr>
            <a:picLocks noChangeAspect="1"/>
          </p:cNvPicPr>
          <p:nvPr/>
        </p:nvPicPr>
        <p:blipFill>
          <a:blip r:embed="rId4"/>
          <a:srcRect/>
          <a:stretch/>
        </p:blipFill>
        <p:spPr>
          <a:xfrm>
            <a:off x="0" y="12526"/>
            <a:ext cx="12192000" cy="6858000"/>
          </a:xfrm>
          <a:prstGeom prst="rect">
            <a:avLst/>
          </a:prstGeom>
        </p:spPr>
      </p:pic>
      <p:sp>
        <p:nvSpPr>
          <p:cNvPr id="4" name="Footer Placeholder 3">
            <a:extLst>
              <a:ext uri="{FF2B5EF4-FFF2-40B4-BE49-F238E27FC236}">
                <a16:creationId xmlns:a16="http://schemas.microsoft.com/office/drawing/2014/main" id="{07D0109D-F83C-094C-9635-F6902308C096}"/>
              </a:ext>
            </a:extLst>
          </p:cNvPr>
          <p:cNvSpPr>
            <a:spLocks noGrp="1"/>
          </p:cNvSpPr>
          <p:nvPr>
            <p:ph type="ftr" sz="quarter" idx="11"/>
          </p:nvPr>
        </p:nvSpPr>
        <p:spPr/>
        <p:txBody>
          <a:bodyPr/>
          <a:lstStyle/>
          <a:p>
            <a:r>
              <a:rPr lang="en-US"/>
              <a:t>Physical Literacy Consensus Statement for England Launch Event</a:t>
            </a:r>
            <a:endParaRPr lang="en-US" dirty="0"/>
          </a:p>
        </p:txBody>
      </p:sp>
      <p:sp>
        <p:nvSpPr>
          <p:cNvPr id="5" name="Slide Number Placeholder 4">
            <a:extLst>
              <a:ext uri="{FF2B5EF4-FFF2-40B4-BE49-F238E27FC236}">
                <a16:creationId xmlns:a16="http://schemas.microsoft.com/office/drawing/2014/main" id="{5AFF5C4A-3379-3B4B-827A-1FB517B29A4E}"/>
              </a:ext>
            </a:extLst>
          </p:cNvPr>
          <p:cNvSpPr>
            <a:spLocks noGrp="1"/>
          </p:cNvSpPr>
          <p:nvPr>
            <p:ph type="sldNum" sz="quarter" idx="12"/>
          </p:nvPr>
        </p:nvSpPr>
        <p:spPr/>
        <p:txBody>
          <a:bodyPr/>
          <a:lstStyle/>
          <a:p>
            <a:fld id="{0DBA4D8F-82AF-A24D-AB25-F76F7BE3A0B1}" type="slidenum">
              <a:rPr lang="en-US" smtClean="0"/>
              <a:pPr/>
              <a:t>5</a:t>
            </a:fld>
            <a:endParaRPr lang="en-US"/>
          </a:p>
        </p:txBody>
      </p:sp>
    </p:spTree>
    <p:extLst>
      <p:ext uri="{BB962C8B-B14F-4D97-AF65-F5344CB8AC3E}">
        <p14:creationId xmlns:p14="http://schemas.microsoft.com/office/powerpoint/2010/main" val="3046661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1CA6-4730-B894-1A4E-3CF8C01D898E}"/>
              </a:ext>
            </a:extLst>
          </p:cNvPr>
          <p:cNvSpPr>
            <a:spLocks noGrp="1"/>
          </p:cNvSpPr>
          <p:nvPr>
            <p:ph type="title"/>
          </p:nvPr>
        </p:nvSpPr>
        <p:spPr>
          <a:xfrm>
            <a:off x="434622" y="422787"/>
            <a:ext cx="8591390" cy="858808"/>
          </a:xfrm>
        </p:spPr>
        <p:txBody>
          <a:bodyPr/>
          <a:lstStyle/>
          <a:p>
            <a:r>
              <a:rPr lang="en-GB" sz="4800" dirty="0">
                <a:solidFill>
                  <a:srgbClr val="009DE3"/>
                </a:solidFill>
                <a:cs typeface="Arial" panose="020B0604020202020204" pitchFamily="34" charset="0"/>
              </a:rPr>
              <a:t>Common Misconceptions</a:t>
            </a:r>
            <a:endParaRPr lang="en-GB" sz="4800" dirty="0">
              <a:solidFill>
                <a:srgbClr val="009DE3"/>
              </a:solidFill>
            </a:endParaRPr>
          </a:p>
        </p:txBody>
      </p:sp>
      <p:sp>
        <p:nvSpPr>
          <p:cNvPr id="4" name="Content Placeholder 3">
            <a:extLst>
              <a:ext uri="{FF2B5EF4-FFF2-40B4-BE49-F238E27FC236}">
                <a16:creationId xmlns:a16="http://schemas.microsoft.com/office/drawing/2014/main" id="{EB0C40EC-C9F2-6B84-EFE9-939566E4A284}"/>
              </a:ext>
            </a:extLst>
          </p:cNvPr>
          <p:cNvSpPr>
            <a:spLocks noGrp="1"/>
          </p:cNvSpPr>
          <p:nvPr>
            <p:ph idx="1"/>
          </p:nvPr>
        </p:nvSpPr>
        <p:spPr>
          <a:xfrm>
            <a:off x="434622" y="1724314"/>
            <a:ext cx="11305093" cy="4902146"/>
          </a:xfrm>
        </p:spPr>
        <p:txBody>
          <a:bodyPr/>
          <a:lstStyle/>
          <a:p>
            <a:pPr marL="285750" indent="-285750">
              <a:spcBef>
                <a:spcPts val="2400"/>
              </a:spcBef>
              <a:buFont typeface="Arial" panose="020B0604020202020204" pitchFamily="34" charset="0"/>
              <a:buChar char="•"/>
            </a:pPr>
            <a:r>
              <a:rPr lang="en-GB" sz="2800" dirty="0">
                <a:solidFill>
                  <a:schemeClr val="tx1">
                    <a:lumMod val="75000"/>
                    <a:lumOff val="25000"/>
                  </a:schemeClr>
                </a:solidFill>
                <a:cs typeface="Arial" panose="020B0604020202020204" pitchFamily="34" charset="0"/>
              </a:rPr>
              <a:t>Just for children or the education sector </a:t>
            </a:r>
          </a:p>
          <a:p>
            <a:pPr marL="285750" indent="-285750">
              <a:spcBef>
                <a:spcPts val="2400"/>
              </a:spcBef>
              <a:buFont typeface="Arial" panose="020B0604020202020204" pitchFamily="34" charset="0"/>
              <a:buChar char="•"/>
            </a:pPr>
            <a:r>
              <a:rPr lang="en-GB" sz="2800" dirty="0">
                <a:solidFill>
                  <a:schemeClr val="tx1">
                    <a:lumMod val="75000"/>
                    <a:lumOff val="25000"/>
                  </a:schemeClr>
                </a:solidFill>
                <a:cs typeface="Arial" panose="020B0604020202020204" pitchFamily="34" charset="0"/>
              </a:rPr>
              <a:t>Only fundamental movement skills (FMS) or agility, balance and co-ordination (ABCs)</a:t>
            </a:r>
          </a:p>
          <a:p>
            <a:pPr marL="285750" indent="-285750">
              <a:spcBef>
                <a:spcPts val="2400"/>
              </a:spcBef>
              <a:buFont typeface="Arial" panose="020B0604020202020204" pitchFamily="34" charset="0"/>
              <a:buChar char="•"/>
            </a:pPr>
            <a:r>
              <a:rPr lang="en-GB" sz="2800" dirty="0">
                <a:solidFill>
                  <a:schemeClr val="tx1">
                    <a:lumMod val="75000"/>
                    <a:lumOff val="25000"/>
                  </a:schemeClr>
                </a:solidFill>
                <a:cs typeface="Arial" panose="020B0604020202020204" pitchFamily="34" charset="0"/>
              </a:rPr>
              <a:t>Delivered or taught </a:t>
            </a:r>
          </a:p>
          <a:p>
            <a:pPr marL="285750" indent="-285750">
              <a:spcBef>
                <a:spcPts val="2400"/>
              </a:spcBef>
              <a:buFont typeface="Arial" panose="020B0604020202020204" pitchFamily="34" charset="0"/>
              <a:buChar char="•"/>
            </a:pPr>
            <a:r>
              <a:rPr lang="en-GB" sz="2800" dirty="0">
                <a:solidFill>
                  <a:schemeClr val="tx1">
                    <a:lumMod val="75000"/>
                    <a:lumOff val="25000"/>
                  </a:schemeClr>
                </a:solidFill>
                <a:cs typeface="Arial" panose="020B0604020202020204" pitchFamily="34" charset="0"/>
              </a:rPr>
              <a:t>Achieved or accomplished- labelled as physically literate or illiterate </a:t>
            </a:r>
          </a:p>
          <a:p>
            <a:pPr marL="285750" indent="-285750">
              <a:spcBef>
                <a:spcPts val="2400"/>
              </a:spcBef>
              <a:buFont typeface="Arial" panose="020B0604020202020204" pitchFamily="34" charset="0"/>
              <a:buChar char="•"/>
            </a:pPr>
            <a:r>
              <a:rPr lang="en-GB" sz="2800" dirty="0">
                <a:solidFill>
                  <a:schemeClr val="tx1">
                    <a:lumMod val="75000"/>
                    <a:lumOff val="25000"/>
                  </a:schemeClr>
                </a:solidFill>
                <a:cs typeface="Arial" panose="020B0604020202020204" pitchFamily="34" charset="0"/>
              </a:rPr>
              <a:t>Another literacy (reading/writing) initiative taught through physical education or physical activity </a:t>
            </a:r>
          </a:p>
          <a:p>
            <a:pPr>
              <a:spcBef>
                <a:spcPts val="2400"/>
              </a:spcBef>
            </a:pPr>
            <a:endParaRPr lang="en-GB" dirty="0">
              <a:solidFill>
                <a:schemeClr val="tx1">
                  <a:lumMod val="75000"/>
                  <a:lumOff val="25000"/>
                </a:schemeClr>
              </a:solidFill>
            </a:endParaRPr>
          </a:p>
        </p:txBody>
      </p:sp>
    </p:spTree>
    <p:extLst>
      <p:ext uri="{BB962C8B-B14F-4D97-AF65-F5344CB8AC3E}">
        <p14:creationId xmlns:p14="http://schemas.microsoft.com/office/powerpoint/2010/main" val="311873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3DB23D-AB24-B292-F94D-4872CABFDD0F}"/>
              </a:ext>
            </a:extLst>
          </p:cNvPr>
          <p:cNvPicPr>
            <a:picLocks noGrp="1" noChangeAspect="1"/>
          </p:cNvPicPr>
          <p:nvPr>
            <p:ph idx="1"/>
          </p:nvPr>
        </p:nvPicPr>
        <p:blipFill rotWithShape="1">
          <a:blip r:embed="rId3"/>
          <a:srcRect l="7315" t="33666" r="10423" b="17118"/>
          <a:stretch/>
        </p:blipFill>
        <p:spPr>
          <a:xfrm>
            <a:off x="0" y="2439299"/>
            <a:ext cx="12192000" cy="4102942"/>
          </a:xfrm>
        </p:spPr>
      </p:pic>
      <p:sp>
        <p:nvSpPr>
          <p:cNvPr id="2" name="Title 1">
            <a:extLst>
              <a:ext uri="{FF2B5EF4-FFF2-40B4-BE49-F238E27FC236}">
                <a16:creationId xmlns:a16="http://schemas.microsoft.com/office/drawing/2014/main" id="{8B366281-A5D7-FE8D-3884-C612740D2FA6}"/>
              </a:ext>
            </a:extLst>
          </p:cNvPr>
          <p:cNvSpPr>
            <a:spLocks noGrp="1"/>
          </p:cNvSpPr>
          <p:nvPr>
            <p:ph type="title"/>
          </p:nvPr>
        </p:nvSpPr>
        <p:spPr>
          <a:xfrm>
            <a:off x="495720" y="842358"/>
            <a:ext cx="10632468" cy="1254590"/>
          </a:xfrm>
        </p:spPr>
        <p:txBody>
          <a:bodyPr/>
          <a:lstStyle/>
          <a:p>
            <a:r>
              <a:rPr lang="en-GB" sz="4800" dirty="0">
                <a:solidFill>
                  <a:srgbClr val="009DE3"/>
                </a:solidFill>
                <a:cs typeface="Arial"/>
              </a:rPr>
              <a:t>So, What… </a:t>
            </a:r>
            <a:br>
              <a:rPr lang="en-GB" sz="4800" dirty="0">
                <a:solidFill>
                  <a:srgbClr val="009DE3"/>
                </a:solidFill>
                <a:cs typeface="Arial"/>
              </a:rPr>
            </a:br>
            <a:r>
              <a:rPr lang="en-GB" sz="4800" dirty="0">
                <a:solidFill>
                  <a:srgbClr val="009DE3"/>
                </a:solidFill>
                <a:cs typeface="Arial"/>
              </a:rPr>
              <a:t>Why does ‘physical literacy’ matter?</a:t>
            </a:r>
          </a:p>
        </p:txBody>
      </p:sp>
    </p:spTree>
    <p:extLst>
      <p:ext uri="{BB962C8B-B14F-4D97-AF65-F5344CB8AC3E}">
        <p14:creationId xmlns:p14="http://schemas.microsoft.com/office/powerpoint/2010/main" val="93946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5B16C1-12A8-92EA-68A1-CA2B1FD9F817}"/>
              </a:ext>
            </a:extLst>
          </p:cNvPr>
          <p:cNvSpPr>
            <a:spLocks noGrp="1"/>
          </p:cNvSpPr>
          <p:nvPr>
            <p:ph idx="1"/>
          </p:nvPr>
        </p:nvSpPr>
        <p:spPr>
          <a:xfrm>
            <a:off x="6363221" y="2755728"/>
            <a:ext cx="5311036" cy="3695177"/>
          </a:xfrm>
        </p:spPr>
        <p:txBody>
          <a:bodyPr>
            <a:normAutofit fontScale="70000" lnSpcReduction="20000"/>
          </a:bodyPr>
          <a:lstStyle/>
          <a:p>
            <a:pPr marL="0" indent="0">
              <a:buNone/>
            </a:pPr>
            <a:r>
              <a:rPr lang="en-GB" sz="4800" dirty="0">
                <a:solidFill>
                  <a:srgbClr val="009DE3"/>
                </a:solidFill>
              </a:rPr>
              <a:t>At Greater Manchester Moving we know moving matters to all of us.</a:t>
            </a:r>
          </a:p>
          <a:p>
            <a:pPr marL="0" indent="0">
              <a:buNone/>
            </a:pPr>
            <a:endParaRPr lang="en-GB" sz="4800" dirty="0">
              <a:solidFill>
                <a:srgbClr val="009DE3"/>
              </a:solidFill>
            </a:endParaRPr>
          </a:p>
          <a:p>
            <a:pPr marL="0" indent="0">
              <a:buNone/>
            </a:pPr>
            <a:r>
              <a:rPr lang="en-GB" sz="4800" dirty="0">
                <a:solidFill>
                  <a:srgbClr val="009DE3"/>
                </a:solidFill>
              </a:rPr>
              <a:t>Why does it matter?</a:t>
            </a:r>
          </a:p>
          <a:p>
            <a:pPr marL="0" indent="0">
              <a:buNone/>
            </a:pPr>
            <a:endParaRPr lang="en-GB" sz="4800" dirty="0">
              <a:solidFill>
                <a:srgbClr val="009DE3"/>
              </a:solidFill>
            </a:endParaRPr>
          </a:p>
          <a:p>
            <a:pPr marL="0" indent="0">
              <a:buNone/>
            </a:pPr>
            <a:r>
              <a:rPr lang="en-GB" sz="4800" dirty="0">
                <a:solidFill>
                  <a:srgbClr val="009DE3"/>
                </a:solidFill>
              </a:rPr>
              <a:t>What made it matter? </a:t>
            </a:r>
          </a:p>
        </p:txBody>
      </p:sp>
      <p:pic>
        <p:nvPicPr>
          <p:cNvPr id="5" name="Picture 4" descr="A black background with white text&#10;&#10;Description automatically generated">
            <a:extLst>
              <a:ext uri="{FF2B5EF4-FFF2-40B4-BE49-F238E27FC236}">
                <a16:creationId xmlns:a16="http://schemas.microsoft.com/office/drawing/2014/main" id="{CD7ADC1E-DAA4-80B7-F871-94D530923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71" y="316040"/>
            <a:ext cx="8498541" cy="1956378"/>
          </a:xfrm>
          <a:prstGeom prst="rect">
            <a:avLst/>
          </a:prstGeom>
        </p:spPr>
      </p:pic>
      <p:pic>
        <p:nvPicPr>
          <p:cNvPr id="6" name="Picture 5">
            <a:extLst>
              <a:ext uri="{FF2B5EF4-FFF2-40B4-BE49-F238E27FC236}">
                <a16:creationId xmlns:a16="http://schemas.microsoft.com/office/drawing/2014/main" id="{21E4797C-BA0F-3B62-B39C-5EF28EE876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788" y="2433521"/>
            <a:ext cx="6404320" cy="4195531"/>
          </a:xfrm>
          <a:prstGeom prst="rect">
            <a:avLst/>
          </a:prstGeom>
        </p:spPr>
      </p:pic>
    </p:spTree>
    <p:extLst>
      <p:ext uri="{BB962C8B-B14F-4D97-AF65-F5344CB8AC3E}">
        <p14:creationId xmlns:p14="http://schemas.microsoft.com/office/powerpoint/2010/main" val="146261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1CA6-4730-B894-1A4E-3CF8C01D898E}"/>
              </a:ext>
            </a:extLst>
          </p:cNvPr>
          <p:cNvSpPr>
            <a:spLocks noGrp="1"/>
          </p:cNvSpPr>
          <p:nvPr>
            <p:ph type="title"/>
          </p:nvPr>
        </p:nvSpPr>
        <p:spPr>
          <a:xfrm>
            <a:off x="582706" y="1552857"/>
            <a:ext cx="6308165" cy="1254590"/>
          </a:xfrm>
        </p:spPr>
        <p:txBody>
          <a:bodyPr/>
          <a:lstStyle/>
          <a:p>
            <a:r>
              <a:rPr kumimoji="0" lang="en-GB" sz="4800" i="0" u="none" strike="noStrike" kern="1200" cap="none" spc="0" normalizeH="0" baseline="0" noProof="0" dirty="0">
                <a:ln>
                  <a:noFill/>
                </a:ln>
                <a:solidFill>
                  <a:srgbClr val="E9258D"/>
                </a:solidFill>
                <a:effectLst/>
                <a:uLnTx/>
                <a:uFillTx/>
                <a:cs typeface="Arial" panose="020B0604020202020204" pitchFamily="34" charset="0"/>
              </a:rPr>
              <a:t>Physical literacy is our relationship with movement and physical activity throughout life. </a:t>
            </a:r>
            <a:endParaRPr lang="en-GB" sz="4800" dirty="0">
              <a:solidFill>
                <a:srgbClr val="E9258D"/>
              </a:solidFill>
            </a:endParaRPr>
          </a:p>
        </p:txBody>
      </p:sp>
      <p:sp>
        <p:nvSpPr>
          <p:cNvPr id="4" name="Content Placeholder 3">
            <a:extLst>
              <a:ext uri="{FF2B5EF4-FFF2-40B4-BE49-F238E27FC236}">
                <a16:creationId xmlns:a16="http://schemas.microsoft.com/office/drawing/2014/main" id="{EB0C40EC-C9F2-6B84-EFE9-939566E4A284}"/>
              </a:ext>
            </a:extLst>
          </p:cNvPr>
          <p:cNvSpPr>
            <a:spLocks noGrp="1"/>
          </p:cNvSpPr>
          <p:nvPr>
            <p:ph idx="1"/>
          </p:nvPr>
        </p:nvSpPr>
        <p:spPr>
          <a:xfrm>
            <a:off x="582707" y="4121749"/>
            <a:ext cx="6200588" cy="1878627"/>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chemeClr val="tx1">
                    <a:lumMod val="65000"/>
                    <a:lumOff val="35000"/>
                  </a:schemeClr>
                </a:solidFill>
                <a:effectLst/>
                <a:uLnTx/>
                <a:uFillTx/>
                <a:latin typeface="Gotham Rounded Medium" panose="02000000000000000000" pitchFamily="50" charset="0"/>
                <a:cs typeface="Arial" panose="020B0604020202020204" pitchFamily="34" charset="0"/>
              </a:rPr>
              <a:t>What you’ll need:</a:t>
            </a:r>
          </a:p>
          <a:p>
            <a:pPr marL="0" marR="0" lvl="0" indent="0" defTabSz="914400" rtl="0" eaLnBrk="1" fontAlgn="auto" latinLnBrk="0" hangingPunct="1">
              <a:lnSpc>
                <a:spcPct val="100000"/>
              </a:lnSpc>
              <a:spcBef>
                <a:spcPts val="0"/>
              </a:spcBef>
              <a:spcAft>
                <a:spcPts val="0"/>
              </a:spcAft>
              <a:buClrTx/>
              <a:buSzTx/>
              <a:buFontTx/>
              <a:buNone/>
              <a:tabLst/>
              <a:defRPr/>
            </a:pPr>
            <a:r>
              <a:rPr lang="en-GB" dirty="0">
                <a:solidFill>
                  <a:schemeClr val="tx1">
                    <a:lumMod val="65000"/>
                    <a:lumOff val="35000"/>
                  </a:schemeClr>
                </a:solidFill>
                <a:latin typeface="Gotham Rounded Medium" panose="02000000000000000000" pitchFamily="50" charset="0"/>
                <a:cs typeface="Arial" panose="020B0604020202020204" pitchFamily="34" charset="0"/>
              </a:rPr>
              <a:t>-  A coin </a:t>
            </a:r>
            <a:endParaRPr kumimoji="0" lang="en-GB" sz="2800" i="0" u="none" strike="noStrike" kern="1200" cap="none" spc="0" normalizeH="0" baseline="0" noProof="0" dirty="0">
              <a:ln>
                <a:noFill/>
              </a:ln>
              <a:solidFill>
                <a:schemeClr val="tx1">
                  <a:lumMod val="65000"/>
                  <a:lumOff val="35000"/>
                </a:schemeClr>
              </a:solidFill>
              <a:effectLst/>
              <a:uLnTx/>
              <a:uFillTx/>
              <a:latin typeface="Gotham Rounded Medium" panose="02000000000000000000" pitchFamily="50" charset="0"/>
              <a:cs typeface="Arial" panose="020B0604020202020204" pitchFamily="34" charset="0"/>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GB" sz="2800" i="0" u="none" strike="noStrike" kern="1200" cap="none" spc="0" normalizeH="0" baseline="0" noProof="0" dirty="0">
                <a:ln>
                  <a:noFill/>
                </a:ln>
                <a:solidFill>
                  <a:schemeClr val="tx1">
                    <a:lumMod val="65000"/>
                    <a:lumOff val="35000"/>
                  </a:schemeClr>
                </a:solidFill>
                <a:effectLst/>
                <a:uLnTx/>
                <a:uFillTx/>
                <a:latin typeface="Gotham Rounded Medium" panose="02000000000000000000" pitchFamily="50" charset="0"/>
                <a:cs typeface="Arial" panose="020B0604020202020204" pitchFamily="34" charset="0"/>
              </a:rPr>
              <a:t>Pen and paper</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GB" sz="2800" i="0" u="none" strike="noStrike" kern="1200" cap="none" spc="0" normalizeH="0" baseline="0" noProof="0" dirty="0">
                <a:ln>
                  <a:noFill/>
                </a:ln>
                <a:solidFill>
                  <a:schemeClr val="tx1">
                    <a:lumMod val="65000"/>
                    <a:lumOff val="35000"/>
                  </a:schemeClr>
                </a:solidFill>
                <a:effectLst/>
                <a:uLnTx/>
                <a:uFillTx/>
                <a:latin typeface="Gotham Rounded Medium" panose="02000000000000000000" pitchFamily="50" charset="0"/>
                <a:cs typeface="Arial" panose="020B0604020202020204" pitchFamily="34" charset="0"/>
              </a:rPr>
              <a:t>Your memory! </a:t>
            </a:r>
          </a:p>
          <a:p>
            <a:pPr marL="285750" marR="0" lvl="0" indent="-285750" defTabSz="914400" rtl="0" eaLnBrk="1" fontAlgn="auto" latinLnBrk="0" hangingPunct="1">
              <a:lnSpc>
                <a:spcPct val="100000"/>
              </a:lnSpc>
              <a:spcBef>
                <a:spcPts val="0"/>
              </a:spcBef>
              <a:spcAft>
                <a:spcPts val="0"/>
              </a:spcAft>
              <a:buClrTx/>
              <a:buSzTx/>
              <a:buFontTx/>
              <a:buChar char="-"/>
              <a:tabLst/>
              <a:defRPr/>
            </a:pPr>
            <a:endParaRPr kumimoji="0" lang="en-GB" sz="2800" i="0" u="none" strike="noStrike" kern="1200" cap="none" spc="0" normalizeH="0" baseline="0" noProof="0" dirty="0">
              <a:ln>
                <a:noFill/>
              </a:ln>
              <a:solidFill>
                <a:schemeClr val="tx1">
                  <a:lumMod val="65000"/>
                  <a:lumOff val="35000"/>
                </a:schemeClr>
              </a:solidFill>
              <a:effectLst/>
              <a:uLnTx/>
              <a:uFillTx/>
              <a:latin typeface="Gotham Rounded Medium" panose="02000000000000000000" pitchFamily="50" charset="0"/>
              <a:cs typeface="Arial" panose="020B0604020202020204" pitchFamily="34" charset="0"/>
            </a:endParaRPr>
          </a:p>
          <a:p>
            <a:endParaRPr lang="en-GB" dirty="0">
              <a:solidFill>
                <a:schemeClr val="tx1">
                  <a:lumMod val="65000"/>
                  <a:lumOff val="35000"/>
                </a:schemeClr>
              </a:solidFill>
              <a:latin typeface="Gotham Rounded Medium" panose="02000000000000000000" pitchFamily="50" charset="0"/>
            </a:endParaRPr>
          </a:p>
        </p:txBody>
      </p:sp>
      <p:pic>
        <p:nvPicPr>
          <p:cNvPr id="5" name="Picture 4" descr="A group of women running on a path&#10;&#10;Description automatically generated">
            <a:extLst>
              <a:ext uri="{FF2B5EF4-FFF2-40B4-BE49-F238E27FC236}">
                <a16:creationId xmlns:a16="http://schemas.microsoft.com/office/drawing/2014/main" id="{C2DF9C5A-2007-6002-4D7F-30BE9985FE6E}"/>
              </a:ext>
            </a:extLst>
          </p:cNvPr>
          <p:cNvPicPr>
            <a:picLocks noChangeAspect="1"/>
          </p:cNvPicPr>
          <p:nvPr/>
        </p:nvPicPr>
        <p:blipFill rotWithShape="1">
          <a:blip r:embed="rId3">
            <a:extLst>
              <a:ext uri="{28A0092B-C50C-407E-A947-70E740481C1C}">
                <a14:useLocalDpi xmlns:a14="http://schemas.microsoft.com/office/drawing/2010/main" val="0"/>
              </a:ext>
            </a:extLst>
          </a:blip>
          <a:srcRect l="36952" r="22144"/>
          <a:stretch/>
        </p:blipFill>
        <p:spPr>
          <a:xfrm>
            <a:off x="7972612" y="-6258"/>
            <a:ext cx="4219388" cy="6864258"/>
          </a:xfrm>
          <a:prstGeom prst="rect">
            <a:avLst/>
          </a:prstGeom>
        </p:spPr>
      </p:pic>
    </p:spTree>
    <p:extLst>
      <p:ext uri="{BB962C8B-B14F-4D97-AF65-F5344CB8AC3E}">
        <p14:creationId xmlns:p14="http://schemas.microsoft.com/office/powerpoint/2010/main" val="663506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GM Moving simple header">
  <a:themeElements>
    <a:clrScheme name="GM Moving">
      <a:dk1>
        <a:sysClr val="windowText" lastClr="000000"/>
      </a:dk1>
      <a:lt1>
        <a:sysClr val="window" lastClr="FFFFFF"/>
      </a:lt1>
      <a:dk2>
        <a:srgbClr val="44546A"/>
      </a:dk2>
      <a:lt2>
        <a:srgbClr val="E7E6E6"/>
      </a:lt2>
      <a:accent1>
        <a:srgbClr val="E6007E"/>
      </a:accent1>
      <a:accent2>
        <a:srgbClr val="F39200"/>
      </a:accent2>
      <a:accent3>
        <a:srgbClr val="94C21F"/>
      </a:accent3>
      <a:accent4>
        <a:srgbClr val="009FE3"/>
      </a:accent4>
      <a:accent5>
        <a:srgbClr val="000000"/>
      </a:accent5>
      <a:accent6>
        <a:srgbClr val="8A5EA4"/>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M Moving" id="{213464FA-9BF5-4D45-9603-A0C1E476C553}" vid="{2D01EA10-87C4-42B1-8977-FCBAA25625EC}"/>
    </a:ext>
  </a:extLst>
</a:theme>
</file>

<file path=ppt/theme/theme4.xml><?xml version="1.0" encoding="utf-8"?>
<a:theme xmlns:a="http://schemas.openxmlformats.org/drawingml/2006/main" name="1_GM Moving simple header">
  <a:themeElements>
    <a:clrScheme name="GM Moving">
      <a:dk1>
        <a:sysClr val="windowText" lastClr="000000"/>
      </a:dk1>
      <a:lt1>
        <a:sysClr val="window" lastClr="FFFFFF"/>
      </a:lt1>
      <a:dk2>
        <a:srgbClr val="44546A"/>
      </a:dk2>
      <a:lt2>
        <a:srgbClr val="E7E6E6"/>
      </a:lt2>
      <a:accent1>
        <a:srgbClr val="E6007E"/>
      </a:accent1>
      <a:accent2>
        <a:srgbClr val="F39200"/>
      </a:accent2>
      <a:accent3>
        <a:srgbClr val="94C21F"/>
      </a:accent3>
      <a:accent4>
        <a:srgbClr val="009FE3"/>
      </a:accent4>
      <a:accent5>
        <a:srgbClr val="000000"/>
      </a:accent5>
      <a:accent6>
        <a:srgbClr val="8A5EA4"/>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M Moving" id="{213464FA-9BF5-4D45-9603-A0C1E476C553}" vid="{2D01EA10-87C4-42B1-8977-FCBAA25625E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70ec81-ce51-4e36-8bc0-c9d72951c039" xsi:nil="true"/>
    <lcf76f155ced4ddcb4097134ff3c332f xmlns="fc70da25-e2dc-449e-89cd-8adb42f14c1a">
      <Terms xmlns="http://schemas.microsoft.com/office/infopath/2007/PartnerControls"/>
    </lcf76f155ced4ddcb4097134ff3c332f>
    <SharedWithUsers xmlns="3770ec81-ce51-4e36-8bc0-c9d72951c039">
      <UserInfo>
        <DisplayName>Christine Bland</DisplayName>
        <AccountId>616</AccountId>
        <AccountType/>
      </UserInfo>
      <UserInfo>
        <DisplayName>Jessica Simons</DisplayName>
        <AccountId>113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918C65DFD1D647873D4444BB3A3A85" ma:contentTypeVersion="14" ma:contentTypeDescription="Create a new document." ma:contentTypeScope="" ma:versionID="d40bc69f1b7c96b2633fc9b115d3404c">
  <xsd:schema xmlns:xsd="http://www.w3.org/2001/XMLSchema" xmlns:xs="http://www.w3.org/2001/XMLSchema" xmlns:p="http://schemas.microsoft.com/office/2006/metadata/properties" xmlns:ns2="fc70da25-e2dc-449e-89cd-8adb42f14c1a" xmlns:ns3="3770ec81-ce51-4e36-8bc0-c9d72951c039" targetNamespace="http://schemas.microsoft.com/office/2006/metadata/properties" ma:root="true" ma:fieldsID="52bb9b3a8f6c670446c6e9b321310dc6" ns2:_="" ns3:_="">
    <xsd:import namespace="fc70da25-e2dc-449e-89cd-8adb42f14c1a"/>
    <xsd:import namespace="3770ec81-ce51-4e36-8bc0-c9d72951c03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70da25-e2dc-449e-89cd-8adb42f14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3f2daa6-d37a-46b5-96b7-6ea7c4f5fa6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0ec81-ce51-4e36-8bc0-c9d72951c03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85dd31e-34dc-4456-94b0-d543928b709a}" ma:internalName="TaxCatchAll" ma:showField="CatchAllData" ma:web="3770ec81-ce51-4e36-8bc0-c9d72951c03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B0102C-5C9F-4D79-998A-519ABED187E4}">
  <ds:schemaRefs>
    <ds:schemaRef ds:uri="http://schemas.microsoft.com/office/2006/documentManagement/types"/>
    <ds:schemaRef ds:uri="e09aa838-b94e-46ad-bf1f-d93a301f14ab"/>
    <ds:schemaRef ds:uri="http://schemas.microsoft.com/office/2006/metadata/properties"/>
    <ds:schemaRef ds:uri="http://www.w3.org/XML/1998/namespac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9223421b-60eb-4839-b057-4521c65f9e0f"/>
    <ds:schemaRef ds:uri="3770ec81-ce51-4e36-8bc0-c9d72951c039"/>
    <ds:schemaRef ds:uri="fc70da25-e2dc-449e-89cd-8adb42f14c1a"/>
  </ds:schemaRefs>
</ds:datastoreItem>
</file>

<file path=customXml/itemProps2.xml><?xml version="1.0" encoding="utf-8"?>
<ds:datastoreItem xmlns:ds="http://schemas.openxmlformats.org/officeDocument/2006/customXml" ds:itemID="{9E48BC4C-7970-4425-A68B-2E78915C9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70da25-e2dc-449e-89cd-8adb42f14c1a"/>
    <ds:schemaRef ds:uri="3770ec81-ce51-4e36-8bc0-c9d72951c0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502F41-EDE7-4989-8761-A589E9E7A9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5587</TotalTime>
  <Words>1779</Words>
  <Application>Microsoft Office PowerPoint</Application>
  <PresentationFormat>Widescreen</PresentationFormat>
  <Paragraphs>190</Paragraphs>
  <Slides>14</Slides>
  <Notes>13</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Theme</vt:lpstr>
      <vt:lpstr>1_Office Theme</vt:lpstr>
      <vt:lpstr>2_GM Moving simple header</vt:lpstr>
      <vt:lpstr>1_GM Moving simple header</vt:lpstr>
      <vt:lpstr>PowerPoint Presentation</vt:lpstr>
      <vt:lpstr>PowerPoint Presentation</vt:lpstr>
      <vt:lpstr>Aims of the Workshop </vt:lpstr>
      <vt:lpstr>Rock, Paper, Scissors </vt:lpstr>
      <vt:lpstr>PowerPoint Presentation</vt:lpstr>
      <vt:lpstr>Common Misconceptions</vt:lpstr>
      <vt:lpstr>So, What…  Why does ‘physical literacy’ matter?</vt:lpstr>
      <vt:lpstr>PowerPoint Presentation</vt:lpstr>
      <vt:lpstr>Physical literacy is our relationship with movement and physical activity throughout life. </vt:lpstr>
      <vt:lpstr>Our relationship with physical activity</vt:lpstr>
      <vt:lpstr>PowerPoint Presentation</vt:lpstr>
      <vt:lpstr>Physical literacy is our relationship with movement and physical activity throughout life. </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Simons</dc:creator>
  <cp:lastModifiedBy>Jessica Simons</cp:lastModifiedBy>
  <cp:revision>27</cp:revision>
  <dcterms:created xsi:type="dcterms:W3CDTF">2024-01-31T09:50:33Z</dcterms:created>
  <dcterms:modified xsi:type="dcterms:W3CDTF">2024-04-18T13:57:46Z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0x01010092918C65DFD1D647873D4444BB3A3A85</vt:lpwstr>
  </property>
  <property fmtid="{D5CDD505-2E9C-101B-9397-08002B2CF9AE}" pid="3" name="MediaServiceImageTags">
    <vt:lpwstr/>
  </property>
  <property fmtid="{D5CDD505-2E9C-101B-9397-08002B2CF9AE}" pid="4" name="_dlc_DocIdItemGuid">
    <vt:lpwstr>feb51a08-9747-48f4-a8a4-e20255bd48b2</vt:lpwstr>
  </property>
</Properties>
</file>