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48" r:id="rId6"/>
    <p:sldMasterId id="2147483672" r:id="rId7"/>
    <p:sldMasterId id="2147483660" r:id="rId8"/>
  </p:sldMasterIdLst>
  <p:notesMasterIdLst>
    <p:notesMasterId r:id="rId26"/>
  </p:notesMasterIdLst>
  <p:sldIdLst>
    <p:sldId id="257" r:id="rId9"/>
    <p:sldId id="3374" r:id="rId10"/>
    <p:sldId id="3369" r:id="rId11"/>
    <p:sldId id="3370" r:id="rId12"/>
    <p:sldId id="3375" r:id="rId13"/>
    <p:sldId id="3392" r:id="rId14"/>
    <p:sldId id="3380" r:id="rId15"/>
    <p:sldId id="3390" r:id="rId16"/>
    <p:sldId id="3381" r:id="rId17"/>
    <p:sldId id="3382" r:id="rId18"/>
    <p:sldId id="3389" r:id="rId19"/>
    <p:sldId id="3387" r:id="rId20"/>
    <p:sldId id="3384" r:id="rId21"/>
    <p:sldId id="2145708398" r:id="rId22"/>
    <p:sldId id="3377" r:id="rId23"/>
    <p:sldId id="3378" r:id="rId24"/>
    <p:sldId id="33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62201-83AC-4A23-158F-0DE16AE75593}" v="2" dt="2024-03-22T15:52:48.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48" y="19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C75FF-4262-4664-9E89-5B6BBB3061F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876B296-C98D-4CA0-A661-B6EB1FB8929F}">
      <dgm:prSet phldrT="[Text]"/>
      <dgm:spPr/>
      <dgm:t>
        <a:bodyPr/>
        <a:lstStyle/>
        <a:p>
          <a:r>
            <a:rPr lang="en-US" b="1" dirty="0"/>
            <a:t>GM Moving Conference </a:t>
          </a:r>
        </a:p>
        <a:p>
          <a:r>
            <a:rPr lang="en-US" b="0" dirty="0"/>
            <a:t>February 23 </a:t>
          </a:r>
        </a:p>
      </dgm:t>
    </dgm:pt>
    <dgm:pt modelId="{984D25C2-B818-44AA-8E49-38CA5496E078}" type="parTrans" cxnId="{AE9EA498-8BD8-4FF7-9EBB-7D943B86C9BF}">
      <dgm:prSet/>
      <dgm:spPr/>
      <dgm:t>
        <a:bodyPr/>
        <a:lstStyle/>
        <a:p>
          <a:endParaRPr lang="en-US"/>
        </a:p>
      </dgm:t>
    </dgm:pt>
    <dgm:pt modelId="{598E310E-07B1-4C68-A528-83168B2FC642}" type="sibTrans" cxnId="{AE9EA498-8BD8-4FF7-9EBB-7D943B86C9BF}">
      <dgm:prSet/>
      <dgm:spPr/>
      <dgm:t>
        <a:bodyPr/>
        <a:lstStyle/>
        <a:p>
          <a:endParaRPr lang="en-US"/>
        </a:p>
      </dgm:t>
    </dgm:pt>
    <dgm:pt modelId="{40551BAE-8792-4F4B-84A7-F3AE16B7C8BD}">
      <dgm:prSet phldrT="[Text]"/>
      <dgm:spPr/>
      <dgm:t>
        <a:bodyPr/>
        <a:lstStyle/>
        <a:p>
          <a:r>
            <a:rPr lang="en-US" b="1" dirty="0"/>
            <a:t>Move More Cardiff Strategy &amp; Active Soles launch</a:t>
          </a:r>
        </a:p>
        <a:p>
          <a:r>
            <a:rPr lang="en-US" b="0" dirty="0"/>
            <a:t>June 23  </a:t>
          </a:r>
        </a:p>
      </dgm:t>
    </dgm:pt>
    <dgm:pt modelId="{6AE395C8-2437-45B2-8510-5891B038EDD2}" type="parTrans" cxnId="{4D2E835C-2852-42DD-AED3-AECF191FBC51}">
      <dgm:prSet/>
      <dgm:spPr/>
      <dgm:t>
        <a:bodyPr/>
        <a:lstStyle/>
        <a:p>
          <a:endParaRPr lang="en-US"/>
        </a:p>
      </dgm:t>
    </dgm:pt>
    <dgm:pt modelId="{070DB623-0BF7-4A21-A8A9-A6AF098849CB}" type="sibTrans" cxnId="{4D2E835C-2852-42DD-AED3-AECF191FBC51}">
      <dgm:prSet/>
      <dgm:spPr/>
      <dgm:t>
        <a:bodyPr/>
        <a:lstStyle/>
        <a:p>
          <a:endParaRPr lang="en-US"/>
        </a:p>
      </dgm:t>
    </dgm:pt>
    <dgm:pt modelId="{C0400F97-5093-48ED-843F-9A26FCA446D4}">
      <dgm:prSet phldrT="[Text]"/>
      <dgm:spPr/>
      <dgm:t>
        <a:bodyPr/>
        <a:lstStyle/>
        <a:p>
          <a:r>
            <a:rPr lang="en-US" b="1" dirty="0"/>
            <a:t>Actif North Wales </a:t>
          </a:r>
        </a:p>
        <a:p>
          <a:r>
            <a:rPr lang="en-US" b="1" dirty="0"/>
            <a:t>Active Soles launch</a:t>
          </a:r>
        </a:p>
        <a:p>
          <a:r>
            <a:rPr lang="en-US" b="0" dirty="0"/>
            <a:t>July 23   </a:t>
          </a:r>
        </a:p>
      </dgm:t>
    </dgm:pt>
    <dgm:pt modelId="{F91B188F-47FB-46FC-8A3D-09039F88FDD4}" type="parTrans" cxnId="{00AC6052-EA4D-4D3A-9440-FA58B638C3F0}">
      <dgm:prSet/>
      <dgm:spPr/>
      <dgm:t>
        <a:bodyPr/>
        <a:lstStyle/>
        <a:p>
          <a:endParaRPr lang="en-US"/>
        </a:p>
      </dgm:t>
    </dgm:pt>
    <dgm:pt modelId="{79F97032-BD42-417B-B052-28953236B04F}" type="sibTrans" cxnId="{00AC6052-EA4D-4D3A-9440-FA58B638C3F0}">
      <dgm:prSet/>
      <dgm:spPr/>
      <dgm:t>
        <a:bodyPr/>
        <a:lstStyle/>
        <a:p>
          <a:endParaRPr lang="en-US"/>
        </a:p>
      </dgm:t>
    </dgm:pt>
    <dgm:pt modelId="{E372EB21-4C06-45AF-A95C-E1D49B76C65D}">
      <dgm:prSet/>
      <dgm:spPr/>
      <dgm:t>
        <a:bodyPr/>
        <a:lstStyle/>
        <a:p>
          <a:r>
            <a:rPr lang="en-US" b="1" dirty="0"/>
            <a:t>Spread &amp; Scale, Cardiff</a:t>
          </a:r>
        </a:p>
        <a:p>
          <a:r>
            <a:rPr lang="en-US" dirty="0"/>
            <a:t>October 23  </a:t>
          </a:r>
        </a:p>
      </dgm:t>
    </dgm:pt>
    <dgm:pt modelId="{D05BD47C-EA9A-45E2-970A-A17DF18661FB}" type="parTrans" cxnId="{7D29BB00-FCB8-4109-AF14-0CC19720F616}">
      <dgm:prSet/>
      <dgm:spPr/>
      <dgm:t>
        <a:bodyPr/>
        <a:lstStyle/>
        <a:p>
          <a:endParaRPr lang="en-US"/>
        </a:p>
      </dgm:t>
    </dgm:pt>
    <dgm:pt modelId="{D9AD3455-C071-4372-8E23-F2783F13118F}" type="sibTrans" cxnId="{7D29BB00-FCB8-4109-AF14-0CC19720F616}">
      <dgm:prSet/>
      <dgm:spPr/>
      <dgm:t>
        <a:bodyPr/>
        <a:lstStyle/>
        <a:p>
          <a:endParaRPr lang="en-US"/>
        </a:p>
      </dgm:t>
    </dgm:pt>
    <dgm:pt modelId="{D36EF921-AB04-4C64-8649-C9ACC21A9BD1}">
      <dgm:prSet/>
      <dgm:spPr/>
      <dgm:t>
        <a:bodyPr/>
        <a:lstStyle/>
        <a:p>
          <a:r>
            <a:rPr lang="en-US" b="1" dirty="0"/>
            <a:t>Active Workplace CoP &amp; Relaunch of Active Soles in GM </a:t>
          </a:r>
        </a:p>
        <a:p>
          <a:r>
            <a:rPr lang="en-US" dirty="0"/>
            <a:t>January 24 </a:t>
          </a:r>
        </a:p>
        <a:p>
          <a:endParaRPr lang="en-US" dirty="0"/>
        </a:p>
      </dgm:t>
    </dgm:pt>
    <dgm:pt modelId="{713BF5D5-C124-4BD3-9810-33F6A22A74A8}" type="parTrans" cxnId="{7A2269BD-7395-464E-AF3B-87847D1D883A}">
      <dgm:prSet/>
      <dgm:spPr/>
      <dgm:t>
        <a:bodyPr/>
        <a:lstStyle/>
        <a:p>
          <a:endParaRPr lang="en-US"/>
        </a:p>
      </dgm:t>
    </dgm:pt>
    <dgm:pt modelId="{FC611C9A-454F-40CD-A3A1-E22F423DEC9D}" type="sibTrans" cxnId="{7A2269BD-7395-464E-AF3B-87847D1D883A}">
      <dgm:prSet/>
      <dgm:spPr/>
      <dgm:t>
        <a:bodyPr/>
        <a:lstStyle/>
        <a:p>
          <a:endParaRPr lang="en-US"/>
        </a:p>
      </dgm:t>
    </dgm:pt>
    <dgm:pt modelId="{64C2FB85-DC6C-48BB-B061-22527FC6EBED}" type="pres">
      <dgm:prSet presAssocID="{993C75FF-4262-4664-9E89-5B6BBB3061F6}" presName="Name0" presStyleCnt="0">
        <dgm:presLayoutVars>
          <dgm:chMax val="11"/>
          <dgm:chPref val="11"/>
          <dgm:dir/>
          <dgm:resizeHandles/>
        </dgm:presLayoutVars>
      </dgm:prSet>
      <dgm:spPr/>
    </dgm:pt>
    <dgm:pt modelId="{F6E8BF7E-B918-4357-9D8A-1E04100B635B}" type="pres">
      <dgm:prSet presAssocID="{D36EF921-AB04-4C64-8649-C9ACC21A9BD1}" presName="Accent5" presStyleCnt="0"/>
      <dgm:spPr/>
    </dgm:pt>
    <dgm:pt modelId="{2514F861-B4FF-42F8-A369-9A7B0B1BB6D4}" type="pres">
      <dgm:prSet presAssocID="{D36EF921-AB04-4C64-8649-C9ACC21A9BD1}" presName="Accent" presStyleLbl="node1" presStyleIdx="0" presStyleCnt="5"/>
      <dgm:spPr/>
    </dgm:pt>
    <dgm:pt modelId="{E4EAB1E5-F49B-4DCD-B774-DDEBA1194B5B}" type="pres">
      <dgm:prSet presAssocID="{D36EF921-AB04-4C64-8649-C9ACC21A9BD1}" presName="ParentBackground5" presStyleCnt="0"/>
      <dgm:spPr/>
    </dgm:pt>
    <dgm:pt modelId="{6CB787A3-4AA3-4F2C-8F02-42D85C801ACA}" type="pres">
      <dgm:prSet presAssocID="{D36EF921-AB04-4C64-8649-C9ACC21A9BD1}" presName="ParentBackground" presStyleLbl="fgAcc1" presStyleIdx="0" presStyleCnt="5"/>
      <dgm:spPr/>
    </dgm:pt>
    <dgm:pt modelId="{5459F88B-0E6C-419D-B3B5-8F0F2EAC24EC}" type="pres">
      <dgm:prSet presAssocID="{D36EF921-AB04-4C64-8649-C9ACC21A9BD1}" presName="Parent5" presStyleLbl="revTx" presStyleIdx="0" presStyleCnt="0">
        <dgm:presLayoutVars>
          <dgm:chMax val="1"/>
          <dgm:chPref val="1"/>
          <dgm:bulletEnabled val="1"/>
        </dgm:presLayoutVars>
      </dgm:prSet>
      <dgm:spPr/>
    </dgm:pt>
    <dgm:pt modelId="{6335453B-1A38-4500-80A3-7B15E006483C}" type="pres">
      <dgm:prSet presAssocID="{E372EB21-4C06-45AF-A95C-E1D49B76C65D}" presName="Accent4" presStyleCnt="0"/>
      <dgm:spPr/>
    </dgm:pt>
    <dgm:pt modelId="{E279B88D-9C30-4C82-BF38-3BAD2377600B}" type="pres">
      <dgm:prSet presAssocID="{E372EB21-4C06-45AF-A95C-E1D49B76C65D}" presName="Accent" presStyleLbl="node1" presStyleIdx="1" presStyleCnt="5"/>
      <dgm:spPr/>
    </dgm:pt>
    <dgm:pt modelId="{94D7A2B1-6769-45D5-AC64-A4A372CA9170}" type="pres">
      <dgm:prSet presAssocID="{E372EB21-4C06-45AF-A95C-E1D49B76C65D}" presName="ParentBackground4" presStyleCnt="0"/>
      <dgm:spPr/>
    </dgm:pt>
    <dgm:pt modelId="{00B807F1-44C3-4187-B74E-1C7B13BEE2AB}" type="pres">
      <dgm:prSet presAssocID="{E372EB21-4C06-45AF-A95C-E1D49B76C65D}" presName="ParentBackground" presStyleLbl="fgAcc1" presStyleIdx="1" presStyleCnt="5"/>
      <dgm:spPr/>
    </dgm:pt>
    <dgm:pt modelId="{943B48C6-F04A-496B-8C7E-828782B92135}" type="pres">
      <dgm:prSet presAssocID="{E372EB21-4C06-45AF-A95C-E1D49B76C65D}" presName="Parent4" presStyleLbl="revTx" presStyleIdx="0" presStyleCnt="0">
        <dgm:presLayoutVars>
          <dgm:chMax val="1"/>
          <dgm:chPref val="1"/>
          <dgm:bulletEnabled val="1"/>
        </dgm:presLayoutVars>
      </dgm:prSet>
      <dgm:spPr/>
    </dgm:pt>
    <dgm:pt modelId="{5558C29C-8132-440F-804E-E82CFA986316}" type="pres">
      <dgm:prSet presAssocID="{C0400F97-5093-48ED-843F-9A26FCA446D4}" presName="Accent3" presStyleCnt="0"/>
      <dgm:spPr/>
    </dgm:pt>
    <dgm:pt modelId="{465B51DA-FB11-414B-9928-4D4824D5F64D}" type="pres">
      <dgm:prSet presAssocID="{C0400F97-5093-48ED-843F-9A26FCA446D4}" presName="Accent" presStyleLbl="node1" presStyleIdx="2" presStyleCnt="5"/>
      <dgm:spPr/>
    </dgm:pt>
    <dgm:pt modelId="{EE3EC32D-4D70-46E2-9FD1-1EEE1D450D07}" type="pres">
      <dgm:prSet presAssocID="{C0400F97-5093-48ED-843F-9A26FCA446D4}" presName="ParentBackground3" presStyleCnt="0"/>
      <dgm:spPr/>
    </dgm:pt>
    <dgm:pt modelId="{DCE70CDF-A26B-4435-A413-04AB22091E45}" type="pres">
      <dgm:prSet presAssocID="{C0400F97-5093-48ED-843F-9A26FCA446D4}" presName="ParentBackground" presStyleLbl="fgAcc1" presStyleIdx="2" presStyleCnt="5"/>
      <dgm:spPr/>
    </dgm:pt>
    <dgm:pt modelId="{EF87F224-53D4-49B3-B221-4426253FBCCA}" type="pres">
      <dgm:prSet presAssocID="{C0400F97-5093-48ED-843F-9A26FCA446D4}" presName="Parent3" presStyleLbl="revTx" presStyleIdx="0" presStyleCnt="0">
        <dgm:presLayoutVars>
          <dgm:chMax val="1"/>
          <dgm:chPref val="1"/>
          <dgm:bulletEnabled val="1"/>
        </dgm:presLayoutVars>
      </dgm:prSet>
      <dgm:spPr/>
    </dgm:pt>
    <dgm:pt modelId="{338E062E-86F4-48AB-9A02-408554941FFE}" type="pres">
      <dgm:prSet presAssocID="{40551BAE-8792-4F4B-84A7-F3AE16B7C8BD}" presName="Accent2" presStyleCnt="0"/>
      <dgm:spPr/>
    </dgm:pt>
    <dgm:pt modelId="{3D73D3D2-AC2E-44B1-BDE1-921C1A0B7C96}" type="pres">
      <dgm:prSet presAssocID="{40551BAE-8792-4F4B-84A7-F3AE16B7C8BD}" presName="Accent" presStyleLbl="node1" presStyleIdx="3" presStyleCnt="5"/>
      <dgm:spPr/>
    </dgm:pt>
    <dgm:pt modelId="{B7F40205-E463-4661-B6D7-0093E8C99266}" type="pres">
      <dgm:prSet presAssocID="{40551BAE-8792-4F4B-84A7-F3AE16B7C8BD}" presName="ParentBackground2" presStyleCnt="0"/>
      <dgm:spPr/>
    </dgm:pt>
    <dgm:pt modelId="{EFAF76FA-37A7-4969-8DA9-0033D36FF74E}" type="pres">
      <dgm:prSet presAssocID="{40551BAE-8792-4F4B-84A7-F3AE16B7C8BD}" presName="ParentBackground" presStyleLbl="fgAcc1" presStyleIdx="3" presStyleCnt="5"/>
      <dgm:spPr/>
    </dgm:pt>
    <dgm:pt modelId="{E48E3A12-A1FD-49B7-A2DA-3617D8ADA284}" type="pres">
      <dgm:prSet presAssocID="{40551BAE-8792-4F4B-84A7-F3AE16B7C8BD}" presName="Parent2" presStyleLbl="revTx" presStyleIdx="0" presStyleCnt="0">
        <dgm:presLayoutVars>
          <dgm:chMax val="1"/>
          <dgm:chPref val="1"/>
          <dgm:bulletEnabled val="1"/>
        </dgm:presLayoutVars>
      </dgm:prSet>
      <dgm:spPr/>
    </dgm:pt>
    <dgm:pt modelId="{A8B15BBB-A12C-4740-8649-2F37F8A06555}" type="pres">
      <dgm:prSet presAssocID="{A876B296-C98D-4CA0-A661-B6EB1FB8929F}" presName="Accent1" presStyleCnt="0"/>
      <dgm:spPr/>
    </dgm:pt>
    <dgm:pt modelId="{8E0266E2-63E3-43FF-9496-16885020D831}" type="pres">
      <dgm:prSet presAssocID="{A876B296-C98D-4CA0-A661-B6EB1FB8929F}" presName="Accent" presStyleLbl="node1" presStyleIdx="4" presStyleCnt="5"/>
      <dgm:spPr/>
    </dgm:pt>
    <dgm:pt modelId="{58781D96-8258-4B11-A035-EA27FF52EF36}" type="pres">
      <dgm:prSet presAssocID="{A876B296-C98D-4CA0-A661-B6EB1FB8929F}" presName="ParentBackground1" presStyleCnt="0"/>
      <dgm:spPr/>
    </dgm:pt>
    <dgm:pt modelId="{D702EE7A-4E12-48B1-8450-8A2CF15041AF}" type="pres">
      <dgm:prSet presAssocID="{A876B296-C98D-4CA0-A661-B6EB1FB8929F}" presName="ParentBackground" presStyleLbl="fgAcc1" presStyleIdx="4" presStyleCnt="5"/>
      <dgm:spPr/>
    </dgm:pt>
    <dgm:pt modelId="{59F1A6DD-88ED-46EA-A9A4-22D4BB1A464D}" type="pres">
      <dgm:prSet presAssocID="{A876B296-C98D-4CA0-A661-B6EB1FB8929F}" presName="Parent1" presStyleLbl="revTx" presStyleIdx="0" presStyleCnt="0">
        <dgm:presLayoutVars>
          <dgm:chMax val="1"/>
          <dgm:chPref val="1"/>
          <dgm:bulletEnabled val="1"/>
        </dgm:presLayoutVars>
      </dgm:prSet>
      <dgm:spPr/>
    </dgm:pt>
  </dgm:ptLst>
  <dgm:cxnLst>
    <dgm:cxn modelId="{7D29BB00-FCB8-4109-AF14-0CC19720F616}" srcId="{993C75FF-4262-4664-9E89-5B6BBB3061F6}" destId="{E372EB21-4C06-45AF-A95C-E1D49B76C65D}" srcOrd="3" destOrd="0" parTransId="{D05BD47C-EA9A-45E2-970A-A17DF18661FB}" sibTransId="{D9AD3455-C071-4372-8E23-F2783F13118F}"/>
    <dgm:cxn modelId="{E1CCAC07-7E78-4C5F-A4D6-FCEB450CD0EF}" type="presOf" srcId="{40551BAE-8792-4F4B-84A7-F3AE16B7C8BD}" destId="{E48E3A12-A1FD-49B7-A2DA-3617D8ADA284}" srcOrd="1" destOrd="0" presId="urn:microsoft.com/office/officeart/2011/layout/CircleProcess"/>
    <dgm:cxn modelId="{65F8EE33-C202-46D9-B01D-DDFB81E2476C}" type="presOf" srcId="{C0400F97-5093-48ED-843F-9A26FCA446D4}" destId="{EF87F224-53D4-49B3-B221-4426253FBCCA}" srcOrd="1" destOrd="0" presId="urn:microsoft.com/office/officeart/2011/layout/CircleProcess"/>
    <dgm:cxn modelId="{E9E19239-146E-4CA8-9460-3086F002D734}" type="presOf" srcId="{D36EF921-AB04-4C64-8649-C9ACC21A9BD1}" destId="{5459F88B-0E6C-419D-B3B5-8F0F2EAC24EC}" srcOrd="1" destOrd="0" presId="urn:microsoft.com/office/officeart/2011/layout/CircleProcess"/>
    <dgm:cxn modelId="{4D2E835C-2852-42DD-AED3-AECF191FBC51}" srcId="{993C75FF-4262-4664-9E89-5B6BBB3061F6}" destId="{40551BAE-8792-4F4B-84A7-F3AE16B7C8BD}" srcOrd="1" destOrd="0" parTransId="{6AE395C8-2437-45B2-8510-5891B038EDD2}" sibTransId="{070DB623-0BF7-4A21-A8A9-A6AF098849CB}"/>
    <dgm:cxn modelId="{00AC6052-EA4D-4D3A-9440-FA58B638C3F0}" srcId="{993C75FF-4262-4664-9E89-5B6BBB3061F6}" destId="{C0400F97-5093-48ED-843F-9A26FCA446D4}" srcOrd="2" destOrd="0" parTransId="{F91B188F-47FB-46FC-8A3D-09039F88FDD4}" sibTransId="{79F97032-BD42-417B-B052-28953236B04F}"/>
    <dgm:cxn modelId="{0826D459-A753-4755-AEF0-C3C7CF79C296}" type="presOf" srcId="{E372EB21-4C06-45AF-A95C-E1D49B76C65D}" destId="{943B48C6-F04A-496B-8C7E-828782B92135}" srcOrd="1" destOrd="0" presId="urn:microsoft.com/office/officeart/2011/layout/CircleProcess"/>
    <dgm:cxn modelId="{D4E7E17E-CDA2-4AD4-803D-4C1EF19A58A8}" type="presOf" srcId="{A876B296-C98D-4CA0-A661-B6EB1FB8929F}" destId="{D702EE7A-4E12-48B1-8450-8A2CF15041AF}" srcOrd="0" destOrd="0" presId="urn:microsoft.com/office/officeart/2011/layout/CircleProcess"/>
    <dgm:cxn modelId="{EF90287F-C412-40D0-92B3-6E9BB8BA57A4}" type="presOf" srcId="{D36EF921-AB04-4C64-8649-C9ACC21A9BD1}" destId="{6CB787A3-4AA3-4F2C-8F02-42D85C801ACA}" srcOrd="0" destOrd="0" presId="urn:microsoft.com/office/officeart/2011/layout/CircleProcess"/>
    <dgm:cxn modelId="{57FEF490-C5B1-4B30-A0DA-9CB1D48B8DD2}" type="presOf" srcId="{C0400F97-5093-48ED-843F-9A26FCA446D4}" destId="{DCE70CDF-A26B-4435-A413-04AB22091E45}" srcOrd="0" destOrd="0" presId="urn:microsoft.com/office/officeart/2011/layout/CircleProcess"/>
    <dgm:cxn modelId="{AE9EA498-8BD8-4FF7-9EBB-7D943B86C9BF}" srcId="{993C75FF-4262-4664-9E89-5B6BBB3061F6}" destId="{A876B296-C98D-4CA0-A661-B6EB1FB8929F}" srcOrd="0" destOrd="0" parTransId="{984D25C2-B818-44AA-8E49-38CA5496E078}" sibTransId="{598E310E-07B1-4C68-A528-83168B2FC642}"/>
    <dgm:cxn modelId="{A5C8DF9A-824F-493C-AEFB-3BB8E44A2299}" type="presOf" srcId="{993C75FF-4262-4664-9E89-5B6BBB3061F6}" destId="{64C2FB85-DC6C-48BB-B061-22527FC6EBED}" srcOrd="0" destOrd="0" presId="urn:microsoft.com/office/officeart/2011/layout/CircleProcess"/>
    <dgm:cxn modelId="{7A2269BD-7395-464E-AF3B-87847D1D883A}" srcId="{993C75FF-4262-4664-9E89-5B6BBB3061F6}" destId="{D36EF921-AB04-4C64-8649-C9ACC21A9BD1}" srcOrd="4" destOrd="0" parTransId="{713BF5D5-C124-4BD3-9810-33F6A22A74A8}" sibTransId="{FC611C9A-454F-40CD-A3A1-E22F423DEC9D}"/>
    <dgm:cxn modelId="{7C9B37C0-EC4A-472E-B3BD-38A03C4743AA}" type="presOf" srcId="{A876B296-C98D-4CA0-A661-B6EB1FB8929F}" destId="{59F1A6DD-88ED-46EA-A9A4-22D4BB1A464D}" srcOrd="1" destOrd="0" presId="urn:microsoft.com/office/officeart/2011/layout/CircleProcess"/>
    <dgm:cxn modelId="{7F63BCCC-214A-4710-BCDE-0A8EED82CA18}" type="presOf" srcId="{E372EB21-4C06-45AF-A95C-E1D49B76C65D}" destId="{00B807F1-44C3-4187-B74E-1C7B13BEE2AB}" srcOrd="0" destOrd="0" presId="urn:microsoft.com/office/officeart/2011/layout/CircleProcess"/>
    <dgm:cxn modelId="{9E24BAF7-DF9A-4DC2-BAC4-92EA06AE219D}" type="presOf" srcId="{40551BAE-8792-4F4B-84A7-F3AE16B7C8BD}" destId="{EFAF76FA-37A7-4969-8DA9-0033D36FF74E}" srcOrd="0" destOrd="0" presId="urn:microsoft.com/office/officeart/2011/layout/CircleProcess"/>
    <dgm:cxn modelId="{64768891-1744-4FC4-B1B7-B57CA2B0E3EF}" type="presParOf" srcId="{64C2FB85-DC6C-48BB-B061-22527FC6EBED}" destId="{F6E8BF7E-B918-4357-9D8A-1E04100B635B}" srcOrd="0" destOrd="0" presId="urn:microsoft.com/office/officeart/2011/layout/CircleProcess"/>
    <dgm:cxn modelId="{4E36DC0C-5C40-4064-929A-AF6B5C3038B0}" type="presParOf" srcId="{F6E8BF7E-B918-4357-9D8A-1E04100B635B}" destId="{2514F861-B4FF-42F8-A369-9A7B0B1BB6D4}" srcOrd="0" destOrd="0" presId="urn:microsoft.com/office/officeart/2011/layout/CircleProcess"/>
    <dgm:cxn modelId="{63564A3E-6F95-4905-BBD1-5E8619A5B2AA}" type="presParOf" srcId="{64C2FB85-DC6C-48BB-B061-22527FC6EBED}" destId="{E4EAB1E5-F49B-4DCD-B774-DDEBA1194B5B}" srcOrd="1" destOrd="0" presId="urn:microsoft.com/office/officeart/2011/layout/CircleProcess"/>
    <dgm:cxn modelId="{BC5159A4-FE8E-444E-9946-5BDC462A53B4}" type="presParOf" srcId="{E4EAB1E5-F49B-4DCD-B774-DDEBA1194B5B}" destId="{6CB787A3-4AA3-4F2C-8F02-42D85C801ACA}" srcOrd="0" destOrd="0" presId="urn:microsoft.com/office/officeart/2011/layout/CircleProcess"/>
    <dgm:cxn modelId="{4D72E92C-7E26-4BD1-A6B2-8D924EBCD9A1}" type="presParOf" srcId="{64C2FB85-DC6C-48BB-B061-22527FC6EBED}" destId="{5459F88B-0E6C-419D-B3B5-8F0F2EAC24EC}" srcOrd="2" destOrd="0" presId="urn:microsoft.com/office/officeart/2011/layout/CircleProcess"/>
    <dgm:cxn modelId="{54421497-C7B6-44A0-99FC-5A15AA193B35}" type="presParOf" srcId="{64C2FB85-DC6C-48BB-B061-22527FC6EBED}" destId="{6335453B-1A38-4500-80A3-7B15E006483C}" srcOrd="3" destOrd="0" presId="urn:microsoft.com/office/officeart/2011/layout/CircleProcess"/>
    <dgm:cxn modelId="{43C400B8-3830-4439-B84F-52B8ECF30683}" type="presParOf" srcId="{6335453B-1A38-4500-80A3-7B15E006483C}" destId="{E279B88D-9C30-4C82-BF38-3BAD2377600B}" srcOrd="0" destOrd="0" presId="urn:microsoft.com/office/officeart/2011/layout/CircleProcess"/>
    <dgm:cxn modelId="{47D83927-0A1F-432F-99DB-EAEAD4FEB164}" type="presParOf" srcId="{64C2FB85-DC6C-48BB-B061-22527FC6EBED}" destId="{94D7A2B1-6769-45D5-AC64-A4A372CA9170}" srcOrd="4" destOrd="0" presId="urn:microsoft.com/office/officeart/2011/layout/CircleProcess"/>
    <dgm:cxn modelId="{0E140E02-5223-43E0-B23B-7F22917E3746}" type="presParOf" srcId="{94D7A2B1-6769-45D5-AC64-A4A372CA9170}" destId="{00B807F1-44C3-4187-B74E-1C7B13BEE2AB}" srcOrd="0" destOrd="0" presId="urn:microsoft.com/office/officeart/2011/layout/CircleProcess"/>
    <dgm:cxn modelId="{85696B9C-36BF-44DB-B956-408C7BFA5342}" type="presParOf" srcId="{64C2FB85-DC6C-48BB-B061-22527FC6EBED}" destId="{943B48C6-F04A-496B-8C7E-828782B92135}" srcOrd="5" destOrd="0" presId="urn:microsoft.com/office/officeart/2011/layout/CircleProcess"/>
    <dgm:cxn modelId="{481D8DF6-82C2-4FC6-8930-760AC44D851B}" type="presParOf" srcId="{64C2FB85-DC6C-48BB-B061-22527FC6EBED}" destId="{5558C29C-8132-440F-804E-E82CFA986316}" srcOrd="6" destOrd="0" presId="urn:microsoft.com/office/officeart/2011/layout/CircleProcess"/>
    <dgm:cxn modelId="{B9A92434-F357-4639-A274-80BFA6D7431E}" type="presParOf" srcId="{5558C29C-8132-440F-804E-E82CFA986316}" destId="{465B51DA-FB11-414B-9928-4D4824D5F64D}" srcOrd="0" destOrd="0" presId="urn:microsoft.com/office/officeart/2011/layout/CircleProcess"/>
    <dgm:cxn modelId="{59FFC4D8-0464-42CD-B87B-37BC2D776E2E}" type="presParOf" srcId="{64C2FB85-DC6C-48BB-B061-22527FC6EBED}" destId="{EE3EC32D-4D70-46E2-9FD1-1EEE1D450D07}" srcOrd="7" destOrd="0" presId="urn:microsoft.com/office/officeart/2011/layout/CircleProcess"/>
    <dgm:cxn modelId="{08F72273-78D0-44D1-981C-86DF8CB33240}" type="presParOf" srcId="{EE3EC32D-4D70-46E2-9FD1-1EEE1D450D07}" destId="{DCE70CDF-A26B-4435-A413-04AB22091E45}" srcOrd="0" destOrd="0" presId="urn:microsoft.com/office/officeart/2011/layout/CircleProcess"/>
    <dgm:cxn modelId="{B8CE4B4E-C3B8-4A9F-ACC3-CDDAA5CDBFAB}" type="presParOf" srcId="{64C2FB85-DC6C-48BB-B061-22527FC6EBED}" destId="{EF87F224-53D4-49B3-B221-4426253FBCCA}" srcOrd="8" destOrd="0" presId="urn:microsoft.com/office/officeart/2011/layout/CircleProcess"/>
    <dgm:cxn modelId="{9CF497D7-02BC-4F46-9BB4-72FF49C34FB4}" type="presParOf" srcId="{64C2FB85-DC6C-48BB-B061-22527FC6EBED}" destId="{338E062E-86F4-48AB-9A02-408554941FFE}" srcOrd="9" destOrd="0" presId="urn:microsoft.com/office/officeart/2011/layout/CircleProcess"/>
    <dgm:cxn modelId="{5D882810-718A-4815-9430-4BDFE80AE3D5}" type="presParOf" srcId="{338E062E-86F4-48AB-9A02-408554941FFE}" destId="{3D73D3D2-AC2E-44B1-BDE1-921C1A0B7C96}" srcOrd="0" destOrd="0" presId="urn:microsoft.com/office/officeart/2011/layout/CircleProcess"/>
    <dgm:cxn modelId="{0417BE2F-C7AE-461A-8729-17FE571DF60B}" type="presParOf" srcId="{64C2FB85-DC6C-48BB-B061-22527FC6EBED}" destId="{B7F40205-E463-4661-B6D7-0093E8C99266}" srcOrd="10" destOrd="0" presId="urn:microsoft.com/office/officeart/2011/layout/CircleProcess"/>
    <dgm:cxn modelId="{B28A5141-01DD-44B1-8AED-1AC9C16D9F5C}" type="presParOf" srcId="{B7F40205-E463-4661-B6D7-0093E8C99266}" destId="{EFAF76FA-37A7-4969-8DA9-0033D36FF74E}" srcOrd="0" destOrd="0" presId="urn:microsoft.com/office/officeart/2011/layout/CircleProcess"/>
    <dgm:cxn modelId="{55043966-1C3B-4AB5-9C0C-37D26B92C713}" type="presParOf" srcId="{64C2FB85-DC6C-48BB-B061-22527FC6EBED}" destId="{E48E3A12-A1FD-49B7-A2DA-3617D8ADA284}" srcOrd="11" destOrd="0" presId="urn:microsoft.com/office/officeart/2011/layout/CircleProcess"/>
    <dgm:cxn modelId="{6139451D-6DDD-4EBB-A5DF-5001B27D0E7B}" type="presParOf" srcId="{64C2FB85-DC6C-48BB-B061-22527FC6EBED}" destId="{A8B15BBB-A12C-4740-8649-2F37F8A06555}" srcOrd="12" destOrd="0" presId="urn:microsoft.com/office/officeart/2011/layout/CircleProcess"/>
    <dgm:cxn modelId="{D4D08949-181D-42C1-9959-E5B611EBA7A4}" type="presParOf" srcId="{A8B15BBB-A12C-4740-8649-2F37F8A06555}" destId="{8E0266E2-63E3-43FF-9496-16885020D831}" srcOrd="0" destOrd="0" presId="urn:microsoft.com/office/officeart/2011/layout/CircleProcess"/>
    <dgm:cxn modelId="{51E33C78-F303-4279-BB13-EC46871F3FCD}" type="presParOf" srcId="{64C2FB85-DC6C-48BB-B061-22527FC6EBED}" destId="{58781D96-8258-4B11-A035-EA27FF52EF36}" srcOrd="13" destOrd="0" presId="urn:microsoft.com/office/officeart/2011/layout/CircleProcess"/>
    <dgm:cxn modelId="{7FE8B114-3EEF-4204-93C7-65F50B1CFBC6}" type="presParOf" srcId="{58781D96-8258-4B11-A035-EA27FF52EF36}" destId="{D702EE7A-4E12-48B1-8450-8A2CF15041AF}" srcOrd="0" destOrd="0" presId="urn:microsoft.com/office/officeart/2011/layout/CircleProcess"/>
    <dgm:cxn modelId="{BCADAB04-08A4-4F53-A63D-41E9B485E466}" type="presParOf" srcId="{64C2FB85-DC6C-48BB-B061-22527FC6EBED}" destId="{59F1A6DD-88ED-46EA-A9A4-22D4BB1A464D}"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F5E97-47D8-4BEF-ACB1-1116495C10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E1B61C73-101F-4498-B023-0F98EAF0F3BF}">
      <dgm:prSet phldrT="[Text]" custT="1"/>
      <dgm:spPr/>
      <dgm:t>
        <a:bodyPr/>
        <a:lstStyle/>
        <a:p>
          <a:r>
            <a:rPr lang="en-GB" sz="1050" dirty="0"/>
            <a:t>worldview hierarchy of values</a:t>
          </a:r>
        </a:p>
      </dgm:t>
    </dgm:pt>
    <dgm:pt modelId="{44510427-6196-4588-9B19-9AC64D5CA8E8}" type="parTrans" cxnId="{06632FB3-E6E9-48F7-B81A-E61DDAB833AC}">
      <dgm:prSet/>
      <dgm:spPr/>
      <dgm:t>
        <a:bodyPr/>
        <a:lstStyle/>
        <a:p>
          <a:endParaRPr lang="en-GB" sz="900"/>
        </a:p>
      </dgm:t>
    </dgm:pt>
    <dgm:pt modelId="{ED18CAC2-6839-4EF4-A32E-90FDD95DA554}" type="sibTrans" cxnId="{06632FB3-E6E9-48F7-B81A-E61DDAB833AC}">
      <dgm:prSet/>
      <dgm:spPr/>
      <dgm:t>
        <a:bodyPr/>
        <a:lstStyle/>
        <a:p>
          <a:endParaRPr lang="en-GB" sz="900"/>
        </a:p>
      </dgm:t>
    </dgm:pt>
    <dgm:pt modelId="{0863950C-E844-44CC-9CA4-ACFDEDC7C0C2}">
      <dgm:prSet phldrT="[Text]" custT="1"/>
      <dgm:spPr/>
      <dgm:t>
        <a:bodyPr/>
        <a:lstStyle/>
        <a:p>
          <a:r>
            <a:rPr lang="en-GB" sz="1200" i="0" dirty="0"/>
            <a:t>To be seen as professional and credible Workwear = smart suits and high heels</a:t>
          </a:r>
        </a:p>
      </dgm:t>
    </dgm:pt>
    <dgm:pt modelId="{6742D5AE-D00C-444A-8023-909EF9CBEC43}" type="parTrans" cxnId="{E16D6E4F-A562-4AFB-82D5-6748AAF899C2}">
      <dgm:prSet/>
      <dgm:spPr/>
      <dgm:t>
        <a:bodyPr/>
        <a:lstStyle/>
        <a:p>
          <a:endParaRPr lang="en-GB" sz="900"/>
        </a:p>
      </dgm:t>
    </dgm:pt>
    <dgm:pt modelId="{879B2C6E-16DF-43C4-BEBF-D44553A4B543}" type="sibTrans" cxnId="{E16D6E4F-A562-4AFB-82D5-6748AAF899C2}">
      <dgm:prSet/>
      <dgm:spPr/>
      <dgm:t>
        <a:bodyPr/>
        <a:lstStyle/>
        <a:p>
          <a:endParaRPr lang="en-GB" sz="900"/>
        </a:p>
      </dgm:t>
    </dgm:pt>
    <dgm:pt modelId="{0AAFD817-0EC4-4EC2-B494-4925E4F8CC53}">
      <dgm:prSet phldrT="[Text]" custT="1"/>
      <dgm:spPr/>
      <dgm:t>
        <a:bodyPr/>
        <a:lstStyle/>
        <a:p>
          <a:r>
            <a:rPr lang="en-GB" sz="1050" dirty="0"/>
            <a:t>Mindset Language</a:t>
          </a:r>
        </a:p>
      </dgm:t>
    </dgm:pt>
    <dgm:pt modelId="{DD7DA4F6-D44C-4A7B-AD51-2587011FFB27}" type="parTrans" cxnId="{515D7EAF-0FD3-4359-BD0F-4C11446242D0}">
      <dgm:prSet/>
      <dgm:spPr/>
      <dgm:t>
        <a:bodyPr/>
        <a:lstStyle/>
        <a:p>
          <a:endParaRPr lang="en-GB" sz="900"/>
        </a:p>
      </dgm:t>
    </dgm:pt>
    <dgm:pt modelId="{E3B97FD2-4925-45B1-A975-A9AC1115E9B2}" type="sibTrans" cxnId="{515D7EAF-0FD3-4359-BD0F-4C11446242D0}">
      <dgm:prSet/>
      <dgm:spPr/>
      <dgm:t>
        <a:bodyPr/>
        <a:lstStyle/>
        <a:p>
          <a:endParaRPr lang="en-GB" sz="900"/>
        </a:p>
      </dgm:t>
    </dgm:pt>
    <dgm:pt modelId="{E62B37A8-6BDF-4A01-B4A0-39147623CE4D}">
      <dgm:prSet phldrT="[Text]" custT="1"/>
      <dgm:spPr/>
      <dgm:t>
        <a:bodyPr/>
        <a:lstStyle/>
        <a:p>
          <a:r>
            <a:rPr lang="en-GB" sz="1200" dirty="0"/>
            <a:t>I’m a senior leader and I need to be seen to be smart</a:t>
          </a:r>
        </a:p>
      </dgm:t>
    </dgm:pt>
    <dgm:pt modelId="{FCDAC0F3-0C63-4B36-8404-5F38416ABED7}" type="parTrans" cxnId="{3637FC16-50E9-48B0-B5BD-FAC74A5D7FC3}">
      <dgm:prSet/>
      <dgm:spPr/>
      <dgm:t>
        <a:bodyPr/>
        <a:lstStyle/>
        <a:p>
          <a:endParaRPr lang="en-GB" sz="900"/>
        </a:p>
      </dgm:t>
    </dgm:pt>
    <dgm:pt modelId="{09F3B531-23A1-416B-8015-0A4CE6FAEB2E}" type="sibTrans" cxnId="{3637FC16-50E9-48B0-B5BD-FAC74A5D7FC3}">
      <dgm:prSet/>
      <dgm:spPr/>
      <dgm:t>
        <a:bodyPr/>
        <a:lstStyle/>
        <a:p>
          <a:endParaRPr lang="en-GB" sz="900"/>
        </a:p>
      </dgm:t>
    </dgm:pt>
    <dgm:pt modelId="{8DA894FA-8AC1-4F86-9107-859B0E475A57}">
      <dgm:prSet phldrT="[Text]" custT="1"/>
      <dgm:spPr/>
      <dgm:t>
        <a:bodyPr/>
        <a:lstStyle/>
        <a:p>
          <a:r>
            <a:rPr lang="en-GB" sz="1050" dirty="0"/>
            <a:t>Behaviour</a:t>
          </a:r>
        </a:p>
      </dgm:t>
    </dgm:pt>
    <dgm:pt modelId="{DADF608E-1C83-4C22-BDF2-D57A533B976D}" type="parTrans" cxnId="{7012E8DD-92C5-4B0D-BFF8-593218AF8B7C}">
      <dgm:prSet/>
      <dgm:spPr/>
      <dgm:t>
        <a:bodyPr/>
        <a:lstStyle/>
        <a:p>
          <a:endParaRPr lang="en-GB" sz="900"/>
        </a:p>
      </dgm:t>
    </dgm:pt>
    <dgm:pt modelId="{A933B5BF-D408-4E0B-BFE2-34B6F87C8E1F}" type="sibTrans" cxnId="{7012E8DD-92C5-4B0D-BFF8-593218AF8B7C}">
      <dgm:prSet/>
      <dgm:spPr/>
      <dgm:t>
        <a:bodyPr/>
        <a:lstStyle/>
        <a:p>
          <a:endParaRPr lang="en-GB" sz="900"/>
        </a:p>
      </dgm:t>
    </dgm:pt>
    <dgm:pt modelId="{8FE1F998-B89F-4AFD-8DC8-A1CB352655EC}">
      <dgm:prSet phldrT="[Text]" custT="1"/>
      <dgm:spPr/>
      <dgm:t>
        <a:bodyPr/>
        <a:lstStyle/>
        <a:p>
          <a:r>
            <a:rPr lang="en-GB" sz="1200" dirty="0"/>
            <a:t>High heels, formal shoes, changing shoes under desk</a:t>
          </a:r>
        </a:p>
      </dgm:t>
    </dgm:pt>
    <dgm:pt modelId="{787E58AE-F07D-4BCC-A7CF-E6B4B1ACAC6F}" type="parTrans" cxnId="{1B346607-4D29-4E6B-A479-E88C6FBD46D5}">
      <dgm:prSet/>
      <dgm:spPr/>
      <dgm:t>
        <a:bodyPr/>
        <a:lstStyle/>
        <a:p>
          <a:endParaRPr lang="en-GB" sz="900"/>
        </a:p>
      </dgm:t>
    </dgm:pt>
    <dgm:pt modelId="{C19DCF14-1010-4933-8C02-0C5332C0A9D0}" type="sibTrans" cxnId="{1B346607-4D29-4E6B-A479-E88C6FBD46D5}">
      <dgm:prSet/>
      <dgm:spPr/>
      <dgm:t>
        <a:bodyPr/>
        <a:lstStyle/>
        <a:p>
          <a:endParaRPr lang="en-GB" sz="900"/>
        </a:p>
      </dgm:t>
    </dgm:pt>
    <dgm:pt modelId="{858D60A0-1386-46D5-A9E2-D65B9F4022F8}">
      <dgm:prSet custT="1"/>
      <dgm:spPr/>
      <dgm:t>
        <a:bodyPr/>
        <a:lstStyle/>
        <a:p>
          <a:r>
            <a:rPr lang="en-GB" sz="1050" dirty="0"/>
            <a:t>Outcome</a:t>
          </a:r>
        </a:p>
      </dgm:t>
    </dgm:pt>
    <dgm:pt modelId="{E7A2E680-A8F4-4963-AEB5-0AE4F77DE7FE}" type="parTrans" cxnId="{7C3EE6F9-6EFF-4F66-83DE-1B9DE46F5B64}">
      <dgm:prSet/>
      <dgm:spPr/>
      <dgm:t>
        <a:bodyPr/>
        <a:lstStyle/>
        <a:p>
          <a:endParaRPr lang="en-GB" sz="900"/>
        </a:p>
      </dgm:t>
    </dgm:pt>
    <dgm:pt modelId="{7A14D2FC-1E6B-4D01-9283-AA4A062E0082}" type="sibTrans" cxnId="{7C3EE6F9-6EFF-4F66-83DE-1B9DE46F5B64}">
      <dgm:prSet/>
      <dgm:spPr/>
      <dgm:t>
        <a:bodyPr/>
        <a:lstStyle/>
        <a:p>
          <a:endParaRPr lang="en-GB" sz="900"/>
        </a:p>
      </dgm:t>
    </dgm:pt>
    <dgm:pt modelId="{7D60B475-BD5D-4064-BE78-E9F499792A66}">
      <dgm:prSet custT="1"/>
      <dgm:spPr/>
      <dgm:t>
        <a:bodyPr/>
        <a:lstStyle/>
        <a:p>
          <a:r>
            <a:rPr lang="en-GB" sz="1200" dirty="0"/>
            <a:t>Inactivity</a:t>
          </a:r>
        </a:p>
        <a:p>
          <a:r>
            <a:rPr lang="en-GB" sz="1200" dirty="0"/>
            <a:t>Poor health</a:t>
          </a:r>
        </a:p>
        <a:p>
          <a:r>
            <a:rPr lang="en-GB" sz="1200" dirty="0"/>
            <a:t>MSK</a:t>
          </a:r>
        </a:p>
        <a:p>
          <a:r>
            <a:rPr lang="en-GB" sz="1200" dirty="0"/>
            <a:t>Poor mental wellbeing </a:t>
          </a:r>
        </a:p>
        <a:p>
          <a:r>
            <a:rPr lang="en-GB" sz="1200" dirty="0" err="1"/>
            <a:t>Stuckness</a:t>
          </a:r>
          <a:r>
            <a:rPr lang="en-GB" sz="1200" dirty="0"/>
            <a:t>!</a:t>
          </a:r>
        </a:p>
      </dgm:t>
    </dgm:pt>
    <dgm:pt modelId="{0296A2F7-00DD-49F5-9AF7-34F0F41332B4}" type="parTrans" cxnId="{22E19F63-601C-4CC0-BF01-92705480A6D3}">
      <dgm:prSet/>
      <dgm:spPr/>
      <dgm:t>
        <a:bodyPr/>
        <a:lstStyle/>
        <a:p>
          <a:endParaRPr lang="en-GB" sz="900"/>
        </a:p>
      </dgm:t>
    </dgm:pt>
    <dgm:pt modelId="{E6C9E7F1-6A1B-4E94-9C16-9B101439569F}" type="sibTrans" cxnId="{22E19F63-601C-4CC0-BF01-92705480A6D3}">
      <dgm:prSet/>
      <dgm:spPr/>
      <dgm:t>
        <a:bodyPr/>
        <a:lstStyle/>
        <a:p>
          <a:endParaRPr lang="en-GB" sz="900"/>
        </a:p>
      </dgm:t>
    </dgm:pt>
    <dgm:pt modelId="{FDD99E2A-F3AB-4DAF-9450-3249272B3D08}" type="pres">
      <dgm:prSet presAssocID="{5CEF5E97-47D8-4BEF-ACB1-1116495C1022}" presName="theList" presStyleCnt="0">
        <dgm:presLayoutVars>
          <dgm:dir/>
          <dgm:animLvl val="lvl"/>
          <dgm:resizeHandles val="exact"/>
        </dgm:presLayoutVars>
      </dgm:prSet>
      <dgm:spPr/>
    </dgm:pt>
    <dgm:pt modelId="{87C3905C-8CC7-4711-A8C4-D34EF12C2CC9}" type="pres">
      <dgm:prSet presAssocID="{E1B61C73-101F-4498-B023-0F98EAF0F3BF}" presName="compNode" presStyleCnt="0"/>
      <dgm:spPr/>
    </dgm:pt>
    <dgm:pt modelId="{6F355F7A-9A40-40CB-BDC0-8E5E44CD0A78}" type="pres">
      <dgm:prSet presAssocID="{E1B61C73-101F-4498-B023-0F98EAF0F3BF}" presName="noGeometry" presStyleCnt="0"/>
      <dgm:spPr/>
    </dgm:pt>
    <dgm:pt modelId="{41D7D968-9172-4D01-BB5C-C7D86D057E10}" type="pres">
      <dgm:prSet presAssocID="{E1B61C73-101F-4498-B023-0F98EAF0F3BF}" presName="childTextVisible" presStyleLbl="bgAccFollowNode1" presStyleIdx="0" presStyleCnt="4" custScaleX="113473">
        <dgm:presLayoutVars>
          <dgm:bulletEnabled val="1"/>
        </dgm:presLayoutVars>
      </dgm:prSet>
      <dgm:spPr/>
    </dgm:pt>
    <dgm:pt modelId="{B0FF6985-4DC7-444D-8EAB-98FAC971B685}" type="pres">
      <dgm:prSet presAssocID="{E1B61C73-101F-4498-B023-0F98EAF0F3BF}" presName="childTextHidden" presStyleLbl="bgAccFollowNode1" presStyleIdx="0" presStyleCnt="4"/>
      <dgm:spPr/>
    </dgm:pt>
    <dgm:pt modelId="{08F8B8CF-003C-4C5C-9B95-FDE2E8B13635}" type="pres">
      <dgm:prSet presAssocID="{E1B61C73-101F-4498-B023-0F98EAF0F3BF}" presName="parentText" presStyleLbl="node1" presStyleIdx="0" presStyleCnt="4" custLinFactNeighborX="-343" custLinFactNeighborY="-3370">
        <dgm:presLayoutVars>
          <dgm:chMax val="1"/>
          <dgm:bulletEnabled val="1"/>
        </dgm:presLayoutVars>
      </dgm:prSet>
      <dgm:spPr/>
    </dgm:pt>
    <dgm:pt modelId="{B3D7264E-0250-4B86-B63C-C6351BE5252C}" type="pres">
      <dgm:prSet presAssocID="{E1B61C73-101F-4498-B023-0F98EAF0F3BF}" presName="aSpace" presStyleCnt="0"/>
      <dgm:spPr/>
    </dgm:pt>
    <dgm:pt modelId="{E130B31C-5F2B-4C97-9FC3-0CA1C128CBC8}" type="pres">
      <dgm:prSet presAssocID="{0AAFD817-0EC4-4EC2-B494-4925E4F8CC53}" presName="compNode" presStyleCnt="0"/>
      <dgm:spPr/>
    </dgm:pt>
    <dgm:pt modelId="{FDE022DC-469F-4E13-A2F3-A8AE262A2C3B}" type="pres">
      <dgm:prSet presAssocID="{0AAFD817-0EC4-4EC2-B494-4925E4F8CC53}" presName="noGeometry" presStyleCnt="0"/>
      <dgm:spPr/>
    </dgm:pt>
    <dgm:pt modelId="{642E92EB-1632-42D8-B349-49AC72865E65}" type="pres">
      <dgm:prSet presAssocID="{0AAFD817-0EC4-4EC2-B494-4925E4F8CC53}" presName="childTextVisible" presStyleLbl="bgAccFollowNode1" presStyleIdx="1" presStyleCnt="4" custLinFactNeighborX="4413" custLinFactNeighborY="-1353">
        <dgm:presLayoutVars>
          <dgm:bulletEnabled val="1"/>
        </dgm:presLayoutVars>
      </dgm:prSet>
      <dgm:spPr/>
    </dgm:pt>
    <dgm:pt modelId="{2983D0BE-423F-4C18-B956-7D058BD24A31}" type="pres">
      <dgm:prSet presAssocID="{0AAFD817-0EC4-4EC2-B494-4925E4F8CC53}" presName="childTextHidden" presStyleLbl="bgAccFollowNode1" presStyleIdx="1" presStyleCnt="4"/>
      <dgm:spPr/>
    </dgm:pt>
    <dgm:pt modelId="{2579A09E-73A0-44E1-9C67-3203062B540C}" type="pres">
      <dgm:prSet presAssocID="{0AAFD817-0EC4-4EC2-B494-4925E4F8CC53}" presName="parentText" presStyleLbl="node1" presStyleIdx="1" presStyleCnt="4">
        <dgm:presLayoutVars>
          <dgm:chMax val="1"/>
          <dgm:bulletEnabled val="1"/>
        </dgm:presLayoutVars>
      </dgm:prSet>
      <dgm:spPr/>
    </dgm:pt>
    <dgm:pt modelId="{3AD99C9D-17F1-41A6-9357-F8A4EDFA54E7}" type="pres">
      <dgm:prSet presAssocID="{0AAFD817-0EC4-4EC2-B494-4925E4F8CC53}" presName="aSpace" presStyleCnt="0"/>
      <dgm:spPr/>
    </dgm:pt>
    <dgm:pt modelId="{58D32094-78C7-4E36-9085-36FA07697CC9}" type="pres">
      <dgm:prSet presAssocID="{8DA894FA-8AC1-4F86-9107-859B0E475A57}" presName="compNode" presStyleCnt="0"/>
      <dgm:spPr/>
    </dgm:pt>
    <dgm:pt modelId="{8CFFD553-5CD2-479A-930B-E407CA893886}" type="pres">
      <dgm:prSet presAssocID="{8DA894FA-8AC1-4F86-9107-859B0E475A57}" presName="noGeometry" presStyleCnt="0"/>
      <dgm:spPr/>
    </dgm:pt>
    <dgm:pt modelId="{FC2B68AF-D78B-409A-8265-2D6EEAB0717F}" type="pres">
      <dgm:prSet presAssocID="{8DA894FA-8AC1-4F86-9107-859B0E475A57}" presName="childTextVisible" presStyleLbl="bgAccFollowNode1" presStyleIdx="2" presStyleCnt="4" custScaleX="115008">
        <dgm:presLayoutVars>
          <dgm:bulletEnabled val="1"/>
        </dgm:presLayoutVars>
      </dgm:prSet>
      <dgm:spPr/>
    </dgm:pt>
    <dgm:pt modelId="{53093EBB-4214-4892-A697-A4CE244C16B9}" type="pres">
      <dgm:prSet presAssocID="{8DA894FA-8AC1-4F86-9107-859B0E475A57}" presName="childTextHidden" presStyleLbl="bgAccFollowNode1" presStyleIdx="2" presStyleCnt="4"/>
      <dgm:spPr/>
    </dgm:pt>
    <dgm:pt modelId="{580E527F-3C50-4FAD-BF83-A546798E0B67}" type="pres">
      <dgm:prSet presAssocID="{8DA894FA-8AC1-4F86-9107-859B0E475A57}" presName="parentText" presStyleLbl="node1" presStyleIdx="2" presStyleCnt="4">
        <dgm:presLayoutVars>
          <dgm:chMax val="1"/>
          <dgm:bulletEnabled val="1"/>
        </dgm:presLayoutVars>
      </dgm:prSet>
      <dgm:spPr/>
    </dgm:pt>
    <dgm:pt modelId="{291D393C-803A-4D59-8752-FCE08BADDB42}" type="pres">
      <dgm:prSet presAssocID="{8DA894FA-8AC1-4F86-9107-859B0E475A57}" presName="aSpace" presStyleCnt="0"/>
      <dgm:spPr/>
    </dgm:pt>
    <dgm:pt modelId="{E36A01B9-B910-4C5A-963C-9468A029938D}" type="pres">
      <dgm:prSet presAssocID="{858D60A0-1386-46D5-A9E2-D65B9F4022F8}" presName="compNode" presStyleCnt="0"/>
      <dgm:spPr/>
    </dgm:pt>
    <dgm:pt modelId="{6B651181-0749-4C82-8D07-1D1E6DDEF6C4}" type="pres">
      <dgm:prSet presAssocID="{858D60A0-1386-46D5-A9E2-D65B9F4022F8}" presName="noGeometry" presStyleCnt="0"/>
      <dgm:spPr/>
    </dgm:pt>
    <dgm:pt modelId="{D88A6900-D0C9-4AA7-8DAE-AA0867FC8945}" type="pres">
      <dgm:prSet presAssocID="{858D60A0-1386-46D5-A9E2-D65B9F4022F8}" presName="childTextVisible" presStyleLbl="bgAccFollowNode1" presStyleIdx="3" presStyleCnt="4">
        <dgm:presLayoutVars>
          <dgm:bulletEnabled val="1"/>
        </dgm:presLayoutVars>
      </dgm:prSet>
      <dgm:spPr/>
    </dgm:pt>
    <dgm:pt modelId="{43EF716C-62DF-4286-A615-4D43CB344E65}" type="pres">
      <dgm:prSet presAssocID="{858D60A0-1386-46D5-A9E2-D65B9F4022F8}" presName="childTextHidden" presStyleLbl="bgAccFollowNode1" presStyleIdx="3" presStyleCnt="4"/>
      <dgm:spPr/>
    </dgm:pt>
    <dgm:pt modelId="{D77C864C-616B-4958-828A-7CFCE14875F6}" type="pres">
      <dgm:prSet presAssocID="{858D60A0-1386-46D5-A9E2-D65B9F4022F8}" presName="parentText" presStyleLbl="node1" presStyleIdx="3" presStyleCnt="4">
        <dgm:presLayoutVars>
          <dgm:chMax val="1"/>
          <dgm:bulletEnabled val="1"/>
        </dgm:presLayoutVars>
      </dgm:prSet>
      <dgm:spPr/>
    </dgm:pt>
  </dgm:ptLst>
  <dgm:cxnLst>
    <dgm:cxn modelId="{59B24105-0957-4CAB-A299-FD67115DFF2A}" type="presOf" srcId="{0863950C-E844-44CC-9CA4-ACFDEDC7C0C2}" destId="{41D7D968-9172-4D01-BB5C-C7D86D057E10}" srcOrd="0" destOrd="0" presId="urn:microsoft.com/office/officeart/2005/8/layout/hProcess6"/>
    <dgm:cxn modelId="{1B346607-4D29-4E6B-A479-E88C6FBD46D5}" srcId="{8DA894FA-8AC1-4F86-9107-859B0E475A57}" destId="{8FE1F998-B89F-4AFD-8DC8-A1CB352655EC}" srcOrd="0" destOrd="0" parTransId="{787E58AE-F07D-4BCC-A7CF-E6B4B1ACAC6F}" sibTransId="{C19DCF14-1010-4933-8C02-0C5332C0A9D0}"/>
    <dgm:cxn modelId="{A3791312-DFAD-40FF-BFA2-88B66CB049AA}" type="presOf" srcId="{E62B37A8-6BDF-4A01-B4A0-39147623CE4D}" destId="{642E92EB-1632-42D8-B349-49AC72865E65}" srcOrd="0" destOrd="0" presId="urn:microsoft.com/office/officeart/2005/8/layout/hProcess6"/>
    <dgm:cxn modelId="{3637FC16-50E9-48B0-B5BD-FAC74A5D7FC3}" srcId="{0AAFD817-0EC4-4EC2-B494-4925E4F8CC53}" destId="{E62B37A8-6BDF-4A01-B4A0-39147623CE4D}" srcOrd="0" destOrd="0" parTransId="{FCDAC0F3-0C63-4B36-8404-5F38416ABED7}" sibTransId="{09F3B531-23A1-416B-8015-0A4CE6FAEB2E}"/>
    <dgm:cxn modelId="{6BF1195B-5E86-4945-8E08-DC7F45A6607E}" type="presOf" srcId="{8DA894FA-8AC1-4F86-9107-859B0E475A57}" destId="{580E527F-3C50-4FAD-BF83-A546798E0B67}" srcOrd="0" destOrd="0" presId="urn:microsoft.com/office/officeart/2005/8/layout/hProcess6"/>
    <dgm:cxn modelId="{22E19F63-601C-4CC0-BF01-92705480A6D3}" srcId="{858D60A0-1386-46D5-A9E2-D65B9F4022F8}" destId="{7D60B475-BD5D-4064-BE78-E9F499792A66}" srcOrd="0" destOrd="0" parTransId="{0296A2F7-00DD-49F5-9AF7-34F0F41332B4}" sibTransId="{E6C9E7F1-6A1B-4E94-9C16-9B101439569F}"/>
    <dgm:cxn modelId="{A328B44B-8682-4B01-AD65-73C7E942632B}" type="presOf" srcId="{7D60B475-BD5D-4064-BE78-E9F499792A66}" destId="{43EF716C-62DF-4286-A615-4D43CB344E65}" srcOrd="1" destOrd="0" presId="urn:microsoft.com/office/officeart/2005/8/layout/hProcess6"/>
    <dgm:cxn modelId="{2F939E4C-7BF0-4782-9A88-8326605B2957}" type="presOf" srcId="{E62B37A8-6BDF-4A01-B4A0-39147623CE4D}" destId="{2983D0BE-423F-4C18-B956-7D058BD24A31}" srcOrd="1" destOrd="0" presId="urn:microsoft.com/office/officeart/2005/8/layout/hProcess6"/>
    <dgm:cxn modelId="{E16D6E4F-A562-4AFB-82D5-6748AAF899C2}" srcId="{E1B61C73-101F-4498-B023-0F98EAF0F3BF}" destId="{0863950C-E844-44CC-9CA4-ACFDEDC7C0C2}" srcOrd="0" destOrd="0" parTransId="{6742D5AE-D00C-444A-8023-909EF9CBEC43}" sibTransId="{879B2C6E-16DF-43C4-BEBF-D44553A4B543}"/>
    <dgm:cxn modelId="{5F40C675-A263-48E6-99A0-A0A1301D5A70}" type="presOf" srcId="{7D60B475-BD5D-4064-BE78-E9F499792A66}" destId="{D88A6900-D0C9-4AA7-8DAE-AA0867FC8945}" srcOrd="0" destOrd="0" presId="urn:microsoft.com/office/officeart/2005/8/layout/hProcess6"/>
    <dgm:cxn modelId="{CF90158F-8697-4D26-B0D4-C33832941AE7}" type="presOf" srcId="{E1B61C73-101F-4498-B023-0F98EAF0F3BF}" destId="{08F8B8CF-003C-4C5C-9B95-FDE2E8B13635}" srcOrd="0" destOrd="0" presId="urn:microsoft.com/office/officeart/2005/8/layout/hProcess6"/>
    <dgm:cxn modelId="{037B099F-4958-45EA-95B3-06EEAEBAD326}" type="presOf" srcId="{858D60A0-1386-46D5-A9E2-D65B9F4022F8}" destId="{D77C864C-616B-4958-828A-7CFCE14875F6}" srcOrd="0" destOrd="0" presId="urn:microsoft.com/office/officeart/2005/8/layout/hProcess6"/>
    <dgm:cxn modelId="{62AD53AD-ACFD-4772-A708-2DA98DB1833D}" type="presOf" srcId="{8FE1F998-B89F-4AFD-8DC8-A1CB352655EC}" destId="{53093EBB-4214-4892-A697-A4CE244C16B9}" srcOrd="1" destOrd="0" presId="urn:microsoft.com/office/officeart/2005/8/layout/hProcess6"/>
    <dgm:cxn modelId="{515D7EAF-0FD3-4359-BD0F-4C11446242D0}" srcId="{5CEF5E97-47D8-4BEF-ACB1-1116495C1022}" destId="{0AAFD817-0EC4-4EC2-B494-4925E4F8CC53}" srcOrd="1" destOrd="0" parTransId="{DD7DA4F6-D44C-4A7B-AD51-2587011FFB27}" sibTransId="{E3B97FD2-4925-45B1-A975-A9AC1115E9B2}"/>
    <dgm:cxn modelId="{06632FB3-E6E9-48F7-B81A-E61DDAB833AC}" srcId="{5CEF5E97-47D8-4BEF-ACB1-1116495C1022}" destId="{E1B61C73-101F-4498-B023-0F98EAF0F3BF}" srcOrd="0" destOrd="0" parTransId="{44510427-6196-4588-9B19-9AC64D5CA8E8}" sibTransId="{ED18CAC2-6839-4EF4-A32E-90FDD95DA554}"/>
    <dgm:cxn modelId="{ED5E7AB6-7176-4609-90A4-91609F98F1D7}" type="presOf" srcId="{8FE1F998-B89F-4AFD-8DC8-A1CB352655EC}" destId="{FC2B68AF-D78B-409A-8265-2D6EEAB0717F}" srcOrd="0" destOrd="0" presId="urn:microsoft.com/office/officeart/2005/8/layout/hProcess6"/>
    <dgm:cxn modelId="{0598C5BA-A2F3-461F-B86F-CC4A26FEAD56}" type="presOf" srcId="{5CEF5E97-47D8-4BEF-ACB1-1116495C1022}" destId="{FDD99E2A-F3AB-4DAF-9450-3249272B3D08}" srcOrd="0" destOrd="0" presId="urn:microsoft.com/office/officeart/2005/8/layout/hProcess6"/>
    <dgm:cxn modelId="{F99494D8-5DC8-44CF-A280-76A8C6FB678C}" type="presOf" srcId="{0863950C-E844-44CC-9CA4-ACFDEDC7C0C2}" destId="{B0FF6985-4DC7-444D-8EAB-98FAC971B685}" srcOrd="1" destOrd="0" presId="urn:microsoft.com/office/officeart/2005/8/layout/hProcess6"/>
    <dgm:cxn modelId="{7012E8DD-92C5-4B0D-BFF8-593218AF8B7C}" srcId="{5CEF5E97-47D8-4BEF-ACB1-1116495C1022}" destId="{8DA894FA-8AC1-4F86-9107-859B0E475A57}" srcOrd="2" destOrd="0" parTransId="{DADF608E-1C83-4C22-BDF2-D57A533B976D}" sibTransId="{A933B5BF-D408-4E0B-BFE2-34B6F87C8E1F}"/>
    <dgm:cxn modelId="{C5C5B3E0-D4E5-4573-8127-527365DB5B9A}" type="presOf" srcId="{0AAFD817-0EC4-4EC2-B494-4925E4F8CC53}" destId="{2579A09E-73A0-44E1-9C67-3203062B540C}" srcOrd="0" destOrd="0" presId="urn:microsoft.com/office/officeart/2005/8/layout/hProcess6"/>
    <dgm:cxn modelId="{7C3EE6F9-6EFF-4F66-83DE-1B9DE46F5B64}" srcId="{5CEF5E97-47D8-4BEF-ACB1-1116495C1022}" destId="{858D60A0-1386-46D5-A9E2-D65B9F4022F8}" srcOrd="3" destOrd="0" parTransId="{E7A2E680-A8F4-4963-AEB5-0AE4F77DE7FE}" sibTransId="{7A14D2FC-1E6B-4D01-9283-AA4A062E0082}"/>
    <dgm:cxn modelId="{37F3489B-FEC2-4857-BC12-8975E02D20BF}" type="presParOf" srcId="{FDD99E2A-F3AB-4DAF-9450-3249272B3D08}" destId="{87C3905C-8CC7-4711-A8C4-D34EF12C2CC9}" srcOrd="0" destOrd="0" presId="urn:microsoft.com/office/officeart/2005/8/layout/hProcess6"/>
    <dgm:cxn modelId="{66A80B28-E512-40CA-9AF0-2A5B07195CD2}" type="presParOf" srcId="{87C3905C-8CC7-4711-A8C4-D34EF12C2CC9}" destId="{6F355F7A-9A40-40CB-BDC0-8E5E44CD0A78}" srcOrd="0" destOrd="0" presId="urn:microsoft.com/office/officeart/2005/8/layout/hProcess6"/>
    <dgm:cxn modelId="{E0953180-9286-49F8-A912-94A91A0BC9C2}" type="presParOf" srcId="{87C3905C-8CC7-4711-A8C4-D34EF12C2CC9}" destId="{41D7D968-9172-4D01-BB5C-C7D86D057E10}" srcOrd="1" destOrd="0" presId="urn:microsoft.com/office/officeart/2005/8/layout/hProcess6"/>
    <dgm:cxn modelId="{06CA5DDA-7B0F-4577-80EC-C891072F5D61}" type="presParOf" srcId="{87C3905C-8CC7-4711-A8C4-D34EF12C2CC9}" destId="{B0FF6985-4DC7-444D-8EAB-98FAC971B685}" srcOrd="2" destOrd="0" presId="urn:microsoft.com/office/officeart/2005/8/layout/hProcess6"/>
    <dgm:cxn modelId="{5BF25259-67BC-46E0-B735-E02DFBCA7FCF}" type="presParOf" srcId="{87C3905C-8CC7-4711-A8C4-D34EF12C2CC9}" destId="{08F8B8CF-003C-4C5C-9B95-FDE2E8B13635}" srcOrd="3" destOrd="0" presId="urn:microsoft.com/office/officeart/2005/8/layout/hProcess6"/>
    <dgm:cxn modelId="{70B92EAB-7FE7-4783-8670-11D954072E95}" type="presParOf" srcId="{FDD99E2A-F3AB-4DAF-9450-3249272B3D08}" destId="{B3D7264E-0250-4B86-B63C-C6351BE5252C}" srcOrd="1" destOrd="0" presId="urn:microsoft.com/office/officeart/2005/8/layout/hProcess6"/>
    <dgm:cxn modelId="{D933598C-DE35-46F0-AC33-BB74C04401E0}" type="presParOf" srcId="{FDD99E2A-F3AB-4DAF-9450-3249272B3D08}" destId="{E130B31C-5F2B-4C97-9FC3-0CA1C128CBC8}" srcOrd="2" destOrd="0" presId="urn:microsoft.com/office/officeart/2005/8/layout/hProcess6"/>
    <dgm:cxn modelId="{2F975E9B-3152-4A3E-908E-3ACD15769AA3}" type="presParOf" srcId="{E130B31C-5F2B-4C97-9FC3-0CA1C128CBC8}" destId="{FDE022DC-469F-4E13-A2F3-A8AE262A2C3B}" srcOrd="0" destOrd="0" presId="urn:microsoft.com/office/officeart/2005/8/layout/hProcess6"/>
    <dgm:cxn modelId="{B19C7D39-390F-4FD9-BB9C-996976EEECFC}" type="presParOf" srcId="{E130B31C-5F2B-4C97-9FC3-0CA1C128CBC8}" destId="{642E92EB-1632-42D8-B349-49AC72865E65}" srcOrd="1" destOrd="0" presId="urn:microsoft.com/office/officeart/2005/8/layout/hProcess6"/>
    <dgm:cxn modelId="{BE713995-2249-4BCE-9AFC-9C9E7DF3F698}" type="presParOf" srcId="{E130B31C-5F2B-4C97-9FC3-0CA1C128CBC8}" destId="{2983D0BE-423F-4C18-B956-7D058BD24A31}" srcOrd="2" destOrd="0" presId="urn:microsoft.com/office/officeart/2005/8/layout/hProcess6"/>
    <dgm:cxn modelId="{EC0667A6-8FD3-40A6-8BDA-DB099F29E834}" type="presParOf" srcId="{E130B31C-5F2B-4C97-9FC3-0CA1C128CBC8}" destId="{2579A09E-73A0-44E1-9C67-3203062B540C}" srcOrd="3" destOrd="0" presId="urn:microsoft.com/office/officeart/2005/8/layout/hProcess6"/>
    <dgm:cxn modelId="{A622B1BC-0B7C-456D-B550-153CC2CF8A2A}" type="presParOf" srcId="{FDD99E2A-F3AB-4DAF-9450-3249272B3D08}" destId="{3AD99C9D-17F1-41A6-9357-F8A4EDFA54E7}" srcOrd="3" destOrd="0" presId="urn:microsoft.com/office/officeart/2005/8/layout/hProcess6"/>
    <dgm:cxn modelId="{F4A538CC-3C67-4FB9-9F41-DD3551EE5EEA}" type="presParOf" srcId="{FDD99E2A-F3AB-4DAF-9450-3249272B3D08}" destId="{58D32094-78C7-4E36-9085-36FA07697CC9}" srcOrd="4" destOrd="0" presId="urn:microsoft.com/office/officeart/2005/8/layout/hProcess6"/>
    <dgm:cxn modelId="{137642F6-2105-4D51-A6DA-27A40D2D238A}" type="presParOf" srcId="{58D32094-78C7-4E36-9085-36FA07697CC9}" destId="{8CFFD553-5CD2-479A-930B-E407CA893886}" srcOrd="0" destOrd="0" presId="urn:microsoft.com/office/officeart/2005/8/layout/hProcess6"/>
    <dgm:cxn modelId="{66973AA1-6095-4AD7-A6E1-E89C2149D3C3}" type="presParOf" srcId="{58D32094-78C7-4E36-9085-36FA07697CC9}" destId="{FC2B68AF-D78B-409A-8265-2D6EEAB0717F}" srcOrd="1" destOrd="0" presId="urn:microsoft.com/office/officeart/2005/8/layout/hProcess6"/>
    <dgm:cxn modelId="{84B21F64-A15F-4844-9A1A-F479D9DE6848}" type="presParOf" srcId="{58D32094-78C7-4E36-9085-36FA07697CC9}" destId="{53093EBB-4214-4892-A697-A4CE244C16B9}" srcOrd="2" destOrd="0" presId="urn:microsoft.com/office/officeart/2005/8/layout/hProcess6"/>
    <dgm:cxn modelId="{6470084F-80FB-4325-9B7C-83B7499FFAD0}" type="presParOf" srcId="{58D32094-78C7-4E36-9085-36FA07697CC9}" destId="{580E527F-3C50-4FAD-BF83-A546798E0B67}" srcOrd="3" destOrd="0" presId="urn:microsoft.com/office/officeart/2005/8/layout/hProcess6"/>
    <dgm:cxn modelId="{08FE4D91-36CF-4974-AD9A-04971DE81FA1}" type="presParOf" srcId="{FDD99E2A-F3AB-4DAF-9450-3249272B3D08}" destId="{291D393C-803A-4D59-8752-FCE08BADDB42}" srcOrd="5" destOrd="0" presId="urn:microsoft.com/office/officeart/2005/8/layout/hProcess6"/>
    <dgm:cxn modelId="{E34238BE-1BEC-470F-B15B-E340DF53E4F8}" type="presParOf" srcId="{FDD99E2A-F3AB-4DAF-9450-3249272B3D08}" destId="{E36A01B9-B910-4C5A-963C-9468A029938D}" srcOrd="6" destOrd="0" presId="urn:microsoft.com/office/officeart/2005/8/layout/hProcess6"/>
    <dgm:cxn modelId="{6A668AD9-23F1-46A5-8A96-F70B155F25BD}" type="presParOf" srcId="{E36A01B9-B910-4C5A-963C-9468A029938D}" destId="{6B651181-0749-4C82-8D07-1D1E6DDEF6C4}" srcOrd="0" destOrd="0" presId="urn:microsoft.com/office/officeart/2005/8/layout/hProcess6"/>
    <dgm:cxn modelId="{D703D96A-6182-4938-8704-1339F00EBC34}" type="presParOf" srcId="{E36A01B9-B910-4C5A-963C-9468A029938D}" destId="{D88A6900-D0C9-4AA7-8DAE-AA0867FC8945}" srcOrd="1" destOrd="0" presId="urn:microsoft.com/office/officeart/2005/8/layout/hProcess6"/>
    <dgm:cxn modelId="{7F206116-A0BF-456B-B40C-6C756646EEA1}" type="presParOf" srcId="{E36A01B9-B910-4C5A-963C-9468A029938D}" destId="{43EF716C-62DF-4286-A615-4D43CB344E65}" srcOrd="2" destOrd="0" presId="urn:microsoft.com/office/officeart/2005/8/layout/hProcess6"/>
    <dgm:cxn modelId="{8B4DBC7E-D3F8-40F7-AC04-0F37C1D08FF9}" type="presParOf" srcId="{E36A01B9-B910-4C5A-963C-9468A029938D}" destId="{D77C864C-616B-4958-828A-7CFCE14875F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EF5E97-47D8-4BEF-ACB1-1116495C10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E1B61C73-101F-4498-B023-0F98EAF0F3BF}">
      <dgm:prSet phldrT="[Text]"/>
      <dgm:spPr/>
      <dgm:t>
        <a:bodyPr/>
        <a:lstStyle/>
        <a:p>
          <a:r>
            <a:rPr lang="en-GB" dirty="0"/>
            <a:t>worldview hierarchy of values</a:t>
          </a:r>
        </a:p>
      </dgm:t>
    </dgm:pt>
    <dgm:pt modelId="{44510427-6196-4588-9B19-9AC64D5CA8E8}" type="parTrans" cxnId="{06632FB3-E6E9-48F7-B81A-E61DDAB833AC}">
      <dgm:prSet/>
      <dgm:spPr/>
      <dgm:t>
        <a:bodyPr/>
        <a:lstStyle/>
        <a:p>
          <a:endParaRPr lang="en-GB"/>
        </a:p>
      </dgm:t>
    </dgm:pt>
    <dgm:pt modelId="{ED18CAC2-6839-4EF4-A32E-90FDD95DA554}" type="sibTrans" cxnId="{06632FB3-E6E9-48F7-B81A-E61DDAB833AC}">
      <dgm:prSet/>
      <dgm:spPr/>
      <dgm:t>
        <a:bodyPr/>
        <a:lstStyle/>
        <a:p>
          <a:endParaRPr lang="en-GB"/>
        </a:p>
      </dgm:t>
    </dgm:pt>
    <dgm:pt modelId="{0863950C-E844-44CC-9CA4-ACFDEDC7C0C2}">
      <dgm:prSet phldrT="[Text]" custT="1"/>
      <dgm:spPr/>
      <dgm:t>
        <a:bodyPr/>
        <a:lstStyle/>
        <a:p>
          <a:r>
            <a:rPr lang="en-GB" sz="1100" i="0" dirty="0"/>
            <a:t>People dress in a  way that enables them to do their best work</a:t>
          </a:r>
        </a:p>
      </dgm:t>
    </dgm:pt>
    <dgm:pt modelId="{6742D5AE-D00C-444A-8023-909EF9CBEC43}" type="parTrans" cxnId="{E16D6E4F-A562-4AFB-82D5-6748AAF899C2}">
      <dgm:prSet/>
      <dgm:spPr/>
      <dgm:t>
        <a:bodyPr/>
        <a:lstStyle/>
        <a:p>
          <a:endParaRPr lang="en-GB"/>
        </a:p>
      </dgm:t>
    </dgm:pt>
    <dgm:pt modelId="{879B2C6E-16DF-43C4-BEBF-D44553A4B543}" type="sibTrans" cxnId="{E16D6E4F-A562-4AFB-82D5-6748AAF899C2}">
      <dgm:prSet/>
      <dgm:spPr/>
      <dgm:t>
        <a:bodyPr/>
        <a:lstStyle/>
        <a:p>
          <a:endParaRPr lang="en-GB"/>
        </a:p>
      </dgm:t>
    </dgm:pt>
    <dgm:pt modelId="{0AAFD817-0EC4-4EC2-B494-4925E4F8CC53}">
      <dgm:prSet phldrT="[Text]"/>
      <dgm:spPr/>
      <dgm:t>
        <a:bodyPr/>
        <a:lstStyle/>
        <a:p>
          <a:r>
            <a:rPr lang="en-GB" dirty="0"/>
            <a:t>Mindset Language</a:t>
          </a:r>
        </a:p>
      </dgm:t>
    </dgm:pt>
    <dgm:pt modelId="{DD7DA4F6-D44C-4A7B-AD51-2587011FFB27}" type="parTrans" cxnId="{515D7EAF-0FD3-4359-BD0F-4C11446242D0}">
      <dgm:prSet/>
      <dgm:spPr/>
      <dgm:t>
        <a:bodyPr/>
        <a:lstStyle/>
        <a:p>
          <a:endParaRPr lang="en-GB"/>
        </a:p>
      </dgm:t>
    </dgm:pt>
    <dgm:pt modelId="{E3B97FD2-4925-45B1-A975-A9AC1115E9B2}" type="sibTrans" cxnId="{515D7EAF-0FD3-4359-BD0F-4C11446242D0}">
      <dgm:prSet/>
      <dgm:spPr/>
      <dgm:t>
        <a:bodyPr/>
        <a:lstStyle/>
        <a:p>
          <a:endParaRPr lang="en-GB"/>
        </a:p>
      </dgm:t>
    </dgm:pt>
    <dgm:pt modelId="{E62B37A8-6BDF-4A01-B4A0-39147623CE4D}">
      <dgm:prSet phldrT="[Text]" custT="1"/>
      <dgm:spPr/>
      <dgm:t>
        <a:bodyPr/>
        <a:lstStyle/>
        <a:p>
          <a:r>
            <a:rPr lang="en-GB" sz="1050" i="0" dirty="0"/>
            <a:t>The best work gets done when I feel at ease and comfortable</a:t>
          </a:r>
          <a:endParaRPr lang="en-GB" sz="1050" dirty="0"/>
        </a:p>
      </dgm:t>
    </dgm:pt>
    <dgm:pt modelId="{FCDAC0F3-0C63-4B36-8404-5F38416ABED7}" type="parTrans" cxnId="{3637FC16-50E9-48B0-B5BD-FAC74A5D7FC3}">
      <dgm:prSet/>
      <dgm:spPr/>
      <dgm:t>
        <a:bodyPr/>
        <a:lstStyle/>
        <a:p>
          <a:endParaRPr lang="en-GB"/>
        </a:p>
      </dgm:t>
    </dgm:pt>
    <dgm:pt modelId="{09F3B531-23A1-416B-8015-0A4CE6FAEB2E}" type="sibTrans" cxnId="{3637FC16-50E9-48B0-B5BD-FAC74A5D7FC3}">
      <dgm:prSet/>
      <dgm:spPr/>
      <dgm:t>
        <a:bodyPr/>
        <a:lstStyle/>
        <a:p>
          <a:endParaRPr lang="en-GB"/>
        </a:p>
      </dgm:t>
    </dgm:pt>
    <dgm:pt modelId="{8DA894FA-8AC1-4F86-9107-859B0E475A57}">
      <dgm:prSet phldrT="[Text]"/>
      <dgm:spPr/>
      <dgm:t>
        <a:bodyPr/>
        <a:lstStyle/>
        <a:p>
          <a:r>
            <a:rPr lang="en-GB" dirty="0"/>
            <a:t>Behaviour</a:t>
          </a:r>
        </a:p>
      </dgm:t>
    </dgm:pt>
    <dgm:pt modelId="{DADF608E-1C83-4C22-BDF2-D57A533B976D}" type="parTrans" cxnId="{7012E8DD-92C5-4B0D-BFF8-593218AF8B7C}">
      <dgm:prSet/>
      <dgm:spPr/>
      <dgm:t>
        <a:bodyPr/>
        <a:lstStyle/>
        <a:p>
          <a:endParaRPr lang="en-GB"/>
        </a:p>
      </dgm:t>
    </dgm:pt>
    <dgm:pt modelId="{A933B5BF-D408-4E0B-BFE2-34B6F87C8E1F}" type="sibTrans" cxnId="{7012E8DD-92C5-4B0D-BFF8-593218AF8B7C}">
      <dgm:prSet/>
      <dgm:spPr/>
      <dgm:t>
        <a:bodyPr/>
        <a:lstStyle/>
        <a:p>
          <a:endParaRPr lang="en-GB"/>
        </a:p>
      </dgm:t>
    </dgm:pt>
    <dgm:pt modelId="{8FE1F998-B89F-4AFD-8DC8-A1CB352655EC}">
      <dgm:prSet phldrT="[Text]" custT="1"/>
      <dgm:spPr/>
      <dgm:t>
        <a:bodyPr/>
        <a:lstStyle/>
        <a:p>
          <a:r>
            <a:rPr lang="en-GB" sz="1050" dirty="0"/>
            <a:t>Walking meetings, active soles, standing desks, thinking walks, active travel, reduced car use</a:t>
          </a:r>
        </a:p>
      </dgm:t>
    </dgm:pt>
    <dgm:pt modelId="{787E58AE-F07D-4BCC-A7CF-E6B4B1ACAC6F}" type="parTrans" cxnId="{1B346607-4D29-4E6B-A479-E88C6FBD46D5}">
      <dgm:prSet/>
      <dgm:spPr/>
      <dgm:t>
        <a:bodyPr/>
        <a:lstStyle/>
        <a:p>
          <a:endParaRPr lang="en-GB"/>
        </a:p>
      </dgm:t>
    </dgm:pt>
    <dgm:pt modelId="{C19DCF14-1010-4933-8C02-0C5332C0A9D0}" type="sibTrans" cxnId="{1B346607-4D29-4E6B-A479-E88C6FBD46D5}">
      <dgm:prSet/>
      <dgm:spPr/>
      <dgm:t>
        <a:bodyPr/>
        <a:lstStyle/>
        <a:p>
          <a:endParaRPr lang="en-GB"/>
        </a:p>
      </dgm:t>
    </dgm:pt>
    <dgm:pt modelId="{858D60A0-1386-46D5-A9E2-D65B9F4022F8}">
      <dgm:prSet/>
      <dgm:spPr/>
      <dgm:t>
        <a:bodyPr/>
        <a:lstStyle/>
        <a:p>
          <a:r>
            <a:rPr lang="en-GB" dirty="0"/>
            <a:t>Outcome</a:t>
          </a:r>
        </a:p>
      </dgm:t>
    </dgm:pt>
    <dgm:pt modelId="{E7A2E680-A8F4-4963-AEB5-0AE4F77DE7FE}" type="parTrans" cxnId="{7C3EE6F9-6EFF-4F66-83DE-1B9DE46F5B64}">
      <dgm:prSet/>
      <dgm:spPr/>
      <dgm:t>
        <a:bodyPr/>
        <a:lstStyle/>
        <a:p>
          <a:endParaRPr lang="en-GB"/>
        </a:p>
      </dgm:t>
    </dgm:pt>
    <dgm:pt modelId="{7A14D2FC-1E6B-4D01-9283-AA4A062E0082}" type="sibTrans" cxnId="{7C3EE6F9-6EFF-4F66-83DE-1B9DE46F5B64}">
      <dgm:prSet/>
      <dgm:spPr/>
      <dgm:t>
        <a:bodyPr/>
        <a:lstStyle/>
        <a:p>
          <a:endParaRPr lang="en-GB"/>
        </a:p>
      </dgm:t>
    </dgm:pt>
    <dgm:pt modelId="{7D60B475-BD5D-4064-BE78-E9F499792A66}">
      <dgm:prSet custT="1"/>
      <dgm:spPr/>
      <dgm:t>
        <a:bodyPr/>
        <a:lstStyle/>
        <a:p>
          <a:r>
            <a:rPr lang="en-GB" sz="1050" dirty="0"/>
            <a:t>Activity</a:t>
          </a:r>
        </a:p>
        <a:p>
          <a:r>
            <a:rPr lang="en-GB" sz="1050" dirty="0"/>
            <a:t>Productivity</a:t>
          </a:r>
        </a:p>
        <a:p>
          <a:r>
            <a:rPr lang="en-GB" sz="1050" dirty="0"/>
            <a:t>Creativity</a:t>
          </a:r>
        </a:p>
        <a:p>
          <a:r>
            <a:rPr lang="en-GB" sz="1050" dirty="0"/>
            <a:t>Health</a:t>
          </a:r>
        </a:p>
        <a:p>
          <a:r>
            <a:rPr lang="en-GB" sz="1050" dirty="0"/>
            <a:t>Wellbeing</a:t>
          </a:r>
        </a:p>
        <a:p>
          <a:r>
            <a:rPr lang="en-GB" sz="1050" dirty="0"/>
            <a:t>Problem solving</a:t>
          </a:r>
        </a:p>
        <a:p>
          <a:r>
            <a:rPr lang="en-GB" sz="1050" dirty="0"/>
            <a:t>Environmental benefi</a:t>
          </a:r>
          <a:r>
            <a:rPr lang="en-GB" sz="800" dirty="0"/>
            <a:t>ts  </a:t>
          </a:r>
        </a:p>
      </dgm:t>
    </dgm:pt>
    <dgm:pt modelId="{0296A2F7-00DD-49F5-9AF7-34F0F41332B4}" type="parTrans" cxnId="{22E19F63-601C-4CC0-BF01-92705480A6D3}">
      <dgm:prSet/>
      <dgm:spPr/>
      <dgm:t>
        <a:bodyPr/>
        <a:lstStyle/>
        <a:p>
          <a:endParaRPr lang="en-GB"/>
        </a:p>
      </dgm:t>
    </dgm:pt>
    <dgm:pt modelId="{E6C9E7F1-6A1B-4E94-9C16-9B101439569F}" type="sibTrans" cxnId="{22E19F63-601C-4CC0-BF01-92705480A6D3}">
      <dgm:prSet/>
      <dgm:spPr/>
      <dgm:t>
        <a:bodyPr/>
        <a:lstStyle/>
        <a:p>
          <a:endParaRPr lang="en-GB"/>
        </a:p>
      </dgm:t>
    </dgm:pt>
    <dgm:pt modelId="{FDD99E2A-F3AB-4DAF-9450-3249272B3D08}" type="pres">
      <dgm:prSet presAssocID="{5CEF5E97-47D8-4BEF-ACB1-1116495C1022}" presName="theList" presStyleCnt="0">
        <dgm:presLayoutVars>
          <dgm:dir/>
          <dgm:animLvl val="lvl"/>
          <dgm:resizeHandles val="exact"/>
        </dgm:presLayoutVars>
      </dgm:prSet>
      <dgm:spPr/>
    </dgm:pt>
    <dgm:pt modelId="{87C3905C-8CC7-4711-A8C4-D34EF12C2CC9}" type="pres">
      <dgm:prSet presAssocID="{E1B61C73-101F-4498-B023-0F98EAF0F3BF}" presName="compNode" presStyleCnt="0"/>
      <dgm:spPr/>
    </dgm:pt>
    <dgm:pt modelId="{6F355F7A-9A40-40CB-BDC0-8E5E44CD0A78}" type="pres">
      <dgm:prSet presAssocID="{E1B61C73-101F-4498-B023-0F98EAF0F3BF}" presName="noGeometry" presStyleCnt="0"/>
      <dgm:spPr/>
    </dgm:pt>
    <dgm:pt modelId="{41D7D968-9172-4D01-BB5C-C7D86D057E10}" type="pres">
      <dgm:prSet presAssocID="{E1B61C73-101F-4498-B023-0F98EAF0F3BF}" presName="childTextVisible" presStyleLbl="bgAccFollowNode1" presStyleIdx="0" presStyleCnt="4" custLinFactNeighborX="1540" custLinFactNeighborY="-587">
        <dgm:presLayoutVars>
          <dgm:bulletEnabled val="1"/>
        </dgm:presLayoutVars>
      </dgm:prSet>
      <dgm:spPr/>
    </dgm:pt>
    <dgm:pt modelId="{B0FF6985-4DC7-444D-8EAB-98FAC971B685}" type="pres">
      <dgm:prSet presAssocID="{E1B61C73-101F-4498-B023-0F98EAF0F3BF}" presName="childTextHidden" presStyleLbl="bgAccFollowNode1" presStyleIdx="0" presStyleCnt="4"/>
      <dgm:spPr/>
    </dgm:pt>
    <dgm:pt modelId="{08F8B8CF-003C-4C5C-9B95-FDE2E8B13635}" type="pres">
      <dgm:prSet presAssocID="{E1B61C73-101F-4498-B023-0F98EAF0F3BF}" presName="parentText" presStyleLbl="node1" presStyleIdx="0" presStyleCnt="4">
        <dgm:presLayoutVars>
          <dgm:chMax val="1"/>
          <dgm:bulletEnabled val="1"/>
        </dgm:presLayoutVars>
      </dgm:prSet>
      <dgm:spPr/>
    </dgm:pt>
    <dgm:pt modelId="{B3D7264E-0250-4B86-B63C-C6351BE5252C}" type="pres">
      <dgm:prSet presAssocID="{E1B61C73-101F-4498-B023-0F98EAF0F3BF}" presName="aSpace" presStyleCnt="0"/>
      <dgm:spPr/>
    </dgm:pt>
    <dgm:pt modelId="{E130B31C-5F2B-4C97-9FC3-0CA1C128CBC8}" type="pres">
      <dgm:prSet presAssocID="{0AAFD817-0EC4-4EC2-B494-4925E4F8CC53}" presName="compNode" presStyleCnt="0"/>
      <dgm:spPr/>
    </dgm:pt>
    <dgm:pt modelId="{FDE022DC-469F-4E13-A2F3-A8AE262A2C3B}" type="pres">
      <dgm:prSet presAssocID="{0AAFD817-0EC4-4EC2-B494-4925E4F8CC53}" presName="noGeometry" presStyleCnt="0"/>
      <dgm:spPr/>
    </dgm:pt>
    <dgm:pt modelId="{642E92EB-1632-42D8-B349-49AC72865E65}" type="pres">
      <dgm:prSet presAssocID="{0AAFD817-0EC4-4EC2-B494-4925E4F8CC53}" presName="childTextVisible" presStyleLbl="bgAccFollowNode1" presStyleIdx="1" presStyleCnt="4" custLinFactNeighborY="-612">
        <dgm:presLayoutVars>
          <dgm:bulletEnabled val="1"/>
        </dgm:presLayoutVars>
      </dgm:prSet>
      <dgm:spPr/>
    </dgm:pt>
    <dgm:pt modelId="{2983D0BE-423F-4C18-B956-7D058BD24A31}" type="pres">
      <dgm:prSet presAssocID="{0AAFD817-0EC4-4EC2-B494-4925E4F8CC53}" presName="childTextHidden" presStyleLbl="bgAccFollowNode1" presStyleIdx="1" presStyleCnt="4"/>
      <dgm:spPr/>
    </dgm:pt>
    <dgm:pt modelId="{2579A09E-73A0-44E1-9C67-3203062B540C}" type="pres">
      <dgm:prSet presAssocID="{0AAFD817-0EC4-4EC2-B494-4925E4F8CC53}" presName="parentText" presStyleLbl="node1" presStyleIdx="1" presStyleCnt="4">
        <dgm:presLayoutVars>
          <dgm:chMax val="1"/>
          <dgm:bulletEnabled val="1"/>
        </dgm:presLayoutVars>
      </dgm:prSet>
      <dgm:spPr/>
    </dgm:pt>
    <dgm:pt modelId="{3AD99C9D-17F1-41A6-9357-F8A4EDFA54E7}" type="pres">
      <dgm:prSet presAssocID="{0AAFD817-0EC4-4EC2-B494-4925E4F8CC53}" presName="aSpace" presStyleCnt="0"/>
      <dgm:spPr/>
    </dgm:pt>
    <dgm:pt modelId="{58D32094-78C7-4E36-9085-36FA07697CC9}" type="pres">
      <dgm:prSet presAssocID="{8DA894FA-8AC1-4F86-9107-859B0E475A57}" presName="compNode" presStyleCnt="0"/>
      <dgm:spPr/>
    </dgm:pt>
    <dgm:pt modelId="{8CFFD553-5CD2-479A-930B-E407CA893886}" type="pres">
      <dgm:prSet presAssocID="{8DA894FA-8AC1-4F86-9107-859B0E475A57}" presName="noGeometry" presStyleCnt="0"/>
      <dgm:spPr/>
    </dgm:pt>
    <dgm:pt modelId="{FC2B68AF-D78B-409A-8265-2D6EEAB0717F}" type="pres">
      <dgm:prSet presAssocID="{8DA894FA-8AC1-4F86-9107-859B0E475A57}" presName="childTextVisible" presStyleLbl="bgAccFollowNode1" presStyleIdx="2" presStyleCnt="4" custLinFactNeighborX="1604">
        <dgm:presLayoutVars>
          <dgm:bulletEnabled val="1"/>
        </dgm:presLayoutVars>
      </dgm:prSet>
      <dgm:spPr/>
    </dgm:pt>
    <dgm:pt modelId="{53093EBB-4214-4892-A697-A4CE244C16B9}" type="pres">
      <dgm:prSet presAssocID="{8DA894FA-8AC1-4F86-9107-859B0E475A57}" presName="childTextHidden" presStyleLbl="bgAccFollowNode1" presStyleIdx="2" presStyleCnt="4"/>
      <dgm:spPr/>
    </dgm:pt>
    <dgm:pt modelId="{580E527F-3C50-4FAD-BF83-A546798E0B67}" type="pres">
      <dgm:prSet presAssocID="{8DA894FA-8AC1-4F86-9107-859B0E475A57}" presName="parentText" presStyleLbl="node1" presStyleIdx="2" presStyleCnt="4">
        <dgm:presLayoutVars>
          <dgm:chMax val="1"/>
          <dgm:bulletEnabled val="1"/>
        </dgm:presLayoutVars>
      </dgm:prSet>
      <dgm:spPr/>
    </dgm:pt>
    <dgm:pt modelId="{291D393C-803A-4D59-8752-FCE08BADDB42}" type="pres">
      <dgm:prSet presAssocID="{8DA894FA-8AC1-4F86-9107-859B0E475A57}" presName="aSpace" presStyleCnt="0"/>
      <dgm:spPr/>
    </dgm:pt>
    <dgm:pt modelId="{E36A01B9-B910-4C5A-963C-9468A029938D}" type="pres">
      <dgm:prSet presAssocID="{858D60A0-1386-46D5-A9E2-D65B9F4022F8}" presName="compNode" presStyleCnt="0"/>
      <dgm:spPr/>
    </dgm:pt>
    <dgm:pt modelId="{6B651181-0749-4C82-8D07-1D1E6DDEF6C4}" type="pres">
      <dgm:prSet presAssocID="{858D60A0-1386-46D5-A9E2-D65B9F4022F8}" presName="noGeometry" presStyleCnt="0"/>
      <dgm:spPr/>
    </dgm:pt>
    <dgm:pt modelId="{D88A6900-D0C9-4AA7-8DAE-AA0867FC8945}" type="pres">
      <dgm:prSet presAssocID="{858D60A0-1386-46D5-A9E2-D65B9F4022F8}" presName="childTextVisible" presStyleLbl="bgAccFollowNode1" presStyleIdx="3" presStyleCnt="4">
        <dgm:presLayoutVars>
          <dgm:bulletEnabled val="1"/>
        </dgm:presLayoutVars>
      </dgm:prSet>
      <dgm:spPr/>
    </dgm:pt>
    <dgm:pt modelId="{43EF716C-62DF-4286-A615-4D43CB344E65}" type="pres">
      <dgm:prSet presAssocID="{858D60A0-1386-46D5-A9E2-D65B9F4022F8}" presName="childTextHidden" presStyleLbl="bgAccFollowNode1" presStyleIdx="3" presStyleCnt="4"/>
      <dgm:spPr/>
    </dgm:pt>
    <dgm:pt modelId="{D77C864C-616B-4958-828A-7CFCE14875F6}" type="pres">
      <dgm:prSet presAssocID="{858D60A0-1386-46D5-A9E2-D65B9F4022F8}" presName="parentText" presStyleLbl="node1" presStyleIdx="3" presStyleCnt="4">
        <dgm:presLayoutVars>
          <dgm:chMax val="1"/>
          <dgm:bulletEnabled val="1"/>
        </dgm:presLayoutVars>
      </dgm:prSet>
      <dgm:spPr/>
    </dgm:pt>
  </dgm:ptLst>
  <dgm:cxnLst>
    <dgm:cxn modelId="{59B24105-0957-4CAB-A299-FD67115DFF2A}" type="presOf" srcId="{0863950C-E844-44CC-9CA4-ACFDEDC7C0C2}" destId="{41D7D968-9172-4D01-BB5C-C7D86D057E10}" srcOrd="0" destOrd="0" presId="urn:microsoft.com/office/officeart/2005/8/layout/hProcess6"/>
    <dgm:cxn modelId="{1B346607-4D29-4E6B-A479-E88C6FBD46D5}" srcId="{8DA894FA-8AC1-4F86-9107-859B0E475A57}" destId="{8FE1F998-B89F-4AFD-8DC8-A1CB352655EC}" srcOrd="0" destOrd="0" parTransId="{787E58AE-F07D-4BCC-A7CF-E6B4B1ACAC6F}" sibTransId="{C19DCF14-1010-4933-8C02-0C5332C0A9D0}"/>
    <dgm:cxn modelId="{A3791312-DFAD-40FF-BFA2-88B66CB049AA}" type="presOf" srcId="{E62B37A8-6BDF-4A01-B4A0-39147623CE4D}" destId="{642E92EB-1632-42D8-B349-49AC72865E65}" srcOrd="0" destOrd="0" presId="urn:microsoft.com/office/officeart/2005/8/layout/hProcess6"/>
    <dgm:cxn modelId="{3637FC16-50E9-48B0-B5BD-FAC74A5D7FC3}" srcId="{0AAFD817-0EC4-4EC2-B494-4925E4F8CC53}" destId="{E62B37A8-6BDF-4A01-B4A0-39147623CE4D}" srcOrd="0" destOrd="0" parTransId="{FCDAC0F3-0C63-4B36-8404-5F38416ABED7}" sibTransId="{09F3B531-23A1-416B-8015-0A4CE6FAEB2E}"/>
    <dgm:cxn modelId="{6BF1195B-5E86-4945-8E08-DC7F45A6607E}" type="presOf" srcId="{8DA894FA-8AC1-4F86-9107-859B0E475A57}" destId="{580E527F-3C50-4FAD-BF83-A546798E0B67}" srcOrd="0" destOrd="0" presId="urn:microsoft.com/office/officeart/2005/8/layout/hProcess6"/>
    <dgm:cxn modelId="{22E19F63-601C-4CC0-BF01-92705480A6D3}" srcId="{858D60A0-1386-46D5-A9E2-D65B9F4022F8}" destId="{7D60B475-BD5D-4064-BE78-E9F499792A66}" srcOrd="0" destOrd="0" parTransId="{0296A2F7-00DD-49F5-9AF7-34F0F41332B4}" sibTransId="{E6C9E7F1-6A1B-4E94-9C16-9B101439569F}"/>
    <dgm:cxn modelId="{A328B44B-8682-4B01-AD65-73C7E942632B}" type="presOf" srcId="{7D60B475-BD5D-4064-BE78-E9F499792A66}" destId="{43EF716C-62DF-4286-A615-4D43CB344E65}" srcOrd="1" destOrd="0" presId="urn:microsoft.com/office/officeart/2005/8/layout/hProcess6"/>
    <dgm:cxn modelId="{2F939E4C-7BF0-4782-9A88-8326605B2957}" type="presOf" srcId="{E62B37A8-6BDF-4A01-B4A0-39147623CE4D}" destId="{2983D0BE-423F-4C18-B956-7D058BD24A31}" srcOrd="1" destOrd="0" presId="urn:microsoft.com/office/officeart/2005/8/layout/hProcess6"/>
    <dgm:cxn modelId="{E16D6E4F-A562-4AFB-82D5-6748AAF899C2}" srcId="{E1B61C73-101F-4498-B023-0F98EAF0F3BF}" destId="{0863950C-E844-44CC-9CA4-ACFDEDC7C0C2}" srcOrd="0" destOrd="0" parTransId="{6742D5AE-D00C-444A-8023-909EF9CBEC43}" sibTransId="{879B2C6E-16DF-43C4-BEBF-D44553A4B543}"/>
    <dgm:cxn modelId="{5F40C675-A263-48E6-99A0-A0A1301D5A70}" type="presOf" srcId="{7D60B475-BD5D-4064-BE78-E9F499792A66}" destId="{D88A6900-D0C9-4AA7-8DAE-AA0867FC8945}" srcOrd="0" destOrd="0" presId="urn:microsoft.com/office/officeart/2005/8/layout/hProcess6"/>
    <dgm:cxn modelId="{CF90158F-8697-4D26-B0D4-C33832941AE7}" type="presOf" srcId="{E1B61C73-101F-4498-B023-0F98EAF0F3BF}" destId="{08F8B8CF-003C-4C5C-9B95-FDE2E8B13635}" srcOrd="0" destOrd="0" presId="urn:microsoft.com/office/officeart/2005/8/layout/hProcess6"/>
    <dgm:cxn modelId="{037B099F-4958-45EA-95B3-06EEAEBAD326}" type="presOf" srcId="{858D60A0-1386-46D5-A9E2-D65B9F4022F8}" destId="{D77C864C-616B-4958-828A-7CFCE14875F6}" srcOrd="0" destOrd="0" presId="urn:microsoft.com/office/officeart/2005/8/layout/hProcess6"/>
    <dgm:cxn modelId="{62AD53AD-ACFD-4772-A708-2DA98DB1833D}" type="presOf" srcId="{8FE1F998-B89F-4AFD-8DC8-A1CB352655EC}" destId="{53093EBB-4214-4892-A697-A4CE244C16B9}" srcOrd="1" destOrd="0" presId="urn:microsoft.com/office/officeart/2005/8/layout/hProcess6"/>
    <dgm:cxn modelId="{515D7EAF-0FD3-4359-BD0F-4C11446242D0}" srcId="{5CEF5E97-47D8-4BEF-ACB1-1116495C1022}" destId="{0AAFD817-0EC4-4EC2-B494-4925E4F8CC53}" srcOrd="1" destOrd="0" parTransId="{DD7DA4F6-D44C-4A7B-AD51-2587011FFB27}" sibTransId="{E3B97FD2-4925-45B1-A975-A9AC1115E9B2}"/>
    <dgm:cxn modelId="{06632FB3-E6E9-48F7-B81A-E61DDAB833AC}" srcId="{5CEF5E97-47D8-4BEF-ACB1-1116495C1022}" destId="{E1B61C73-101F-4498-B023-0F98EAF0F3BF}" srcOrd="0" destOrd="0" parTransId="{44510427-6196-4588-9B19-9AC64D5CA8E8}" sibTransId="{ED18CAC2-6839-4EF4-A32E-90FDD95DA554}"/>
    <dgm:cxn modelId="{ED5E7AB6-7176-4609-90A4-91609F98F1D7}" type="presOf" srcId="{8FE1F998-B89F-4AFD-8DC8-A1CB352655EC}" destId="{FC2B68AF-D78B-409A-8265-2D6EEAB0717F}" srcOrd="0" destOrd="0" presId="urn:microsoft.com/office/officeart/2005/8/layout/hProcess6"/>
    <dgm:cxn modelId="{0598C5BA-A2F3-461F-B86F-CC4A26FEAD56}" type="presOf" srcId="{5CEF5E97-47D8-4BEF-ACB1-1116495C1022}" destId="{FDD99E2A-F3AB-4DAF-9450-3249272B3D08}" srcOrd="0" destOrd="0" presId="urn:microsoft.com/office/officeart/2005/8/layout/hProcess6"/>
    <dgm:cxn modelId="{F99494D8-5DC8-44CF-A280-76A8C6FB678C}" type="presOf" srcId="{0863950C-E844-44CC-9CA4-ACFDEDC7C0C2}" destId="{B0FF6985-4DC7-444D-8EAB-98FAC971B685}" srcOrd="1" destOrd="0" presId="urn:microsoft.com/office/officeart/2005/8/layout/hProcess6"/>
    <dgm:cxn modelId="{7012E8DD-92C5-4B0D-BFF8-593218AF8B7C}" srcId="{5CEF5E97-47D8-4BEF-ACB1-1116495C1022}" destId="{8DA894FA-8AC1-4F86-9107-859B0E475A57}" srcOrd="2" destOrd="0" parTransId="{DADF608E-1C83-4C22-BDF2-D57A533B976D}" sibTransId="{A933B5BF-D408-4E0B-BFE2-34B6F87C8E1F}"/>
    <dgm:cxn modelId="{C5C5B3E0-D4E5-4573-8127-527365DB5B9A}" type="presOf" srcId="{0AAFD817-0EC4-4EC2-B494-4925E4F8CC53}" destId="{2579A09E-73A0-44E1-9C67-3203062B540C}" srcOrd="0" destOrd="0" presId="urn:microsoft.com/office/officeart/2005/8/layout/hProcess6"/>
    <dgm:cxn modelId="{7C3EE6F9-6EFF-4F66-83DE-1B9DE46F5B64}" srcId="{5CEF5E97-47D8-4BEF-ACB1-1116495C1022}" destId="{858D60A0-1386-46D5-A9E2-D65B9F4022F8}" srcOrd="3" destOrd="0" parTransId="{E7A2E680-A8F4-4963-AEB5-0AE4F77DE7FE}" sibTransId="{7A14D2FC-1E6B-4D01-9283-AA4A062E0082}"/>
    <dgm:cxn modelId="{37F3489B-FEC2-4857-BC12-8975E02D20BF}" type="presParOf" srcId="{FDD99E2A-F3AB-4DAF-9450-3249272B3D08}" destId="{87C3905C-8CC7-4711-A8C4-D34EF12C2CC9}" srcOrd="0" destOrd="0" presId="urn:microsoft.com/office/officeart/2005/8/layout/hProcess6"/>
    <dgm:cxn modelId="{66A80B28-E512-40CA-9AF0-2A5B07195CD2}" type="presParOf" srcId="{87C3905C-8CC7-4711-A8C4-D34EF12C2CC9}" destId="{6F355F7A-9A40-40CB-BDC0-8E5E44CD0A78}" srcOrd="0" destOrd="0" presId="urn:microsoft.com/office/officeart/2005/8/layout/hProcess6"/>
    <dgm:cxn modelId="{E0953180-9286-49F8-A912-94A91A0BC9C2}" type="presParOf" srcId="{87C3905C-8CC7-4711-A8C4-D34EF12C2CC9}" destId="{41D7D968-9172-4D01-BB5C-C7D86D057E10}" srcOrd="1" destOrd="0" presId="urn:microsoft.com/office/officeart/2005/8/layout/hProcess6"/>
    <dgm:cxn modelId="{06CA5DDA-7B0F-4577-80EC-C891072F5D61}" type="presParOf" srcId="{87C3905C-8CC7-4711-A8C4-D34EF12C2CC9}" destId="{B0FF6985-4DC7-444D-8EAB-98FAC971B685}" srcOrd="2" destOrd="0" presId="urn:microsoft.com/office/officeart/2005/8/layout/hProcess6"/>
    <dgm:cxn modelId="{5BF25259-67BC-46E0-B735-E02DFBCA7FCF}" type="presParOf" srcId="{87C3905C-8CC7-4711-A8C4-D34EF12C2CC9}" destId="{08F8B8CF-003C-4C5C-9B95-FDE2E8B13635}" srcOrd="3" destOrd="0" presId="urn:microsoft.com/office/officeart/2005/8/layout/hProcess6"/>
    <dgm:cxn modelId="{70B92EAB-7FE7-4783-8670-11D954072E95}" type="presParOf" srcId="{FDD99E2A-F3AB-4DAF-9450-3249272B3D08}" destId="{B3D7264E-0250-4B86-B63C-C6351BE5252C}" srcOrd="1" destOrd="0" presId="urn:microsoft.com/office/officeart/2005/8/layout/hProcess6"/>
    <dgm:cxn modelId="{D933598C-DE35-46F0-AC33-BB74C04401E0}" type="presParOf" srcId="{FDD99E2A-F3AB-4DAF-9450-3249272B3D08}" destId="{E130B31C-5F2B-4C97-9FC3-0CA1C128CBC8}" srcOrd="2" destOrd="0" presId="urn:microsoft.com/office/officeart/2005/8/layout/hProcess6"/>
    <dgm:cxn modelId="{2F975E9B-3152-4A3E-908E-3ACD15769AA3}" type="presParOf" srcId="{E130B31C-5F2B-4C97-9FC3-0CA1C128CBC8}" destId="{FDE022DC-469F-4E13-A2F3-A8AE262A2C3B}" srcOrd="0" destOrd="0" presId="urn:microsoft.com/office/officeart/2005/8/layout/hProcess6"/>
    <dgm:cxn modelId="{B19C7D39-390F-4FD9-BB9C-996976EEECFC}" type="presParOf" srcId="{E130B31C-5F2B-4C97-9FC3-0CA1C128CBC8}" destId="{642E92EB-1632-42D8-B349-49AC72865E65}" srcOrd="1" destOrd="0" presId="urn:microsoft.com/office/officeart/2005/8/layout/hProcess6"/>
    <dgm:cxn modelId="{BE713995-2249-4BCE-9AFC-9C9E7DF3F698}" type="presParOf" srcId="{E130B31C-5F2B-4C97-9FC3-0CA1C128CBC8}" destId="{2983D0BE-423F-4C18-B956-7D058BD24A31}" srcOrd="2" destOrd="0" presId="urn:microsoft.com/office/officeart/2005/8/layout/hProcess6"/>
    <dgm:cxn modelId="{EC0667A6-8FD3-40A6-8BDA-DB099F29E834}" type="presParOf" srcId="{E130B31C-5F2B-4C97-9FC3-0CA1C128CBC8}" destId="{2579A09E-73A0-44E1-9C67-3203062B540C}" srcOrd="3" destOrd="0" presId="urn:microsoft.com/office/officeart/2005/8/layout/hProcess6"/>
    <dgm:cxn modelId="{A622B1BC-0B7C-456D-B550-153CC2CF8A2A}" type="presParOf" srcId="{FDD99E2A-F3AB-4DAF-9450-3249272B3D08}" destId="{3AD99C9D-17F1-41A6-9357-F8A4EDFA54E7}" srcOrd="3" destOrd="0" presId="urn:microsoft.com/office/officeart/2005/8/layout/hProcess6"/>
    <dgm:cxn modelId="{F4A538CC-3C67-4FB9-9F41-DD3551EE5EEA}" type="presParOf" srcId="{FDD99E2A-F3AB-4DAF-9450-3249272B3D08}" destId="{58D32094-78C7-4E36-9085-36FA07697CC9}" srcOrd="4" destOrd="0" presId="urn:microsoft.com/office/officeart/2005/8/layout/hProcess6"/>
    <dgm:cxn modelId="{137642F6-2105-4D51-A6DA-27A40D2D238A}" type="presParOf" srcId="{58D32094-78C7-4E36-9085-36FA07697CC9}" destId="{8CFFD553-5CD2-479A-930B-E407CA893886}" srcOrd="0" destOrd="0" presId="urn:microsoft.com/office/officeart/2005/8/layout/hProcess6"/>
    <dgm:cxn modelId="{66973AA1-6095-4AD7-A6E1-E89C2149D3C3}" type="presParOf" srcId="{58D32094-78C7-4E36-9085-36FA07697CC9}" destId="{FC2B68AF-D78B-409A-8265-2D6EEAB0717F}" srcOrd="1" destOrd="0" presId="urn:microsoft.com/office/officeart/2005/8/layout/hProcess6"/>
    <dgm:cxn modelId="{84B21F64-A15F-4844-9A1A-F479D9DE6848}" type="presParOf" srcId="{58D32094-78C7-4E36-9085-36FA07697CC9}" destId="{53093EBB-4214-4892-A697-A4CE244C16B9}" srcOrd="2" destOrd="0" presId="urn:microsoft.com/office/officeart/2005/8/layout/hProcess6"/>
    <dgm:cxn modelId="{6470084F-80FB-4325-9B7C-83B7499FFAD0}" type="presParOf" srcId="{58D32094-78C7-4E36-9085-36FA07697CC9}" destId="{580E527F-3C50-4FAD-BF83-A546798E0B67}" srcOrd="3" destOrd="0" presId="urn:microsoft.com/office/officeart/2005/8/layout/hProcess6"/>
    <dgm:cxn modelId="{08FE4D91-36CF-4974-AD9A-04971DE81FA1}" type="presParOf" srcId="{FDD99E2A-F3AB-4DAF-9450-3249272B3D08}" destId="{291D393C-803A-4D59-8752-FCE08BADDB42}" srcOrd="5" destOrd="0" presId="urn:microsoft.com/office/officeart/2005/8/layout/hProcess6"/>
    <dgm:cxn modelId="{E34238BE-1BEC-470F-B15B-E340DF53E4F8}" type="presParOf" srcId="{FDD99E2A-F3AB-4DAF-9450-3249272B3D08}" destId="{E36A01B9-B910-4C5A-963C-9468A029938D}" srcOrd="6" destOrd="0" presId="urn:microsoft.com/office/officeart/2005/8/layout/hProcess6"/>
    <dgm:cxn modelId="{6A668AD9-23F1-46A5-8A96-F70B155F25BD}" type="presParOf" srcId="{E36A01B9-B910-4C5A-963C-9468A029938D}" destId="{6B651181-0749-4C82-8D07-1D1E6DDEF6C4}" srcOrd="0" destOrd="0" presId="urn:microsoft.com/office/officeart/2005/8/layout/hProcess6"/>
    <dgm:cxn modelId="{D703D96A-6182-4938-8704-1339F00EBC34}" type="presParOf" srcId="{E36A01B9-B910-4C5A-963C-9468A029938D}" destId="{D88A6900-D0C9-4AA7-8DAE-AA0867FC8945}" srcOrd="1" destOrd="0" presId="urn:microsoft.com/office/officeart/2005/8/layout/hProcess6"/>
    <dgm:cxn modelId="{7F206116-A0BF-456B-B40C-6C756646EEA1}" type="presParOf" srcId="{E36A01B9-B910-4C5A-963C-9468A029938D}" destId="{43EF716C-62DF-4286-A615-4D43CB344E65}" srcOrd="2" destOrd="0" presId="urn:microsoft.com/office/officeart/2005/8/layout/hProcess6"/>
    <dgm:cxn modelId="{8B4DBC7E-D3F8-40F7-AC04-0F37C1D08FF9}" type="presParOf" srcId="{E36A01B9-B910-4C5A-963C-9468A029938D}" destId="{D77C864C-616B-4958-828A-7CFCE14875F6}"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F5E97-47D8-4BEF-ACB1-1116495C10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E1B61C73-101F-4498-B023-0F98EAF0F3BF}">
      <dgm:prSet phldrT="[Text]"/>
      <dgm:spPr/>
      <dgm:t>
        <a:bodyPr/>
        <a:lstStyle/>
        <a:p>
          <a:r>
            <a:rPr lang="en-GB" dirty="0"/>
            <a:t>worldview hierarchy of values</a:t>
          </a:r>
        </a:p>
      </dgm:t>
    </dgm:pt>
    <dgm:pt modelId="{44510427-6196-4588-9B19-9AC64D5CA8E8}" type="parTrans" cxnId="{06632FB3-E6E9-48F7-B81A-E61DDAB833AC}">
      <dgm:prSet/>
      <dgm:spPr/>
      <dgm:t>
        <a:bodyPr/>
        <a:lstStyle/>
        <a:p>
          <a:endParaRPr lang="en-GB"/>
        </a:p>
      </dgm:t>
    </dgm:pt>
    <dgm:pt modelId="{ED18CAC2-6839-4EF4-A32E-90FDD95DA554}" type="sibTrans" cxnId="{06632FB3-E6E9-48F7-B81A-E61DDAB833AC}">
      <dgm:prSet/>
      <dgm:spPr/>
      <dgm:t>
        <a:bodyPr/>
        <a:lstStyle/>
        <a:p>
          <a:endParaRPr lang="en-GB"/>
        </a:p>
      </dgm:t>
    </dgm:pt>
    <dgm:pt modelId="{0863950C-E844-44CC-9CA4-ACFDEDC7C0C2}">
      <dgm:prSet phldrT="[Text]" custT="1"/>
      <dgm:spPr/>
      <dgm:t>
        <a:bodyPr/>
        <a:lstStyle/>
        <a:p>
          <a:r>
            <a:rPr lang="en-GB" sz="1600" i="1" dirty="0"/>
            <a:t>Real </a:t>
          </a:r>
          <a:r>
            <a:rPr lang="en-GB" sz="1600" dirty="0"/>
            <a:t>work is done at a desk</a:t>
          </a:r>
        </a:p>
      </dgm:t>
    </dgm:pt>
    <dgm:pt modelId="{6742D5AE-D00C-444A-8023-909EF9CBEC43}" type="parTrans" cxnId="{E16D6E4F-A562-4AFB-82D5-6748AAF899C2}">
      <dgm:prSet/>
      <dgm:spPr/>
      <dgm:t>
        <a:bodyPr/>
        <a:lstStyle/>
        <a:p>
          <a:endParaRPr lang="en-GB"/>
        </a:p>
      </dgm:t>
    </dgm:pt>
    <dgm:pt modelId="{879B2C6E-16DF-43C4-BEBF-D44553A4B543}" type="sibTrans" cxnId="{E16D6E4F-A562-4AFB-82D5-6748AAF899C2}">
      <dgm:prSet/>
      <dgm:spPr/>
      <dgm:t>
        <a:bodyPr/>
        <a:lstStyle/>
        <a:p>
          <a:endParaRPr lang="en-GB"/>
        </a:p>
      </dgm:t>
    </dgm:pt>
    <dgm:pt modelId="{0AAFD817-0EC4-4EC2-B494-4925E4F8CC53}">
      <dgm:prSet phldrT="[Text]"/>
      <dgm:spPr/>
      <dgm:t>
        <a:bodyPr/>
        <a:lstStyle/>
        <a:p>
          <a:r>
            <a:rPr lang="en-GB" dirty="0"/>
            <a:t>Mindset Language</a:t>
          </a:r>
        </a:p>
      </dgm:t>
    </dgm:pt>
    <dgm:pt modelId="{DD7DA4F6-D44C-4A7B-AD51-2587011FFB27}" type="parTrans" cxnId="{515D7EAF-0FD3-4359-BD0F-4C11446242D0}">
      <dgm:prSet/>
      <dgm:spPr/>
      <dgm:t>
        <a:bodyPr/>
        <a:lstStyle/>
        <a:p>
          <a:endParaRPr lang="en-GB"/>
        </a:p>
      </dgm:t>
    </dgm:pt>
    <dgm:pt modelId="{E3B97FD2-4925-45B1-A975-A9AC1115E9B2}" type="sibTrans" cxnId="{515D7EAF-0FD3-4359-BD0F-4C11446242D0}">
      <dgm:prSet/>
      <dgm:spPr/>
      <dgm:t>
        <a:bodyPr/>
        <a:lstStyle/>
        <a:p>
          <a:endParaRPr lang="en-GB"/>
        </a:p>
      </dgm:t>
    </dgm:pt>
    <dgm:pt modelId="{E62B37A8-6BDF-4A01-B4A0-39147623CE4D}">
      <dgm:prSet phldrT="[Text]" custT="1"/>
      <dgm:spPr/>
      <dgm:t>
        <a:bodyPr/>
        <a:lstStyle/>
        <a:p>
          <a:r>
            <a:rPr lang="en-GB" sz="1400" dirty="0"/>
            <a:t>‘Going’ to work, work is where you are</a:t>
          </a:r>
        </a:p>
      </dgm:t>
    </dgm:pt>
    <dgm:pt modelId="{FCDAC0F3-0C63-4B36-8404-5F38416ABED7}" type="parTrans" cxnId="{3637FC16-50E9-48B0-B5BD-FAC74A5D7FC3}">
      <dgm:prSet/>
      <dgm:spPr/>
      <dgm:t>
        <a:bodyPr/>
        <a:lstStyle/>
        <a:p>
          <a:endParaRPr lang="en-GB"/>
        </a:p>
      </dgm:t>
    </dgm:pt>
    <dgm:pt modelId="{09F3B531-23A1-416B-8015-0A4CE6FAEB2E}" type="sibTrans" cxnId="{3637FC16-50E9-48B0-B5BD-FAC74A5D7FC3}">
      <dgm:prSet/>
      <dgm:spPr/>
      <dgm:t>
        <a:bodyPr/>
        <a:lstStyle/>
        <a:p>
          <a:endParaRPr lang="en-GB"/>
        </a:p>
      </dgm:t>
    </dgm:pt>
    <dgm:pt modelId="{8DA894FA-8AC1-4F86-9107-859B0E475A57}">
      <dgm:prSet phldrT="[Text]"/>
      <dgm:spPr/>
      <dgm:t>
        <a:bodyPr/>
        <a:lstStyle/>
        <a:p>
          <a:r>
            <a:rPr lang="en-GB" dirty="0"/>
            <a:t>Behaviour</a:t>
          </a:r>
        </a:p>
      </dgm:t>
    </dgm:pt>
    <dgm:pt modelId="{DADF608E-1C83-4C22-BDF2-D57A533B976D}" type="parTrans" cxnId="{7012E8DD-92C5-4B0D-BFF8-593218AF8B7C}">
      <dgm:prSet/>
      <dgm:spPr/>
      <dgm:t>
        <a:bodyPr/>
        <a:lstStyle/>
        <a:p>
          <a:endParaRPr lang="en-GB"/>
        </a:p>
      </dgm:t>
    </dgm:pt>
    <dgm:pt modelId="{A933B5BF-D408-4E0B-BFE2-34B6F87C8E1F}" type="sibTrans" cxnId="{7012E8DD-92C5-4B0D-BFF8-593218AF8B7C}">
      <dgm:prSet/>
      <dgm:spPr/>
      <dgm:t>
        <a:bodyPr/>
        <a:lstStyle/>
        <a:p>
          <a:endParaRPr lang="en-GB"/>
        </a:p>
      </dgm:t>
    </dgm:pt>
    <dgm:pt modelId="{8FE1F998-B89F-4AFD-8DC8-A1CB352655EC}">
      <dgm:prSet phldrT="[Text]" custT="1"/>
      <dgm:spPr/>
      <dgm:t>
        <a:bodyPr/>
        <a:lstStyle/>
        <a:p>
          <a:r>
            <a:rPr lang="en-GB" sz="1600" dirty="0"/>
            <a:t>Working in office at desk</a:t>
          </a:r>
        </a:p>
      </dgm:t>
    </dgm:pt>
    <dgm:pt modelId="{787E58AE-F07D-4BCC-A7CF-E6B4B1ACAC6F}" type="parTrans" cxnId="{1B346607-4D29-4E6B-A479-E88C6FBD46D5}">
      <dgm:prSet/>
      <dgm:spPr/>
      <dgm:t>
        <a:bodyPr/>
        <a:lstStyle/>
        <a:p>
          <a:endParaRPr lang="en-GB"/>
        </a:p>
      </dgm:t>
    </dgm:pt>
    <dgm:pt modelId="{C19DCF14-1010-4933-8C02-0C5332C0A9D0}" type="sibTrans" cxnId="{1B346607-4D29-4E6B-A479-E88C6FBD46D5}">
      <dgm:prSet/>
      <dgm:spPr/>
      <dgm:t>
        <a:bodyPr/>
        <a:lstStyle/>
        <a:p>
          <a:endParaRPr lang="en-GB"/>
        </a:p>
      </dgm:t>
    </dgm:pt>
    <dgm:pt modelId="{858D60A0-1386-46D5-A9E2-D65B9F4022F8}">
      <dgm:prSet/>
      <dgm:spPr/>
      <dgm:t>
        <a:bodyPr/>
        <a:lstStyle/>
        <a:p>
          <a:r>
            <a:rPr lang="en-GB" dirty="0"/>
            <a:t>Outcome</a:t>
          </a:r>
        </a:p>
      </dgm:t>
    </dgm:pt>
    <dgm:pt modelId="{E7A2E680-A8F4-4963-AEB5-0AE4F77DE7FE}" type="parTrans" cxnId="{7C3EE6F9-6EFF-4F66-83DE-1B9DE46F5B64}">
      <dgm:prSet/>
      <dgm:spPr/>
      <dgm:t>
        <a:bodyPr/>
        <a:lstStyle/>
        <a:p>
          <a:endParaRPr lang="en-GB"/>
        </a:p>
      </dgm:t>
    </dgm:pt>
    <dgm:pt modelId="{7A14D2FC-1E6B-4D01-9283-AA4A062E0082}" type="sibTrans" cxnId="{7C3EE6F9-6EFF-4F66-83DE-1B9DE46F5B64}">
      <dgm:prSet/>
      <dgm:spPr/>
      <dgm:t>
        <a:bodyPr/>
        <a:lstStyle/>
        <a:p>
          <a:endParaRPr lang="en-GB"/>
        </a:p>
      </dgm:t>
    </dgm:pt>
    <dgm:pt modelId="{7D60B475-BD5D-4064-BE78-E9F499792A66}">
      <dgm:prSet/>
      <dgm:spPr/>
      <dgm:t>
        <a:bodyPr/>
        <a:lstStyle/>
        <a:p>
          <a:r>
            <a:rPr lang="en-GB" dirty="0"/>
            <a:t>Inactivity</a:t>
          </a:r>
        </a:p>
        <a:p>
          <a:r>
            <a:rPr lang="en-GB" dirty="0"/>
            <a:t>Poor health</a:t>
          </a:r>
        </a:p>
        <a:p>
          <a:r>
            <a:rPr lang="en-GB" dirty="0"/>
            <a:t>MSK</a:t>
          </a:r>
        </a:p>
        <a:p>
          <a:r>
            <a:rPr lang="en-GB" dirty="0"/>
            <a:t>Poor mental wellbeing </a:t>
          </a:r>
        </a:p>
        <a:p>
          <a:r>
            <a:rPr lang="en-GB" dirty="0" err="1"/>
            <a:t>Stuckness</a:t>
          </a:r>
          <a:r>
            <a:rPr lang="en-GB" dirty="0"/>
            <a:t>!</a:t>
          </a:r>
        </a:p>
      </dgm:t>
    </dgm:pt>
    <dgm:pt modelId="{0296A2F7-00DD-49F5-9AF7-34F0F41332B4}" type="parTrans" cxnId="{22E19F63-601C-4CC0-BF01-92705480A6D3}">
      <dgm:prSet/>
      <dgm:spPr/>
      <dgm:t>
        <a:bodyPr/>
        <a:lstStyle/>
        <a:p>
          <a:endParaRPr lang="en-GB"/>
        </a:p>
      </dgm:t>
    </dgm:pt>
    <dgm:pt modelId="{E6C9E7F1-6A1B-4E94-9C16-9B101439569F}" type="sibTrans" cxnId="{22E19F63-601C-4CC0-BF01-92705480A6D3}">
      <dgm:prSet/>
      <dgm:spPr/>
      <dgm:t>
        <a:bodyPr/>
        <a:lstStyle/>
        <a:p>
          <a:endParaRPr lang="en-GB"/>
        </a:p>
      </dgm:t>
    </dgm:pt>
    <dgm:pt modelId="{FDD99E2A-F3AB-4DAF-9450-3249272B3D08}" type="pres">
      <dgm:prSet presAssocID="{5CEF5E97-47D8-4BEF-ACB1-1116495C1022}" presName="theList" presStyleCnt="0">
        <dgm:presLayoutVars>
          <dgm:dir/>
          <dgm:animLvl val="lvl"/>
          <dgm:resizeHandles val="exact"/>
        </dgm:presLayoutVars>
      </dgm:prSet>
      <dgm:spPr/>
    </dgm:pt>
    <dgm:pt modelId="{87C3905C-8CC7-4711-A8C4-D34EF12C2CC9}" type="pres">
      <dgm:prSet presAssocID="{E1B61C73-101F-4498-B023-0F98EAF0F3BF}" presName="compNode" presStyleCnt="0"/>
      <dgm:spPr/>
    </dgm:pt>
    <dgm:pt modelId="{6F355F7A-9A40-40CB-BDC0-8E5E44CD0A78}" type="pres">
      <dgm:prSet presAssocID="{E1B61C73-101F-4498-B023-0F98EAF0F3BF}" presName="noGeometry" presStyleCnt="0"/>
      <dgm:spPr/>
    </dgm:pt>
    <dgm:pt modelId="{41D7D968-9172-4D01-BB5C-C7D86D057E10}" type="pres">
      <dgm:prSet presAssocID="{E1B61C73-101F-4498-B023-0F98EAF0F3BF}" presName="childTextVisible" presStyleLbl="bgAccFollowNode1" presStyleIdx="0" presStyleCnt="4">
        <dgm:presLayoutVars>
          <dgm:bulletEnabled val="1"/>
        </dgm:presLayoutVars>
      </dgm:prSet>
      <dgm:spPr/>
    </dgm:pt>
    <dgm:pt modelId="{B0FF6985-4DC7-444D-8EAB-98FAC971B685}" type="pres">
      <dgm:prSet presAssocID="{E1B61C73-101F-4498-B023-0F98EAF0F3BF}" presName="childTextHidden" presStyleLbl="bgAccFollowNode1" presStyleIdx="0" presStyleCnt="4"/>
      <dgm:spPr/>
    </dgm:pt>
    <dgm:pt modelId="{08F8B8CF-003C-4C5C-9B95-FDE2E8B13635}" type="pres">
      <dgm:prSet presAssocID="{E1B61C73-101F-4498-B023-0F98EAF0F3BF}" presName="parentText" presStyleLbl="node1" presStyleIdx="0" presStyleCnt="4">
        <dgm:presLayoutVars>
          <dgm:chMax val="1"/>
          <dgm:bulletEnabled val="1"/>
        </dgm:presLayoutVars>
      </dgm:prSet>
      <dgm:spPr/>
    </dgm:pt>
    <dgm:pt modelId="{B3D7264E-0250-4B86-B63C-C6351BE5252C}" type="pres">
      <dgm:prSet presAssocID="{E1B61C73-101F-4498-B023-0F98EAF0F3BF}" presName="aSpace" presStyleCnt="0"/>
      <dgm:spPr/>
    </dgm:pt>
    <dgm:pt modelId="{E130B31C-5F2B-4C97-9FC3-0CA1C128CBC8}" type="pres">
      <dgm:prSet presAssocID="{0AAFD817-0EC4-4EC2-B494-4925E4F8CC53}" presName="compNode" presStyleCnt="0"/>
      <dgm:spPr/>
    </dgm:pt>
    <dgm:pt modelId="{FDE022DC-469F-4E13-A2F3-A8AE262A2C3B}" type="pres">
      <dgm:prSet presAssocID="{0AAFD817-0EC4-4EC2-B494-4925E4F8CC53}" presName="noGeometry" presStyleCnt="0"/>
      <dgm:spPr/>
    </dgm:pt>
    <dgm:pt modelId="{642E92EB-1632-42D8-B349-49AC72865E65}" type="pres">
      <dgm:prSet presAssocID="{0AAFD817-0EC4-4EC2-B494-4925E4F8CC53}" presName="childTextVisible" presStyleLbl="bgAccFollowNode1" presStyleIdx="1" presStyleCnt="4">
        <dgm:presLayoutVars>
          <dgm:bulletEnabled val="1"/>
        </dgm:presLayoutVars>
      </dgm:prSet>
      <dgm:spPr/>
    </dgm:pt>
    <dgm:pt modelId="{2983D0BE-423F-4C18-B956-7D058BD24A31}" type="pres">
      <dgm:prSet presAssocID="{0AAFD817-0EC4-4EC2-B494-4925E4F8CC53}" presName="childTextHidden" presStyleLbl="bgAccFollowNode1" presStyleIdx="1" presStyleCnt="4"/>
      <dgm:spPr/>
    </dgm:pt>
    <dgm:pt modelId="{2579A09E-73A0-44E1-9C67-3203062B540C}" type="pres">
      <dgm:prSet presAssocID="{0AAFD817-0EC4-4EC2-B494-4925E4F8CC53}" presName="parentText" presStyleLbl="node1" presStyleIdx="1" presStyleCnt="4">
        <dgm:presLayoutVars>
          <dgm:chMax val="1"/>
          <dgm:bulletEnabled val="1"/>
        </dgm:presLayoutVars>
      </dgm:prSet>
      <dgm:spPr/>
    </dgm:pt>
    <dgm:pt modelId="{3AD99C9D-17F1-41A6-9357-F8A4EDFA54E7}" type="pres">
      <dgm:prSet presAssocID="{0AAFD817-0EC4-4EC2-B494-4925E4F8CC53}" presName="aSpace" presStyleCnt="0"/>
      <dgm:spPr/>
    </dgm:pt>
    <dgm:pt modelId="{58D32094-78C7-4E36-9085-36FA07697CC9}" type="pres">
      <dgm:prSet presAssocID="{8DA894FA-8AC1-4F86-9107-859B0E475A57}" presName="compNode" presStyleCnt="0"/>
      <dgm:spPr/>
    </dgm:pt>
    <dgm:pt modelId="{8CFFD553-5CD2-479A-930B-E407CA893886}" type="pres">
      <dgm:prSet presAssocID="{8DA894FA-8AC1-4F86-9107-859B0E475A57}" presName="noGeometry" presStyleCnt="0"/>
      <dgm:spPr/>
    </dgm:pt>
    <dgm:pt modelId="{FC2B68AF-D78B-409A-8265-2D6EEAB0717F}" type="pres">
      <dgm:prSet presAssocID="{8DA894FA-8AC1-4F86-9107-859B0E475A57}" presName="childTextVisible" presStyleLbl="bgAccFollowNode1" presStyleIdx="2" presStyleCnt="4" custLinFactNeighborX="4233" custLinFactNeighborY="2620">
        <dgm:presLayoutVars>
          <dgm:bulletEnabled val="1"/>
        </dgm:presLayoutVars>
      </dgm:prSet>
      <dgm:spPr/>
    </dgm:pt>
    <dgm:pt modelId="{53093EBB-4214-4892-A697-A4CE244C16B9}" type="pres">
      <dgm:prSet presAssocID="{8DA894FA-8AC1-4F86-9107-859B0E475A57}" presName="childTextHidden" presStyleLbl="bgAccFollowNode1" presStyleIdx="2" presStyleCnt="4"/>
      <dgm:spPr/>
    </dgm:pt>
    <dgm:pt modelId="{580E527F-3C50-4FAD-BF83-A546798E0B67}" type="pres">
      <dgm:prSet presAssocID="{8DA894FA-8AC1-4F86-9107-859B0E475A57}" presName="parentText" presStyleLbl="node1" presStyleIdx="2" presStyleCnt="4">
        <dgm:presLayoutVars>
          <dgm:chMax val="1"/>
          <dgm:bulletEnabled val="1"/>
        </dgm:presLayoutVars>
      </dgm:prSet>
      <dgm:spPr/>
    </dgm:pt>
    <dgm:pt modelId="{291D393C-803A-4D59-8752-FCE08BADDB42}" type="pres">
      <dgm:prSet presAssocID="{8DA894FA-8AC1-4F86-9107-859B0E475A57}" presName="aSpace" presStyleCnt="0"/>
      <dgm:spPr/>
    </dgm:pt>
    <dgm:pt modelId="{E36A01B9-B910-4C5A-963C-9468A029938D}" type="pres">
      <dgm:prSet presAssocID="{858D60A0-1386-46D5-A9E2-D65B9F4022F8}" presName="compNode" presStyleCnt="0"/>
      <dgm:spPr/>
    </dgm:pt>
    <dgm:pt modelId="{6B651181-0749-4C82-8D07-1D1E6DDEF6C4}" type="pres">
      <dgm:prSet presAssocID="{858D60A0-1386-46D5-A9E2-D65B9F4022F8}" presName="noGeometry" presStyleCnt="0"/>
      <dgm:spPr/>
    </dgm:pt>
    <dgm:pt modelId="{D88A6900-D0C9-4AA7-8DAE-AA0867FC8945}" type="pres">
      <dgm:prSet presAssocID="{858D60A0-1386-46D5-A9E2-D65B9F4022F8}" presName="childTextVisible" presStyleLbl="bgAccFollowNode1" presStyleIdx="3" presStyleCnt="4">
        <dgm:presLayoutVars>
          <dgm:bulletEnabled val="1"/>
        </dgm:presLayoutVars>
      </dgm:prSet>
      <dgm:spPr/>
    </dgm:pt>
    <dgm:pt modelId="{43EF716C-62DF-4286-A615-4D43CB344E65}" type="pres">
      <dgm:prSet presAssocID="{858D60A0-1386-46D5-A9E2-D65B9F4022F8}" presName="childTextHidden" presStyleLbl="bgAccFollowNode1" presStyleIdx="3" presStyleCnt="4"/>
      <dgm:spPr/>
    </dgm:pt>
    <dgm:pt modelId="{D77C864C-616B-4958-828A-7CFCE14875F6}" type="pres">
      <dgm:prSet presAssocID="{858D60A0-1386-46D5-A9E2-D65B9F4022F8}" presName="parentText" presStyleLbl="node1" presStyleIdx="3" presStyleCnt="4">
        <dgm:presLayoutVars>
          <dgm:chMax val="1"/>
          <dgm:bulletEnabled val="1"/>
        </dgm:presLayoutVars>
      </dgm:prSet>
      <dgm:spPr/>
    </dgm:pt>
  </dgm:ptLst>
  <dgm:cxnLst>
    <dgm:cxn modelId="{59B24105-0957-4CAB-A299-FD67115DFF2A}" type="presOf" srcId="{0863950C-E844-44CC-9CA4-ACFDEDC7C0C2}" destId="{41D7D968-9172-4D01-BB5C-C7D86D057E10}" srcOrd="0" destOrd="0" presId="urn:microsoft.com/office/officeart/2005/8/layout/hProcess6"/>
    <dgm:cxn modelId="{1B346607-4D29-4E6B-A479-E88C6FBD46D5}" srcId="{8DA894FA-8AC1-4F86-9107-859B0E475A57}" destId="{8FE1F998-B89F-4AFD-8DC8-A1CB352655EC}" srcOrd="0" destOrd="0" parTransId="{787E58AE-F07D-4BCC-A7CF-E6B4B1ACAC6F}" sibTransId="{C19DCF14-1010-4933-8C02-0C5332C0A9D0}"/>
    <dgm:cxn modelId="{A3791312-DFAD-40FF-BFA2-88B66CB049AA}" type="presOf" srcId="{E62B37A8-6BDF-4A01-B4A0-39147623CE4D}" destId="{642E92EB-1632-42D8-B349-49AC72865E65}" srcOrd="0" destOrd="0" presId="urn:microsoft.com/office/officeart/2005/8/layout/hProcess6"/>
    <dgm:cxn modelId="{3637FC16-50E9-48B0-B5BD-FAC74A5D7FC3}" srcId="{0AAFD817-0EC4-4EC2-B494-4925E4F8CC53}" destId="{E62B37A8-6BDF-4A01-B4A0-39147623CE4D}" srcOrd="0" destOrd="0" parTransId="{FCDAC0F3-0C63-4B36-8404-5F38416ABED7}" sibTransId="{09F3B531-23A1-416B-8015-0A4CE6FAEB2E}"/>
    <dgm:cxn modelId="{6BF1195B-5E86-4945-8E08-DC7F45A6607E}" type="presOf" srcId="{8DA894FA-8AC1-4F86-9107-859B0E475A57}" destId="{580E527F-3C50-4FAD-BF83-A546798E0B67}" srcOrd="0" destOrd="0" presId="urn:microsoft.com/office/officeart/2005/8/layout/hProcess6"/>
    <dgm:cxn modelId="{22E19F63-601C-4CC0-BF01-92705480A6D3}" srcId="{858D60A0-1386-46D5-A9E2-D65B9F4022F8}" destId="{7D60B475-BD5D-4064-BE78-E9F499792A66}" srcOrd="0" destOrd="0" parTransId="{0296A2F7-00DD-49F5-9AF7-34F0F41332B4}" sibTransId="{E6C9E7F1-6A1B-4E94-9C16-9B101439569F}"/>
    <dgm:cxn modelId="{A328B44B-8682-4B01-AD65-73C7E942632B}" type="presOf" srcId="{7D60B475-BD5D-4064-BE78-E9F499792A66}" destId="{43EF716C-62DF-4286-A615-4D43CB344E65}" srcOrd="1" destOrd="0" presId="urn:microsoft.com/office/officeart/2005/8/layout/hProcess6"/>
    <dgm:cxn modelId="{2F939E4C-7BF0-4782-9A88-8326605B2957}" type="presOf" srcId="{E62B37A8-6BDF-4A01-B4A0-39147623CE4D}" destId="{2983D0BE-423F-4C18-B956-7D058BD24A31}" srcOrd="1" destOrd="0" presId="urn:microsoft.com/office/officeart/2005/8/layout/hProcess6"/>
    <dgm:cxn modelId="{E16D6E4F-A562-4AFB-82D5-6748AAF899C2}" srcId="{E1B61C73-101F-4498-B023-0F98EAF0F3BF}" destId="{0863950C-E844-44CC-9CA4-ACFDEDC7C0C2}" srcOrd="0" destOrd="0" parTransId="{6742D5AE-D00C-444A-8023-909EF9CBEC43}" sibTransId="{879B2C6E-16DF-43C4-BEBF-D44553A4B543}"/>
    <dgm:cxn modelId="{5F40C675-A263-48E6-99A0-A0A1301D5A70}" type="presOf" srcId="{7D60B475-BD5D-4064-BE78-E9F499792A66}" destId="{D88A6900-D0C9-4AA7-8DAE-AA0867FC8945}" srcOrd="0" destOrd="0" presId="urn:microsoft.com/office/officeart/2005/8/layout/hProcess6"/>
    <dgm:cxn modelId="{CF90158F-8697-4D26-B0D4-C33832941AE7}" type="presOf" srcId="{E1B61C73-101F-4498-B023-0F98EAF0F3BF}" destId="{08F8B8CF-003C-4C5C-9B95-FDE2E8B13635}" srcOrd="0" destOrd="0" presId="urn:microsoft.com/office/officeart/2005/8/layout/hProcess6"/>
    <dgm:cxn modelId="{037B099F-4958-45EA-95B3-06EEAEBAD326}" type="presOf" srcId="{858D60A0-1386-46D5-A9E2-D65B9F4022F8}" destId="{D77C864C-616B-4958-828A-7CFCE14875F6}" srcOrd="0" destOrd="0" presId="urn:microsoft.com/office/officeart/2005/8/layout/hProcess6"/>
    <dgm:cxn modelId="{62AD53AD-ACFD-4772-A708-2DA98DB1833D}" type="presOf" srcId="{8FE1F998-B89F-4AFD-8DC8-A1CB352655EC}" destId="{53093EBB-4214-4892-A697-A4CE244C16B9}" srcOrd="1" destOrd="0" presId="urn:microsoft.com/office/officeart/2005/8/layout/hProcess6"/>
    <dgm:cxn modelId="{515D7EAF-0FD3-4359-BD0F-4C11446242D0}" srcId="{5CEF5E97-47D8-4BEF-ACB1-1116495C1022}" destId="{0AAFD817-0EC4-4EC2-B494-4925E4F8CC53}" srcOrd="1" destOrd="0" parTransId="{DD7DA4F6-D44C-4A7B-AD51-2587011FFB27}" sibTransId="{E3B97FD2-4925-45B1-A975-A9AC1115E9B2}"/>
    <dgm:cxn modelId="{06632FB3-E6E9-48F7-B81A-E61DDAB833AC}" srcId="{5CEF5E97-47D8-4BEF-ACB1-1116495C1022}" destId="{E1B61C73-101F-4498-B023-0F98EAF0F3BF}" srcOrd="0" destOrd="0" parTransId="{44510427-6196-4588-9B19-9AC64D5CA8E8}" sibTransId="{ED18CAC2-6839-4EF4-A32E-90FDD95DA554}"/>
    <dgm:cxn modelId="{ED5E7AB6-7176-4609-90A4-91609F98F1D7}" type="presOf" srcId="{8FE1F998-B89F-4AFD-8DC8-A1CB352655EC}" destId="{FC2B68AF-D78B-409A-8265-2D6EEAB0717F}" srcOrd="0" destOrd="0" presId="urn:microsoft.com/office/officeart/2005/8/layout/hProcess6"/>
    <dgm:cxn modelId="{0598C5BA-A2F3-461F-B86F-CC4A26FEAD56}" type="presOf" srcId="{5CEF5E97-47D8-4BEF-ACB1-1116495C1022}" destId="{FDD99E2A-F3AB-4DAF-9450-3249272B3D08}" srcOrd="0" destOrd="0" presId="urn:microsoft.com/office/officeart/2005/8/layout/hProcess6"/>
    <dgm:cxn modelId="{F99494D8-5DC8-44CF-A280-76A8C6FB678C}" type="presOf" srcId="{0863950C-E844-44CC-9CA4-ACFDEDC7C0C2}" destId="{B0FF6985-4DC7-444D-8EAB-98FAC971B685}" srcOrd="1" destOrd="0" presId="urn:microsoft.com/office/officeart/2005/8/layout/hProcess6"/>
    <dgm:cxn modelId="{7012E8DD-92C5-4B0D-BFF8-593218AF8B7C}" srcId="{5CEF5E97-47D8-4BEF-ACB1-1116495C1022}" destId="{8DA894FA-8AC1-4F86-9107-859B0E475A57}" srcOrd="2" destOrd="0" parTransId="{DADF608E-1C83-4C22-BDF2-D57A533B976D}" sibTransId="{A933B5BF-D408-4E0B-BFE2-34B6F87C8E1F}"/>
    <dgm:cxn modelId="{C5C5B3E0-D4E5-4573-8127-527365DB5B9A}" type="presOf" srcId="{0AAFD817-0EC4-4EC2-B494-4925E4F8CC53}" destId="{2579A09E-73A0-44E1-9C67-3203062B540C}" srcOrd="0" destOrd="0" presId="urn:microsoft.com/office/officeart/2005/8/layout/hProcess6"/>
    <dgm:cxn modelId="{7C3EE6F9-6EFF-4F66-83DE-1B9DE46F5B64}" srcId="{5CEF5E97-47D8-4BEF-ACB1-1116495C1022}" destId="{858D60A0-1386-46D5-A9E2-D65B9F4022F8}" srcOrd="3" destOrd="0" parTransId="{E7A2E680-A8F4-4963-AEB5-0AE4F77DE7FE}" sibTransId="{7A14D2FC-1E6B-4D01-9283-AA4A062E0082}"/>
    <dgm:cxn modelId="{37F3489B-FEC2-4857-BC12-8975E02D20BF}" type="presParOf" srcId="{FDD99E2A-F3AB-4DAF-9450-3249272B3D08}" destId="{87C3905C-8CC7-4711-A8C4-D34EF12C2CC9}" srcOrd="0" destOrd="0" presId="urn:microsoft.com/office/officeart/2005/8/layout/hProcess6"/>
    <dgm:cxn modelId="{66A80B28-E512-40CA-9AF0-2A5B07195CD2}" type="presParOf" srcId="{87C3905C-8CC7-4711-A8C4-D34EF12C2CC9}" destId="{6F355F7A-9A40-40CB-BDC0-8E5E44CD0A78}" srcOrd="0" destOrd="0" presId="urn:microsoft.com/office/officeart/2005/8/layout/hProcess6"/>
    <dgm:cxn modelId="{E0953180-9286-49F8-A912-94A91A0BC9C2}" type="presParOf" srcId="{87C3905C-8CC7-4711-A8C4-D34EF12C2CC9}" destId="{41D7D968-9172-4D01-BB5C-C7D86D057E10}" srcOrd="1" destOrd="0" presId="urn:microsoft.com/office/officeart/2005/8/layout/hProcess6"/>
    <dgm:cxn modelId="{06CA5DDA-7B0F-4577-80EC-C891072F5D61}" type="presParOf" srcId="{87C3905C-8CC7-4711-A8C4-D34EF12C2CC9}" destId="{B0FF6985-4DC7-444D-8EAB-98FAC971B685}" srcOrd="2" destOrd="0" presId="urn:microsoft.com/office/officeart/2005/8/layout/hProcess6"/>
    <dgm:cxn modelId="{5BF25259-67BC-46E0-B735-E02DFBCA7FCF}" type="presParOf" srcId="{87C3905C-8CC7-4711-A8C4-D34EF12C2CC9}" destId="{08F8B8CF-003C-4C5C-9B95-FDE2E8B13635}" srcOrd="3" destOrd="0" presId="urn:microsoft.com/office/officeart/2005/8/layout/hProcess6"/>
    <dgm:cxn modelId="{70B92EAB-7FE7-4783-8670-11D954072E95}" type="presParOf" srcId="{FDD99E2A-F3AB-4DAF-9450-3249272B3D08}" destId="{B3D7264E-0250-4B86-B63C-C6351BE5252C}" srcOrd="1" destOrd="0" presId="urn:microsoft.com/office/officeart/2005/8/layout/hProcess6"/>
    <dgm:cxn modelId="{D933598C-DE35-46F0-AC33-BB74C04401E0}" type="presParOf" srcId="{FDD99E2A-F3AB-4DAF-9450-3249272B3D08}" destId="{E130B31C-5F2B-4C97-9FC3-0CA1C128CBC8}" srcOrd="2" destOrd="0" presId="urn:microsoft.com/office/officeart/2005/8/layout/hProcess6"/>
    <dgm:cxn modelId="{2F975E9B-3152-4A3E-908E-3ACD15769AA3}" type="presParOf" srcId="{E130B31C-5F2B-4C97-9FC3-0CA1C128CBC8}" destId="{FDE022DC-469F-4E13-A2F3-A8AE262A2C3B}" srcOrd="0" destOrd="0" presId="urn:microsoft.com/office/officeart/2005/8/layout/hProcess6"/>
    <dgm:cxn modelId="{B19C7D39-390F-4FD9-BB9C-996976EEECFC}" type="presParOf" srcId="{E130B31C-5F2B-4C97-9FC3-0CA1C128CBC8}" destId="{642E92EB-1632-42D8-B349-49AC72865E65}" srcOrd="1" destOrd="0" presId="urn:microsoft.com/office/officeart/2005/8/layout/hProcess6"/>
    <dgm:cxn modelId="{BE713995-2249-4BCE-9AFC-9C9E7DF3F698}" type="presParOf" srcId="{E130B31C-5F2B-4C97-9FC3-0CA1C128CBC8}" destId="{2983D0BE-423F-4C18-B956-7D058BD24A31}" srcOrd="2" destOrd="0" presId="urn:microsoft.com/office/officeart/2005/8/layout/hProcess6"/>
    <dgm:cxn modelId="{EC0667A6-8FD3-40A6-8BDA-DB099F29E834}" type="presParOf" srcId="{E130B31C-5F2B-4C97-9FC3-0CA1C128CBC8}" destId="{2579A09E-73A0-44E1-9C67-3203062B540C}" srcOrd="3" destOrd="0" presId="urn:microsoft.com/office/officeart/2005/8/layout/hProcess6"/>
    <dgm:cxn modelId="{A622B1BC-0B7C-456D-B550-153CC2CF8A2A}" type="presParOf" srcId="{FDD99E2A-F3AB-4DAF-9450-3249272B3D08}" destId="{3AD99C9D-17F1-41A6-9357-F8A4EDFA54E7}" srcOrd="3" destOrd="0" presId="urn:microsoft.com/office/officeart/2005/8/layout/hProcess6"/>
    <dgm:cxn modelId="{F4A538CC-3C67-4FB9-9F41-DD3551EE5EEA}" type="presParOf" srcId="{FDD99E2A-F3AB-4DAF-9450-3249272B3D08}" destId="{58D32094-78C7-4E36-9085-36FA07697CC9}" srcOrd="4" destOrd="0" presId="urn:microsoft.com/office/officeart/2005/8/layout/hProcess6"/>
    <dgm:cxn modelId="{137642F6-2105-4D51-A6DA-27A40D2D238A}" type="presParOf" srcId="{58D32094-78C7-4E36-9085-36FA07697CC9}" destId="{8CFFD553-5CD2-479A-930B-E407CA893886}" srcOrd="0" destOrd="0" presId="urn:microsoft.com/office/officeart/2005/8/layout/hProcess6"/>
    <dgm:cxn modelId="{66973AA1-6095-4AD7-A6E1-E89C2149D3C3}" type="presParOf" srcId="{58D32094-78C7-4E36-9085-36FA07697CC9}" destId="{FC2B68AF-D78B-409A-8265-2D6EEAB0717F}" srcOrd="1" destOrd="0" presId="urn:microsoft.com/office/officeart/2005/8/layout/hProcess6"/>
    <dgm:cxn modelId="{84B21F64-A15F-4844-9A1A-F479D9DE6848}" type="presParOf" srcId="{58D32094-78C7-4E36-9085-36FA07697CC9}" destId="{53093EBB-4214-4892-A697-A4CE244C16B9}" srcOrd="2" destOrd="0" presId="urn:microsoft.com/office/officeart/2005/8/layout/hProcess6"/>
    <dgm:cxn modelId="{6470084F-80FB-4325-9B7C-83B7499FFAD0}" type="presParOf" srcId="{58D32094-78C7-4E36-9085-36FA07697CC9}" destId="{580E527F-3C50-4FAD-BF83-A546798E0B67}" srcOrd="3" destOrd="0" presId="urn:microsoft.com/office/officeart/2005/8/layout/hProcess6"/>
    <dgm:cxn modelId="{08FE4D91-36CF-4974-AD9A-04971DE81FA1}" type="presParOf" srcId="{FDD99E2A-F3AB-4DAF-9450-3249272B3D08}" destId="{291D393C-803A-4D59-8752-FCE08BADDB42}" srcOrd="5" destOrd="0" presId="urn:microsoft.com/office/officeart/2005/8/layout/hProcess6"/>
    <dgm:cxn modelId="{E34238BE-1BEC-470F-B15B-E340DF53E4F8}" type="presParOf" srcId="{FDD99E2A-F3AB-4DAF-9450-3249272B3D08}" destId="{E36A01B9-B910-4C5A-963C-9468A029938D}" srcOrd="6" destOrd="0" presId="urn:microsoft.com/office/officeart/2005/8/layout/hProcess6"/>
    <dgm:cxn modelId="{6A668AD9-23F1-46A5-8A96-F70B155F25BD}" type="presParOf" srcId="{E36A01B9-B910-4C5A-963C-9468A029938D}" destId="{6B651181-0749-4C82-8D07-1D1E6DDEF6C4}" srcOrd="0" destOrd="0" presId="urn:microsoft.com/office/officeart/2005/8/layout/hProcess6"/>
    <dgm:cxn modelId="{D703D96A-6182-4938-8704-1339F00EBC34}" type="presParOf" srcId="{E36A01B9-B910-4C5A-963C-9468A029938D}" destId="{D88A6900-D0C9-4AA7-8DAE-AA0867FC8945}" srcOrd="1" destOrd="0" presId="urn:microsoft.com/office/officeart/2005/8/layout/hProcess6"/>
    <dgm:cxn modelId="{7F206116-A0BF-456B-B40C-6C756646EEA1}" type="presParOf" srcId="{E36A01B9-B910-4C5A-963C-9468A029938D}" destId="{43EF716C-62DF-4286-A615-4D43CB344E65}" srcOrd="2" destOrd="0" presId="urn:microsoft.com/office/officeart/2005/8/layout/hProcess6"/>
    <dgm:cxn modelId="{8B4DBC7E-D3F8-40F7-AC04-0F37C1D08FF9}" type="presParOf" srcId="{E36A01B9-B910-4C5A-963C-9468A029938D}" destId="{D77C864C-616B-4958-828A-7CFCE14875F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F5E97-47D8-4BEF-ACB1-1116495C10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E1B61C73-101F-4498-B023-0F98EAF0F3BF}">
      <dgm:prSet phldrT="[Text]"/>
      <dgm:spPr/>
      <dgm:t>
        <a:bodyPr/>
        <a:lstStyle/>
        <a:p>
          <a:r>
            <a:rPr lang="en-GB" dirty="0"/>
            <a:t>worldview hierarchy of values</a:t>
          </a:r>
        </a:p>
      </dgm:t>
    </dgm:pt>
    <dgm:pt modelId="{44510427-6196-4588-9B19-9AC64D5CA8E8}" type="parTrans" cxnId="{06632FB3-E6E9-48F7-B81A-E61DDAB833AC}">
      <dgm:prSet/>
      <dgm:spPr/>
      <dgm:t>
        <a:bodyPr/>
        <a:lstStyle/>
        <a:p>
          <a:endParaRPr lang="en-GB"/>
        </a:p>
      </dgm:t>
    </dgm:pt>
    <dgm:pt modelId="{ED18CAC2-6839-4EF4-A32E-90FDD95DA554}" type="sibTrans" cxnId="{06632FB3-E6E9-48F7-B81A-E61DDAB833AC}">
      <dgm:prSet/>
      <dgm:spPr/>
      <dgm:t>
        <a:bodyPr/>
        <a:lstStyle/>
        <a:p>
          <a:endParaRPr lang="en-GB"/>
        </a:p>
      </dgm:t>
    </dgm:pt>
    <dgm:pt modelId="{0863950C-E844-44CC-9CA4-ACFDEDC7C0C2}">
      <dgm:prSet phldrT="[Text]" custT="1"/>
      <dgm:spPr/>
      <dgm:t>
        <a:bodyPr/>
        <a:lstStyle/>
        <a:p>
          <a:r>
            <a:rPr lang="en-GB" sz="1400" i="1" dirty="0"/>
            <a:t>Real </a:t>
          </a:r>
          <a:r>
            <a:rPr lang="en-GB" sz="1400" dirty="0"/>
            <a:t>work is what you think/do, not where you are</a:t>
          </a:r>
        </a:p>
      </dgm:t>
    </dgm:pt>
    <dgm:pt modelId="{6742D5AE-D00C-444A-8023-909EF9CBEC43}" type="parTrans" cxnId="{E16D6E4F-A562-4AFB-82D5-6748AAF899C2}">
      <dgm:prSet/>
      <dgm:spPr/>
      <dgm:t>
        <a:bodyPr/>
        <a:lstStyle/>
        <a:p>
          <a:endParaRPr lang="en-GB"/>
        </a:p>
      </dgm:t>
    </dgm:pt>
    <dgm:pt modelId="{879B2C6E-16DF-43C4-BEBF-D44553A4B543}" type="sibTrans" cxnId="{E16D6E4F-A562-4AFB-82D5-6748AAF899C2}">
      <dgm:prSet/>
      <dgm:spPr/>
      <dgm:t>
        <a:bodyPr/>
        <a:lstStyle/>
        <a:p>
          <a:endParaRPr lang="en-GB"/>
        </a:p>
      </dgm:t>
    </dgm:pt>
    <dgm:pt modelId="{0AAFD817-0EC4-4EC2-B494-4925E4F8CC53}">
      <dgm:prSet phldrT="[Text]"/>
      <dgm:spPr/>
      <dgm:t>
        <a:bodyPr/>
        <a:lstStyle/>
        <a:p>
          <a:r>
            <a:rPr lang="en-GB" dirty="0"/>
            <a:t>Mindset Language</a:t>
          </a:r>
        </a:p>
      </dgm:t>
    </dgm:pt>
    <dgm:pt modelId="{DD7DA4F6-D44C-4A7B-AD51-2587011FFB27}" type="parTrans" cxnId="{515D7EAF-0FD3-4359-BD0F-4C11446242D0}">
      <dgm:prSet/>
      <dgm:spPr/>
      <dgm:t>
        <a:bodyPr/>
        <a:lstStyle/>
        <a:p>
          <a:endParaRPr lang="en-GB"/>
        </a:p>
      </dgm:t>
    </dgm:pt>
    <dgm:pt modelId="{E3B97FD2-4925-45B1-A975-A9AC1115E9B2}" type="sibTrans" cxnId="{515D7EAF-0FD3-4359-BD0F-4C11446242D0}">
      <dgm:prSet/>
      <dgm:spPr/>
      <dgm:t>
        <a:bodyPr/>
        <a:lstStyle/>
        <a:p>
          <a:endParaRPr lang="en-GB"/>
        </a:p>
      </dgm:t>
    </dgm:pt>
    <dgm:pt modelId="{E62B37A8-6BDF-4A01-B4A0-39147623CE4D}">
      <dgm:prSet phldrT="[Text]" custT="1"/>
      <dgm:spPr/>
      <dgm:t>
        <a:bodyPr/>
        <a:lstStyle/>
        <a:p>
          <a:r>
            <a:rPr lang="en-GB" sz="1600" dirty="0"/>
            <a:t>I’m working and thinking</a:t>
          </a:r>
        </a:p>
      </dgm:t>
    </dgm:pt>
    <dgm:pt modelId="{FCDAC0F3-0C63-4B36-8404-5F38416ABED7}" type="parTrans" cxnId="{3637FC16-50E9-48B0-B5BD-FAC74A5D7FC3}">
      <dgm:prSet/>
      <dgm:spPr/>
      <dgm:t>
        <a:bodyPr/>
        <a:lstStyle/>
        <a:p>
          <a:endParaRPr lang="en-GB"/>
        </a:p>
      </dgm:t>
    </dgm:pt>
    <dgm:pt modelId="{09F3B531-23A1-416B-8015-0A4CE6FAEB2E}" type="sibTrans" cxnId="{3637FC16-50E9-48B0-B5BD-FAC74A5D7FC3}">
      <dgm:prSet/>
      <dgm:spPr/>
      <dgm:t>
        <a:bodyPr/>
        <a:lstStyle/>
        <a:p>
          <a:endParaRPr lang="en-GB"/>
        </a:p>
      </dgm:t>
    </dgm:pt>
    <dgm:pt modelId="{8DA894FA-8AC1-4F86-9107-859B0E475A57}">
      <dgm:prSet phldrT="[Text]"/>
      <dgm:spPr/>
      <dgm:t>
        <a:bodyPr/>
        <a:lstStyle/>
        <a:p>
          <a:r>
            <a:rPr lang="en-GB" dirty="0"/>
            <a:t>Behaviour</a:t>
          </a:r>
        </a:p>
      </dgm:t>
    </dgm:pt>
    <dgm:pt modelId="{DADF608E-1C83-4C22-BDF2-D57A533B976D}" type="parTrans" cxnId="{7012E8DD-92C5-4B0D-BFF8-593218AF8B7C}">
      <dgm:prSet/>
      <dgm:spPr/>
      <dgm:t>
        <a:bodyPr/>
        <a:lstStyle/>
        <a:p>
          <a:endParaRPr lang="en-GB"/>
        </a:p>
      </dgm:t>
    </dgm:pt>
    <dgm:pt modelId="{A933B5BF-D408-4E0B-BFE2-34B6F87C8E1F}" type="sibTrans" cxnId="{7012E8DD-92C5-4B0D-BFF8-593218AF8B7C}">
      <dgm:prSet/>
      <dgm:spPr/>
      <dgm:t>
        <a:bodyPr/>
        <a:lstStyle/>
        <a:p>
          <a:endParaRPr lang="en-GB"/>
        </a:p>
      </dgm:t>
    </dgm:pt>
    <dgm:pt modelId="{8FE1F998-B89F-4AFD-8DC8-A1CB352655EC}">
      <dgm:prSet phldrT="[Text]"/>
      <dgm:spPr/>
      <dgm:t>
        <a:bodyPr/>
        <a:lstStyle/>
        <a:p>
          <a:r>
            <a:rPr lang="en-GB" dirty="0"/>
            <a:t>Working how and where works for the need</a:t>
          </a:r>
        </a:p>
        <a:p>
          <a:r>
            <a:rPr lang="en-GB" dirty="0"/>
            <a:t>Walking meetings, standing desks, thinking walks</a:t>
          </a:r>
        </a:p>
      </dgm:t>
    </dgm:pt>
    <dgm:pt modelId="{787E58AE-F07D-4BCC-A7CF-E6B4B1ACAC6F}" type="parTrans" cxnId="{1B346607-4D29-4E6B-A479-E88C6FBD46D5}">
      <dgm:prSet/>
      <dgm:spPr/>
      <dgm:t>
        <a:bodyPr/>
        <a:lstStyle/>
        <a:p>
          <a:endParaRPr lang="en-GB"/>
        </a:p>
      </dgm:t>
    </dgm:pt>
    <dgm:pt modelId="{C19DCF14-1010-4933-8C02-0C5332C0A9D0}" type="sibTrans" cxnId="{1B346607-4D29-4E6B-A479-E88C6FBD46D5}">
      <dgm:prSet/>
      <dgm:spPr/>
      <dgm:t>
        <a:bodyPr/>
        <a:lstStyle/>
        <a:p>
          <a:endParaRPr lang="en-GB"/>
        </a:p>
      </dgm:t>
    </dgm:pt>
    <dgm:pt modelId="{858D60A0-1386-46D5-A9E2-D65B9F4022F8}">
      <dgm:prSet/>
      <dgm:spPr/>
      <dgm:t>
        <a:bodyPr/>
        <a:lstStyle/>
        <a:p>
          <a:r>
            <a:rPr lang="en-GB" dirty="0"/>
            <a:t>Outcome</a:t>
          </a:r>
        </a:p>
      </dgm:t>
    </dgm:pt>
    <dgm:pt modelId="{E7A2E680-A8F4-4963-AEB5-0AE4F77DE7FE}" type="parTrans" cxnId="{7C3EE6F9-6EFF-4F66-83DE-1B9DE46F5B64}">
      <dgm:prSet/>
      <dgm:spPr/>
      <dgm:t>
        <a:bodyPr/>
        <a:lstStyle/>
        <a:p>
          <a:endParaRPr lang="en-GB"/>
        </a:p>
      </dgm:t>
    </dgm:pt>
    <dgm:pt modelId="{7A14D2FC-1E6B-4D01-9283-AA4A062E0082}" type="sibTrans" cxnId="{7C3EE6F9-6EFF-4F66-83DE-1B9DE46F5B64}">
      <dgm:prSet/>
      <dgm:spPr/>
      <dgm:t>
        <a:bodyPr/>
        <a:lstStyle/>
        <a:p>
          <a:endParaRPr lang="en-GB"/>
        </a:p>
      </dgm:t>
    </dgm:pt>
    <dgm:pt modelId="{7D60B475-BD5D-4064-BE78-E9F499792A66}">
      <dgm:prSet/>
      <dgm:spPr/>
      <dgm:t>
        <a:bodyPr/>
        <a:lstStyle/>
        <a:p>
          <a:r>
            <a:rPr lang="en-GB" dirty="0"/>
            <a:t>Activity</a:t>
          </a:r>
        </a:p>
        <a:p>
          <a:r>
            <a:rPr lang="en-GB" dirty="0"/>
            <a:t>Productivity</a:t>
          </a:r>
        </a:p>
        <a:p>
          <a:r>
            <a:rPr lang="en-GB" dirty="0"/>
            <a:t>Creativity</a:t>
          </a:r>
        </a:p>
        <a:p>
          <a:r>
            <a:rPr lang="en-GB" dirty="0"/>
            <a:t>Health</a:t>
          </a:r>
        </a:p>
        <a:p>
          <a:r>
            <a:rPr lang="en-GB" dirty="0"/>
            <a:t>Wellbeing</a:t>
          </a:r>
        </a:p>
        <a:p>
          <a:r>
            <a:rPr lang="en-GB" dirty="0"/>
            <a:t>Problem solving </a:t>
          </a:r>
        </a:p>
      </dgm:t>
    </dgm:pt>
    <dgm:pt modelId="{0296A2F7-00DD-49F5-9AF7-34F0F41332B4}" type="parTrans" cxnId="{22E19F63-601C-4CC0-BF01-92705480A6D3}">
      <dgm:prSet/>
      <dgm:spPr/>
      <dgm:t>
        <a:bodyPr/>
        <a:lstStyle/>
        <a:p>
          <a:endParaRPr lang="en-GB"/>
        </a:p>
      </dgm:t>
    </dgm:pt>
    <dgm:pt modelId="{E6C9E7F1-6A1B-4E94-9C16-9B101439569F}" type="sibTrans" cxnId="{22E19F63-601C-4CC0-BF01-92705480A6D3}">
      <dgm:prSet/>
      <dgm:spPr/>
      <dgm:t>
        <a:bodyPr/>
        <a:lstStyle/>
        <a:p>
          <a:endParaRPr lang="en-GB"/>
        </a:p>
      </dgm:t>
    </dgm:pt>
    <dgm:pt modelId="{FDD99E2A-F3AB-4DAF-9450-3249272B3D08}" type="pres">
      <dgm:prSet presAssocID="{5CEF5E97-47D8-4BEF-ACB1-1116495C1022}" presName="theList" presStyleCnt="0">
        <dgm:presLayoutVars>
          <dgm:dir/>
          <dgm:animLvl val="lvl"/>
          <dgm:resizeHandles val="exact"/>
        </dgm:presLayoutVars>
      </dgm:prSet>
      <dgm:spPr/>
    </dgm:pt>
    <dgm:pt modelId="{87C3905C-8CC7-4711-A8C4-D34EF12C2CC9}" type="pres">
      <dgm:prSet presAssocID="{E1B61C73-101F-4498-B023-0F98EAF0F3BF}" presName="compNode" presStyleCnt="0"/>
      <dgm:spPr/>
    </dgm:pt>
    <dgm:pt modelId="{6F355F7A-9A40-40CB-BDC0-8E5E44CD0A78}" type="pres">
      <dgm:prSet presAssocID="{E1B61C73-101F-4498-B023-0F98EAF0F3BF}" presName="noGeometry" presStyleCnt="0"/>
      <dgm:spPr/>
    </dgm:pt>
    <dgm:pt modelId="{41D7D968-9172-4D01-BB5C-C7D86D057E10}" type="pres">
      <dgm:prSet presAssocID="{E1B61C73-101F-4498-B023-0F98EAF0F3BF}" presName="childTextVisible" presStyleLbl="bgAccFollowNode1" presStyleIdx="0" presStyleCnt="4">
        <dgm:presLayoutVars>
          <dgm:bulletEnabled val="1"/>
        </dgm:presLayoutVars>
      </dgm:prSet>
      <dgm:spPr/>
    </dgm:pt>
    <dgm:pt modelId="{B0FF6985-4DC7-444D-8EAB-98FAC971B685}" type="pres">
      <dgm:prSet presAssocID="{E1B61C73-101F-4498-B023-0F98EAF0F3BF}" presName="childTextHidden" presStyleLbl="bgAccFollowNode1" presStyleIdx="0" presStyleCnt="4"/>
      <dgm:spPr/>
    </dgm:pt>
    <dgm:pt modelId="{08F8B8CF-003C-4C5C-9B95-FDE2E8B13635}" type="pres">
      <dgm:prSet presAssocID="{E1B61C73-101F-4498-B023-0F98EAF0F3BF}" presName="parentText" presStyleLbl="node1" presStyleIdx="0" presStyleCnt="4">
        <dgm:presLayoutVars>
          <dgm:chMax val="1"/>
          <dgm:bulletEnabled val="1"/>
        </dgm:presLayoutVars>
      </dgm:prSet>
      <dgm:spPr/>
    </dgm:pt>
    <dgm:pt modelId="{B3D7264E-0250-4B86-B63C-C6351BE5252C}" type="pres">
      <dgm:prSet presAssocID="{E1B61C73-101F-4498-B023-0F98EAF0F3BF}" presName="aSpace" presStyleCnt="0"/>
      <dgm:spPr/>
    </dgm:pt>
    <dgm:pt modelId="{E130B31C-5F2B-4C97-9FC3-0CA1C128CBC8}" type="pres">
      <dgm:prSet presAssocID="{0AAFD817-0EC4-4EC2-B494-4925E4F8CC53}" presName="compNode" presStyleCnt="0"/>
      <dgm:spPr/>
    </dgm:pt>
    <dgm:pt modelId="{FDE022DC-469F-4E13-A2F3-A8AE262A2C3B}" type="pres">
      <dgm:prSet presAssocID="{0AAFD817-0EC4-4EC2-B494-4925E4F8CC53}" presName="noGeometry" presStyleCnt="0"/>
      <dgm:spPr/>
    </dgm:pt>
    <dgm:pt modelId="{642E92EB-1632-42D8-B349-49AC72865E65}" type="pres">
      <dgm:prSet presAssocID="{0AAFD817-0EC4-4EC2-B494-4925E4F8CC53}" presName="childTextVisible" presStyleLbl="bgAccFollowNode1" presStyleIdx="1" presStyleCnt="4">
        <dgm:presLayoutVars>
          <dgm:bulletEnabled val="1"/>
        </dgm:presLayoutVars>
      </dgm:prSet>
      <dgm:spPr/>
    </dgm:pt>
    <dgm:pt modelId="{2983D0BE-423F-4C18-B956-7D058BD24A31}" type="pres">
      <dgm:prSet presAssocID="{0AAFD817-0EC4-4EC2-B494-4925E4F8CC53}" presName="childTextHidden" presStyleLbl="bgAccFollowNode1" presStyleIdx="1" presStyleCnt="4"/>
      <dgm:spPr/>
    </dgm:pt>
    <dgm:pt modelId="{2579A09E-73A0-44E1-9C67-3203062B540C}" type="pres">
      <dgm:prSet presAssocID="{0AAFD817-0EC4-4EC2-B494-4925E4F8CC53}" presName="parentText" presStyleLbl="node1" presStyleIdx="1" presStyleCnt="4">
        <dgm:presLayoutVars>
          <dgm:chMax val="1"/>
          <dgm:bulletEnabled val="1"/>
        </dgm:presLayoutVars>
      </dgm:prSet>
      <dgm:spPr/>
    </dgm:pt>
    <dgm:pt modelId="{3AD99C9D-17F1-41A6-9357-F8A4EDFA54E7}" type="pres">
      <dgm:prSet presAssocID="{0AAFD817-0EC4-4EC2-B494-4925E4F8CC53}" presName="aSpace" presStyleCnt="0"/>
      <dgm:spPr/>
    </dgm:pt>
    <dgm:pt modelId="{58D32094-78C7-4E36-9085-36FA07697CC9}" type="pres">
      <dgm:prSet presAssocID="{8DA894FA-8AC1-4F86-9107-859B0E475A57}" presName="compNode" presStyleCnt="0"/>
      <dgm:spPr/>
    </dgm:pt>
    <dgm:pt modelId="{8CFFD553-5CD2-479A-930B-E407CA893886}" type="pres">
      <dgm:prSet presAssocID="{8DA894FA-8AC1-4F86-9107-859B0E475A57}" presName="noGeometry" presStyleCnt="0"/>
      <dgm:spPr/>
    </dgm:pt>
    <dgm:pt modelId="{FC2B68AF-D78B-409A-8265-2D6EEAB0717F}" type="pres">
      <dgm:prSet presAssocID="{8DA894FA-8AC1-4F86-9107-859B0E475A57}" presName="childTextVisible" presStyleLbl="bgAccFollowNode1" presStyleIdx="2" presStyleCnt="4">
        <dgm:presLayoutVars>
          <dgm:bulletEnabled val="1"/>
        </dgm:presLayoutVars>
      </dgm:prSet>
      <dgm:spPr/>
    </dgm:pt>
    <dgm:pt modelId="{53093EBB-4214-4892-A697-A4CE244C16B9}" type="pres">
      <dgm:prSet presAssocID="{8DA894FA-8AC1-4F86-9107-859B0E475A57}" presName="childTextHidden" presStyleLbl="bgAccFollowNode1" presStyleIdx="2" presStyleCnt="4"/>
      <dgm:spPr/>
    </dgm:pt>
    <dgm:pt modelId="{580E527F-3C50-4FAD-BF83-A546798E0B67}" type="pres">
      <dgm:prSet presAssocID="{8DA894FA-8AC1-4F86-9107-859B0E475A57}" presName="parentText" presStyleLbl="node1" presStyleIdx="2" presStyleCnt="4">
        <dgm:presLayoutVars>
          <dgm:chMax val="1"/>
          <dgm:bulletEnabled val="1"/>
        </dgm:presLayoutVars>
      </dgm:prSet>
      <dgm:spPr/>
    </dgm:pt>
    <dgm:pt modelId="{291D393C-803A-4D59-8752-FCE08BADDB42}" type="pres">
      <dgm:prSet presAssocID="{8DA894FA-8AC1-4F86-9107-859B0E475A57}" presName="aSpace" presStyleCnt="0"/>
      <dgm:spPr/>
    </dgm:pt>
    <dgm:pt modelId="{E36A01B9-B910-4C5A-963C-9468A029938D}" type="pres">
      <dgm:prSet presAssocID="{858D60A0-1386-46D5-A9E2-D65B9F4022F8}" presName="compNode" presStyleCnt="0"/>
      <dgm:spPr/>
    </dgm:pt>
    <dgm:pt modelId="{6B651181-0749-4C82-8D07-1D1E6DDEF6C4}" type="pres">
      <dgm:prSet presAssocID="{858D60A0-1386-46D5-A9E2-D65B9F4022F8}" presName="noGeometry" presStyleCnt="0"/>
      <dgm:spPr/>
    </dgm:pt>
    <dgm:pt modelId="{D88A6900-D0C9-4AA7-8DAE-AA0867FC8945}" type="pres">
      <dgm:prSet presAssocID="{858D60A0-1386-46D5-A9E2-D65B9F4022F8}" presName="childTextVisible" presStyleLbl="bgAccFollowNode1" presStyleIdx="3" presStyleCnt="4">
        <dgm:presLayoutVars>
          <dgm:bulletEnabled val="1"/>
        </dgm:presLayoutVars>
      </dgm:prSet>
      <dgm:spPr/>
    </dgm:pt>
    <dgm:pt modelId="{43EF716C-62DF-4286-A615-4D43CB344E65}" type="pres">
      <dgm:prSet presAssocID="{858D60A0-1386-46D5-A9E2-D65B9F4022F8}" presName="childTextHidden" presStyleLbl="bgAccFollowNode1" presStyleIdx="3" presStyleCnt="4"/>
      <dgm:spPr/>
    </dgm:pt>
    <dgm:pt modelId="{D77C864C-616B-4958-828A-7CFCE14875F6}" type="pres">
      <dgm:prSet presAssocID="{858D60A0-1386-46D5-A9E2-D65B9F4022F8}" presName="parentText" presStyleLbl="node1" presStyleIdx="3" presStyleCnt="4">
        <dgm:presLayoutVars>
          <dgm:chMax val="1"/>
          <dgm:bulletEnabled val="1"/>
        </dgm:presLayoutVars>
      </dgm:prSet>
      <dgm:spPr/>
    </dgm:pt>
  </dgm:ptLst>
  <dgm:cxnLst>
    <dgm:cxn modelId="{59B24105-0957-4CAB-A299-FD67115DFF2A}" type="presOf" srcId="{0863950C-E844-44CC-9CA4-ACFDEDC7C0C2}" destId="{41D7D968-9172-4D01-BB5C-C7D86D057E10}" srcOrd="0" destOrd="0" presId="urn:microsoft.com/office/officeart/2005/8/layout/hProcess6"/>
    <dgm:cxn modelId="{1B346607-4D29-4E6B-A479-E88C6FBD46D5}" srcId="{8DA894FA-8AC1-4F86-9107-859B0E475A57}" destId="{8FE1F998-B89F-4AFD-8DC8-A1CB352655EC}" srcOrd="0" destOrd="0" parTransId="{787E58AE-F07D-4BCC-A7CF-E6B4B1ACAC6F}" sibTransId="{C19DCF14-1010-4933-8C02-0C5332C0A9D0}"/>
    <dgm:cxn modelId="{A3791312-DFAD-40FF-BFA2-88B66CB049AA}" type="presOf" srcId="{E62B37A8-6BDF-4A01-B4A0-39147623CE4D}" destId="{642E92EB-1632-42D8-B349-49AC72865E65}" srcOrd="0" destOrd="0" presId="urn:microsoft.com/office/officeart/2005/8/layout/hProcess6"/>
    <dgm:cxn modelId="{3637FC16-50E9-48B0-B5BD-FAC74A5D7FC3}" srcId="{0AAFD817-0EC4-4EC2-B494-4925E4F8CC53}" destId="{E62B37A8-6BDF-4A01-B4A0-39147623CE4D}" srcOrd="0" destOrd="0" parTransId="{FCDAC0F3-0C63-4B36-8404-5F38416ABED7}" sibTransId="{09F3B531-23A1-416B-8015-0A4CE6FAEB2E}"/>
    <dgm:cxn modelId="{6BF1195B-5E86-4945-8E08-DC7F45A6607E}" type="presOf" srcId="{8DA894FA-8AC1-4F86-9107-859B0E475A57}" destId="{580E527F-3C50-4FAD-BF83-A546798E0B67}" srcOrd="0" destOrd="0" presId="urn:microsoft.com/office/officeart/2005/8/layout/hProcess6"/>
    <dgm:cxn modelId="{22E19F63-601C-4CC0-BF01-92705480A6D3}" srcId="{858D60A0-1386-46D5-A9E2-D65B9F4022F8}" destId="{7D60B475-BD5D-4064-BE78-E9F499792A66}" srcOrd="0" destOrd="0" parTransId="{0296A2F7-00DD-49F5-9AF7-34F0F41332B4}" sibTransId="{E6C9E7F1-6A1B-4E94-9C16-9B101439569F}"/>
    <dgm:cxn modelId="{A328B44B-8682-4B01-AD65-73C7E942632B}" type="presOf" srcId="{7D60B475-BD5D-4064-BE78-E9F499792A66}" destId="{43EF716C-62DF-4286-A615-4D43CB344E65}" srcOrd="1" destOrd="0" presId="urn:microsoft.com/office/officeart/2005/8/layout/hProcess6"/>
    <dgm:cxn modelId="{2F939E4C-7BF0-4782-9A88-8326605B2957}" type="presOf" srcId="{E62B37A8-6BDF-4A01-B4A0-39147623CE4D}" destId="{2983D0BE-423F-4C18-B956-7D058BD24A31}" srcOrd="1" destOrd="0" presId="urn:microsoft.com/office/officeart/2005/8/layout/hProcess6"/>
    <dgm:cxn modelId="{E16D6E4F-A562-4AFB-82D5-6748AAF899C2}" srcId="{E1B61C73-101F-4498-B023-0F98EAF0F3BF}" destId="{0863950C-E844-44CC-9CA4-ACFDEDC7C0C2}" srcOrd="0" destOrd="0" parTransId="{6742D5AE-D00C-444A-8023-909EF9CBEC43}" sibTransId="{879B2C6E-16DF-43C4-BEBF-D44553A4B543}"/>
    <dgm:cxn modelId="{5F40C675-A263-48E6-99A0-A0A1301D5A70}" type="presOf" srcId="{7D60B475-BD5D-4064-BE78-E9F499792A66}" destId="{D88A6900-D0C9-4AA7-8DAE-AA0867FC8945}" srcOrd="0" destOrd="0" presId="urn:microsoft.com/office/officeart/2005/8/layout/hProcess6"/>
    <dgm:cxn modelId="{CF90158F-8697-4D26-B0D4-C33832941AE7}" type="presOf" srcId="{E1B61C73-101F-4498-B023-0F98EAF0F3BF}" destId="{08F8B8CF-003C-4C5C-9B95-FDE2E8B13635}" srcOrd="0" destOrd="0" presId="urn:microsoft.com/office/officeart/2005/8/layout/hProcess6"/>
    <dgm:cxn modelId="{037B099F-4958-45EA-95B3-06EEAEBAD326}" type="presOf" srcId="{858D60A0-1386-46D5-A9E2-D65B9F4022F8}" destId="{D77C864C-616B-4958-828A-7CFCE14875F6}" srcOrd="0" destOrd="0" presId="urn:microsoft.com/office/officeart/2005/8/layout/hProcess6"/>
    <dgm:cxn modelId="{62AD53AD-ACFD-4772-A708-2DA98DB1833D}" type="presOf" srcId="{8FE1F998-B89F-4AFD-8DC8-A1CB352655EC}" destId="{53093EBB-4214-4892-A697-A4CE244C16B9}" srcOrd="1" destOrd="0" presId="urn:microsoft.com/office/officeart/2005/8/layout/hProcess6"/>
    <dgm:cxn modelId="{515D7EAF-0FD3-4359-BD0F-4C11446242D0}" srcId="{5CEF5E97-47D8-4BEF-ACB1-1116495C1022}" destId="{0AAFD817-0EC4-4EC2-B494-4925E4F8CC53}" srcOrd="1" destOrd="0" parTransId="{DD7DA4F6-D44C-4A7B-AD51-2587011FFB27}" sibTransId="{E3B97FD2-4925-45B1-A975-A9AC1115E9B2}"/>
    <dgm:cxn modelId="{06632FB3-E6E9-48F7-B81A-E61DDAB833AC}" srcId="{5CEF5E97-47D8-4BEF-ACB1-1116495C1022}" destId="{E1B61C73-101F-4498-B023-0F98EAF0F3BF}" srcOrd="0" destOrd="0" parTransId="{44510427-6196-4588-9B19-9AC64D5CA8E8}" sibTransId="{ED18CAC2-6839-4EF4-A32E-90FDD95DA554}"/>
    <dgm:cxn modelId="{ED5E7AB6-7176-4609-90A4-91609F98F1D7}" type="presOf" srcId="{8FE1F998-B89F-4AFD-8DC8-A1CB352655EC}" destId="{FC2B68AF-D78B-409A-8265-2D6EEAB0717F}" srcOrd="0" destOrd="0" presId="urn:microsoft.com/office/officeart/2005/8/layout/hProcess6"/>
    <dgm:cxn modelId="{0598C5BA-A2F3-461F-B86F-CC4A26FEAD56}" type="presOf" srcId="{5CEF5E97-47D8-4BEF-ACB1-1116495C1022}" destId="{FDD99E2A-F3AB-4DAF-9450-3249272B3D08}" srcOrd="0" destOrd="0" presId="urn:microsoft.com/office/officeart/2005/8/layout/hProcess6"/>
    <dgm:cxn modelId="{F99494D8-5DC8-44CF-A280-76A8C6FB678C}" type="presOf" srcId="{0863950C-E844-44CC-9CA4-ACFDEDC7C0C2}" destId="{B0FF6985-4DC7-444D-8EAB-98FAC971B685}" srcOrd="1" destOrd="0" presId="urn:microsoft.com/office/officeart/2005/8/layout/hProcess6"/>
    <dgm:cxn modelId="{7012E8DD-92C5-4B0D-BFF8-593218AF8B7C}" srcId="{5CEF5E97-47D8-4BEF-ACB1-1116495C1022}" destId="{8DA894FA-8AC1-4F86-9107-859B0E475A57}" srcOrd="2" destOrd="0" parTransId="{DADF608E-1C83-4C22-BDF2-D57A533B976D}" sibTransId="{A933B5BF-D408-4E0B-BFE2-34B6F87C8E1F}"/>
    <dgm:cxn modelId="{C5C5B3E0-D4E5-4573-8127-527365DB5B9A}" type="presOf" srcId="{0AAFD817-0EC4-4EC2-B494-4925E4F8CC53}" destId="{2579A09E-73A0-44E1-9C67-3203062B540C}" srcOrd="0" destOrd="0" presId="urn:microsoft.com/office/officeart/2005/8/layout/hProcess6"/>
    <dgm:cxn modelId="{7C3EE6F9-6EFF-4F66-83DE-1B9DE46F5B64}" srcId="{5CEF5E97-47D8-4BEF-ACB1-1116495C1022}" destId="{858D60A0-1386-46D5-A9E2-D65B9F4022F8}" srcOrd="3" destOrd="0" parTransId="{E7A2E680-A8F4-4963-AEB5-0AE4F77DE7FE}" sibTransId="{7A14D2FC-1E6B-4D01-9283-AA4A062E0082}"/>
    <dgm:cxn modelId="{37F3489B-FEC2-4857-BC12-8975E02D20BF}" type="presParOf" srcId="{FDD99E2A-F3AB-4DAF-9450-3249272B3D08}" destId="{87C3905C-8CC7-4711-A8C4-D34EF12C2CC9}" srcOrd="0" destOrd="0" presId="urn:microsoft.com/office/officeart/2005/8/layout/hProcess6"/>
    <dgm:cxn modelId="{66A80B28-E512-40CA-9AF0-2A5B07195CD2}" type="presParOf" srcId="{87C3905C-8CC7-4711-A8C4-D34EF12C2CC9}" destId="{6F355F7A-9A40-40CB-BDC0-8E5E44CD0A78}" srcOrd="0" destOrd="0" presId="urn:microsoft.com/office/officeart/2005/8/layout/hProcess6"/>
    <dgm:cxn modelId="{E0953180-9286-49F8-A912-94A91A0BC9C2}" type="presParOf" srcId="{87C3905C-8CC7-4711-A8C4-D34EF12C2CC9}" destId="{41D7D968-9172-4D01-BB5C-C7D86D057E10}" srcOrd="1" destOrd="0" presId="urn:microsoft.com/office/officeart/2005/8/layout/hProcess6"/>
    <dgm:cxn modelId="{06CA5DDA-7B0F-4577-80EC-C891072F5D61}" type="presParOf" srcId="{87C3905C-8CC7-4711-A8C4-D34EF12C2CC9}" destId="{B0FF6985-4DC7-444D-8EAB-98FAC971B685}" srcOrd="2" destOrd="0" presId="urn:microsoft.com/office/officeart/2005/8/layout/hProcess6"/>
    <dgm:cxn modelId="{5BF25259-67BC-46E0-B735-E02DFBCA7FCF}" type="presParOf" srcId="{87C3905C-8CC7-4711-A8C4-D34EF12C2CC9}" destId="{08F8B8CF-003C-4C5C-9B95-FDE2E8B13635}" srcOrd="3" destOrd="0" presId="urn:microsoft.com/office/officeart/2005/8/layout/hProcess6"/>
    <dgm:cxn modelId="{70B92EAB-7FE7-4783-8670-11D954072E95}" type="presParOf" srcId="{FDD99E2A-F3AB-4DAF-9450-3249272B3D08}" destId="{B3D7264E-0250-4B86-B63C-C6351BE5252C}" srcOrd="1" destOrd="0" presId="urn:microsoft.com/office/officeart/2005/8/layout/hProcess6"/>
    <dgm:cxn modelId="{D933598C-DE35-46F0-AC33-BB74C04401E0}" type="presParOf" srcId="{FDD99E2A-F3AB-4DAF-9450-3249272B3D08}" destId="{E130B31C-5F2B-4C97-9FC3-0CA1C128CBC8}" srcOrd="2" destOrd="0" presId="urn:microsoft.com/office/officeart/2005/8/layout/hProcess6"/>
    <dgm:cxn modelId="{2F975E9B-3152-4A3E-908E-3ACD15769AA3}" type="presParOf" srcId="{E130B31C-5F2B-4C97-9FC3-0CA1C128CBC8}" destId="{FDE022DC-469F-4E13-A2F3-A8AE262A2C3B}" srcOrd="0" destOrd="0" presId="urn:microsoft.com/office/officeart/2005/8/layout/hProcess6"/>
    <dgm:cxn modelId="{B19C7D39-390F-4FD9-BB9C-996976EEECFC}" type="presParOf" srcId="{E130B31C-5F2B-4C97-9FC3-0CA1C128CBC8}" destId="{642E92EB-1632-42D8-B349-49AC72865E65}" srcOrd="1" destOrd="0" presId="urn:microsoft.com/office/officeart/2005/8/layout/hProcess6"/>
    <dgm:cxn modelId="{BE713995-2249-4BCE-9AFC-9C9E7DF3F698}" type="presParOf" srcId="{E130B31C-5F2B-4C97-9FC3-0CA1C128CBC8}" destId="{2983D0BE-423F-4C18-B956-7D058BD24A31}" srcOrd="2" destOrd="0" presId="urn:microsoft.com/office/officeart/2005/8/layout/hProcess6"/>
    <dgm:cxn modelId="{EC0667A6-8FD3-40A6-8BDA-DB099F29E834}" type="presParOf" srcId="{E130B31C-5F2B-4C97-9FC3-0CA1C128CBC8}" destId="{2579A09E-73A0-44E1-9C67-3203062B540C}" srcOrd="3" destOrd="0" presId="urn:microsoft.com/office/officeart/2005/8/layout/hProcess6"/>
    <dgm:cxn modelId="{A622B1BC-0B7C-456D-B550-153CC2CF8A2A}" type="presParOf" srcId="{FDD99E2A-F3AB-4DAF-9450-3249272B3D08}" destId="{3AD99C9D-17F1-41A6-9357-F8A4EDFA54E7}" srcOrd="3" destOrd="0" presId="urn:microsoft.com/office/officeart/2005/8/layout/hProcess6"/>
    <dgm:cxn modelId="{F4A538CC-3C67-4FB9-9F41-DD3551EE5EEA}" type="presParOf" srcId="{FDD99E2A-F3AB-4DAF-9450-3249272B3D08}" destId="{58D32094-78C7-4E36-9085-36FA07697CC9}" srcOrd="4" destOrd="0" presId="urn:microsoft.com/office/officeart/2005/8/layout/hProcess6"/>
    <dgm:cxn modelId="{137642F6-2105-4D51-A6DA-27A40D2D238A}" type="presParOf" srcId="{58D32094-78C7-4E36-9085-36FA07697CC9}" destId="{8CFFD553-5CD2-479A-930B-E407CA893886}" srcOrd="0" destOrd="0" presId="urn:microsoft.com/office/officeart/2005/8/layout/hProcess6"/>
    <dgm:cxn modelId="{66973AA1-6095-4AD7-A6E1-E89C2149D3C3}" type="presParOf" srcId="{58D32094-78C7-4E36-9085-36FA07697CC9}" destId="{FC2B68AF-D78B-409A-8265-2D6EEAB0717F}" srcOrd="1" destOrd="0" presId="urn:microsoft.com/office/officeart/2005/8/layout/hProcess6"/>
    <dgm:cxn modelId="{84B21F64-A15F-4844-9A1A-F479D9DE6848}" type="presParOf" srcId="{58D32094-78C7-4E36-9085-36FA07697CC9}" destId="{53093EBB-4214-4892-A697-A4CE244C16B9}" srcOrd="2" destOrd="0" presId="urn:microsoft.com/office/officeart/2005/8/layout/hProcess6"/>
    <dgm:cxn modelId="{6470084F-80FB-4325-9B7C-83B7499FFAD0}" type="presParOf" srcId="{58D32094-78C7-4E36-9085-36FA07697CC9}" destId="{580E527F-3C50-4FAD-BF83-A546798E0B67}" srcOrd="3" destOrd="0" presId="urn:microsoft.com/office/officeart/2005/8/layout/hProcess6"/>
    <dgm:cxn modelId="{08FE4D91-36CF-4974-AD9A-04971DE81FA1}" type="presParOf" srcId="{FDD99E2A-F3AB-4DAF-9450-3249272B3D08}" destId="{291D393C-803A-4D59-8752-FCE08BADDB42}" srcOrd="5" destOrd="0" presId="urn:microsoft.com/office/officeart/2005/8/layout/hProcess6"/>
    <dgm:cxn modelId="{E34238BE-1BEC-470F-B15B-E340DF53E4F8}" type="presParOf" srcId="{FDD99E2A-F3AB-4DAF-9450-3249272B3D08}" destId="{E36A01B9-B910-4C5A-963C-9468A029938D}" srcOrd="6" destOrd="0" presId="urn:microsoft.com/office/officeart/2005/8/layout/hProcess6"/>
    <dgm:cxn modelId="{6A668AD9-23F1-46A5-8A96-F70B155F25BD}" type="presParOf" srcId="{E36A01B9-B910-4C5A-963C-9468A029938D}" destId="{6B651181-0749-4C82-8D07-1D1E6DDEF6C4}" srcOrd="0" destOrd="0" presId="urn:microsoft.com/office/officeart/2005/8/layout/hProcess6"/>
    <dgm:cxn modelId="{D703D96A-6182-4938-8704-1339F00EBC34}" type="presParOf" srcId="{E36A01B9-B910-4C5A-963C-9468A029938D}" destId="{D88A6900-D0C9-4AA7-8DAE-AA0867FC8945}" srcOrd="1" destOrd="0" presId="urn:microsoft.com/office/officeart/2005/8/layout/hProcess6"/>
    <dgm:cxn modelId="{7F206116-A0BF-456B-B40C-6C756646EEA1}" type="presParOf" srcId="{E36A01B9-B910-4C5A-963C-9468A029938D}" destId="{43EF716C-62DF-4286-A615-4D43CB344E65}" srcOrd="2" destOrd="0" presId="urn:microsoft.com/office/officeart/2005/8/layout/hProcess6"/>
    <dgm:cxn modelId="{8B4DBC7E-D3F8-40F7-AC04-0F37C1D08FF9}" type="presParOf" srcId="{E36A01B9-B910-4C5A-963C-9468A029938D}" destId="{D77C864C-616B-4958-828A-7CFCE14875F6}"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4F861-B4FF-42F8-A369-9A7B0B1BB6D4}">
      <dsp:nvSpPr>
        <dsp:cNvPr id="0" name=""/>
        <dsp:cNvSpPr/>
      </dsp:nvSpPr>
      <dsp:spPr>
        <a:xfrm>
          <a:off x="8492883" y="1207422"/>
          <a:ext cx="1936515" cy="19368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87A3-4AA3-4F2C-8F02-42D85C801ACA}">
      <dsp:nvSpPr>
        <dsp:cNvPr id="0" name=""/>
        <dsp:cNvSpPr/>
      </dsp:nvSpPr>
      <dsp:spPr>
        <a:xfrm>
          <a:off x="8556781" y="1271995"/>
          <a:ext cx="1807689" cy="1807687"/>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Active Workplace CoP &amp; Relaunch of Active Soles in GM </a:t>
          </a:r>
        </a:p>
        <a:p>
          <a:pPr marL="0" lvl="0" indent="0" algn="ctr" defTabSz="533400">
            <a:lnSpc>
              <a:spcPct val="90000"/>
            </a:lnSpc>
            <a:spcBef>
              <a:spcPct val="0"/>
            </a:spcBef>
            <a:spcAft>
              <a:spcPct val="35000"/>
            </a:spcAft>
            <a:buNone/>
          </a:pPr>
          <a:r>
            <a:rPr lang="en-US" sz="1200" kern="1200" dirty="0"/>
            <a:t>January 24 </a:t>
          </a:r>
        </a:p>
        <a:p>
          <a:pPr marL="0" lvl="0" indent="0" algn="ctr" defTabSz="533400">
            <a:lnSpc>
              <a:spcPct val="90000"/>
            </a:lnSpc>
            <a:spcBef>
              <a:spcPct val="0"/>
            </a:spcBef>
            <a:spcAft>
              <a:spcPct val="35000"/>
            </a:spcAft>
            <a:buNone/>
          </a:pPr>
          <a:endParaRPr lang="en-US" sz="1200" kern="1200" dirty="0"/>
        </a:p>
      </dsp:txBody>
      <dsp:txXfrm>
        <a:off x="8815464" y="1530284"/>
        <a:ext cx="1291353" cy="1291108"/>
      </dsp:txXfrm>
    </dsp:sp>
    <dsp:sp modelId="{E279B88D-9C30-4C82-BF38-3BAD2377600B}">
      <dsp:nvSpPr>
        <dsp:cNvPr id="0" name=""/>
        <dsp:cNvSpPr/>
      </dsp:nvSpPr>
      <dsp:spPr>
        <a:xfrm rot="2700000">
          <a:off x="6490520" y="1207523"/>
          <a:ext cx="1936291" cy="1936291"/>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807F1-44C3-4187-B74E-1C7B13BEE2AB}">
      <dsp:nvSpPr>
        <dsp:cNvPr id="0" name=""/>
        <dsp:cNvSpPr/>
      </dsp:nvSpPr>
      <dsp:spPr>
        <a:xfrm>
          <a:off x="6556368" y="1271995"/>
          <a:ext cx="1807689" cy="1807687"/>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Spread &amp; Scale, Cardiff</a:t>
          </a:r>
        </a:p>
        <a:p>
          <a:pPr marL="0" lvl="0" indent="0" algn="ctr" defTabSz="533400">
            <a:lnSpc>
              <a:spcPct val="90000"/>
            </a:lnSpc>
            <a:spcBef>
              <a:spcPct val="0"/>
            </a:spcBef>
            <a:spcAft>
              <a:spcPct val="35000"/>
            </a:spcAft>
            <a:buNone/>
          </a:pPr>
          <a:r>
            <a:rPr lang="en-US" sz="1200" kern="1200" dirty="0"/>
            <a:t>October 23  </a:t>
          </a:r>
        </a:p>
      </dsp:txBody>
      <dsp:txXfrm>
        <a:off x="6814020" y="1530284"/>
        <a:ext cx="1291353" cy="1291108"/>
      </dsp:txXfrm>
    </dsp:sp>
    <dsp:sp modelId="{465B51DA-FB11-414B-9928-4D4824D5F64D}">
      <dsp:nvSpPr>
        <dsp:cNvPr id="0" name=""/>
        <dsp:cNvSpPr/>
      </dsp:nvSpPr>
      <dsp:spPr>
        <a:xfrm rot="2700000">
          <a:off x="4490107" y="1207523"/>
          <a:ext cx="1936291" cy="1936291"/>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70CDF-A26B-4435-A413-04AB22091E45}">
      <dsp:nvSpPr>
        <dsp:cNvPr id="0" name=""/>
        <dsp:cNvSpPr/>
      </dsp:nvSpPr>
      <dsp:spPr>
        <a:xfrm>
          <a:off x="4554924" y="1271995"/>
          <a:ext cx="1807689" cy="1807687"/>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Actif North Wales </a:t>
          </a:r>
        </a:p>
        <a:p>
          <a:pPr marL="0" lvl="0" indent="0" algn="ctr" defTabSz="533400">
            <a:lnSpc>
              <a:spcPct val="90000"/>
            </a:lnSpc>
            <a:spcBef>
              <a:spcPct val="0"/>
            </a:spcBef>
            <a:spcAft>
              <a:spcPct val="35000"/>
            </a:spcAft>
            <a:buNone/>
          </a:pPr>
          <a:r>
            <a:rPr lang="en-US" sz="1200" b="1" kern="1200" dirty="0"/>
            <a:t>Active Soles launch</a:t>
          </a:r>
        </a:p>
        <a:p>
          <a:pPr marL="0" lvl="0" indent="0" algn="ctr" defTabSz="533400">
            <a:lnSpc>
              <a:spcPct val="90000"/>
            </a:lnSpc>
            <a:spcBef>
              <a:spcPct val="0"/>
            </a:spcBef>
            <a:spcAft>
              <a:spcPct val="35000"/>
            </a:spcAft>
            <a:buNone/>
          </a:pPr>
          <a:r>
            <a:rPr lang="en-US" sz="1200" b="0" kern="1200" dirty="0"/>
            <a:t>July 23   </a:t>
          </a:r>
        </a:p>
      </dsp:txBody>
      <dsp:txXfrm>
        <a:off x="4812576" y="1530284"/>
        <a:ext cx="1291353" cy="1291108"/>
      </dsp:txXfrm>
    </dsp:sp>
    <dsp:sp modelId="{3D73D3D2-AC2E-44B1-BDE1-921C1A0B7C96}">
      <dsp:nvSpPr>
        <dsp:cNvPr id="0" name=""/>
        <dsp:cNvSpPr/>
      </dsp:nvSpPr>
      <dsp:spPr>
        <a:xfrm rot="2700000">
          <a:off x="2488664" y="1207523"/>
          <a:ext cx="1936291" cy="1936291"/>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F76FA-37A7-4969-8DA9-0033D36FF74E}">
      <dsp:nvSpPr>
        <dsp:cNvPr id="0" name=""/>
        <dsp:cNvSpPr/>
      </dsp:nvSpPr>
      <dsp:spPr>
        <a:xfrm>
          <a:off x="2553480" y="1271995"/>
          <a:ext cx="1807689" cy="1807687"/>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Move More Cardiff Strategy &amp; Active Soles launch</a:t>
          </a:r>
        </a:p>
        <a:p>
          <a:pPr marL="0" lvl="0" indent="0" algn="ctr" defTabSz="533400">
            <a:lnSpc>
              <a:spcPct val="90000"/>
            </a:lnSpc>
            <a:spcBef>
              <a:spcPct val="0"/>
            </a:spcBef>
            <a:spcAft>
              <a:spcPct val="35000"/>
            </a:spcAft>
            <a:buNone/>
          </a:pPr>
          <a:r>
            <a:rPr lang="en-US" sz="1200" b="0" kern="1200" dirty="0"/>
            <a:t>June 23  </a:t>
          </a:r>
        </a:p>
      </dsp:txBody>
      <dsp:txXfrm>
        <a:off x="2812163" y="1530284"/>
        <a:ext cx="1291353" cy="1291108"/>
      </dsp:txXfrm>
    </dsp:sp>
    <dsp:sp modelId="{8E0266E2-63E3-43FF-9496-16885020D831}">
      <dsp:nvSpPr>
        <dsp:cNvPr id="0" name=""/>
        <dsp:cNvSpPr/>
      </dsp:nvSpPr>
      <dsp:spPr>
        <a:xfrm rot="2700000">
          <a:off x="487220" y="1207523"/>
          <a:ext cx="1936291" cy="1936291"/>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2EE7A-4E12-48B1-8450-8A2CF15041AF}">
      <dsp:nvSpPr>
        <dsp:cNvPr id="0" name=""/>
        <dsp:cNvSpPr/>
      </dsp:nvSpPr>
      <dsp:spPr>
        <a:xfrm>
          <a:off x="552036" y="1271995"/>
          <a:ext cx="1807689" cy="1807687"/>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GM Moving Conference </a:t>
          </a:r>
        </a:p>
        <a:p>
          <a:pPr marL="0" lvl="0" indent="0" algn="ctr" defTabSz="533400">
            <a:lnSpc>
              <a:spcPct val="90000"/>
            </a:lnSpc>
            <a:spcBef>
              <a:spcPct val="0"/>
            </a:spcBef>
            <a:spcAft>
              <a:spcPct val="35000"/>
            </a:spcAft>
            <a:buNone/>
          </a:pPr>
          <a:r>
            <a:rPr lang="en-US" sz="1200" b="0" kern="1200" dirty="0"/>
            <a:t>February 23 </a:t>
          </a:r>
        </a:p>
      </dsp:txBody>
      <dsp:txXfrm>
        <a:off x="810719" y="1530284"/>
        <a:ext cx="1291353" cy="129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7D968-9172-4D01-BB5C-C7D86D057E10}">
      <dsp:nvSpPr>
        <dsp:cNvPr id="0" name=""/>
        <dsp:cNvSpPr/>
      </dsp:nvSpPr>
      <dsp:spPr>
        <a:xfrm>
          <a:off x="376504" y="362721"/>
          <a:ext cx="2317510" cy="17852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GB" sz="1200" i="0" kern="1200" dirty="0"/>
            <a:t>To be seen as professional and credible Workwear = smart suits and high heels</a:t>
          </a:r>
        </a:p>
      </dsp:txBody>
      <dsp:txXfrm>
        <a:off x="955882" y="630511"/>
        <a:ext cx="1129786" cy="1249686"/>
      </dsp:txXfrm>
    </dsp:sp>
    <dsp:sp modelId="{08F8B8CF-003C-4C5C-9B95-FDE2E8B13635}">
      <dsp:nvSpPr>
        <dsp:cNvPr id="0" name=""/>
        <dsp:cNvSpPr/>
      </dsp:nvSpPr>
      <dsp:spPr>
        <a:xfrm>
          <a:off x="0" y="710355"/>
          <a:ext cx="1021172" cy="102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worldview hierarchy of values</a:t>
          </a:r>
        </a:p>
      </dsp:txBody>
      <dsp:txXfrm>
        <a:off x="149547" y="859902"/>
        <a:ext cx="722078" cy="722078"/>
      </dsp:txXfrm>
    </dsp:sp>
    <dsp:sp modelId="{642E92EB-1632-42D8-B349-49AC72865E65}">
      <dsp:nvSpPr>
        <dsp:cNvPr id="0" name=""/>
        <dsp:cNvSpPr/>
      </dsp:nvSpPr>
      <dsp:spPr>
        <a:xfrm>
          <a:off x="3422376" y="338567"/>
          <a:ext cx="2042345" cy="17852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GB" sz="1200" kern="1200" dirty="0"/>
            <a:t>I’m a senior leader and I need to be seen to be smart</a:t>
          </a:r>
        </a:p>
      </dsp:txBody>
      <dsp:txXfrm>
        <a:off x="3932962" y="606357"/>
        <a:ext cx="995643" cy="1249686"/>
      </dsp:txXfrm>
    </dsp:sp>
    <dsp:sp modelId="{2579A09E-73A0-44E1-9C67-3203062B540C}">
      <dsp:nvSpPr>
        <dsp:cNvPr id="0" name=""/>
        <dsp:cNvSpPr/>
      </dsp:nvSpPr>
      <dsp:spPr>
        <a:xfrm>
          <a:off x="2821661" y="744768"/>
          <a:ext cx="1021172" cy="102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Mindset Language</a:t>
          </a:r>
        </a:p>
      </dsp:txBody>
      <dsp:txXfrm>
        <a:off x="2971208" y="894315"/>
        <a:ext cx="722078" cy="722078"/>
      </dsp:txXfrm>
    </dsp:sp>
    <dsp:sp modelId="{FC2B68AF-D78B-409A-8265-2D6EEAB0717F}">
      <dsp:nvSpPr>
        <dsp:cNvPr id="0" name=""/>
        <dsp:cNvSpPr/>
      </dsp:nvSpPr>
      <dsp:spPr>
        <a:xfrm>
          <a:off x="5859567" y="362721"/>
          <a:ext cx="2348860" cy="17852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GB" sz="1200" kern="1200" dirty="0"/>
            <a:t>High heels, formal shoes, changing shoes under desk</a:t>
          </a:r>
        </a:p>
      </dsp:txBody>
      <dsp:txXfrm>
        <a:off x="6446783" y="630511"/>
        <a:ext cx="1145069" cy="1249686"/>
      </dsp:txXfrm>
    </dsp:sp>
    <dsp:sp modelId="{580E527F-3C50-4FAD-BF83-A546798E0B67}">
      <dsp:nvSpPr>
        <dsp:cNvPr id="0" name=""/>
        <dsp:cNvSpPr/>
      </dsp:nvSpPr>
      <dsp:spPr>
        <a:xfrm>
          <a:off x="5502239" y="744768"/>
          <a:ext cx="1021172" cy="102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Behaviour</a:t>
          </a:r>
        </a:p>
      </dsp:txBody>
      <dsp:txXfrm>
        <a:off x="5651786" y="894315"/>
        <a:ext cx="722078" cy="722078"/>
      </dsp:txXfrm>
    </dsp:sp>
    <dsp:sp modelId="{D88A6900-D0C9-4AA7-8DAE-AA0867FC8945}">
      <dsp:nvSpPr>
        <dsp:cNvPr id="0" name=""/>
        <dsp:cNvSpPr/>
      </dsp:nvSpPr>
      <dsp:spPr>
        <a:xfrm>
          <a:off x="8846661" y="362721"/>
          <a:ext cx="2042345" cy="17852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Inactivity</a:t>
          </a:r>
        </a:p>
        <a:p>
          <a:pPr marL="0" lvl="0" indent="0" algn="ctr" defTabSz="533400">
            <a:lnSpc>
              <a:spcPct val="90000"/>
            </a:lnSpc>
            <a:spcBef>
              <a:spcPct val="0"/>
            </a:spcBef>
            <a:spcAft>
              <a:spcPct val="35000"/>
            </a:spcAft>
            <a:buNone/>
          </a:pPr>
          <a:r>
            <a:rPr lang="en-GB" sz="1200" kern="1200" dirty="0"/>
            <a:t>Poor health</a:t>
          </a:r>
        </a:p>
        <a:p>
          <a:pPr marL="0" lvl="0" indent="0" algn="ctr" defTabSz="533400">
            <a:lnSpc>
              <a:spcPct val="90000"/>
            </a:lnSpc>
            <a:spcBef>
              <a:spcPct val="0"/>
            </a:spcBef>
            <a:spcAft>
              <a:spcPct val="35000"/>
            </a:spcAft>
            <a:buNone/>
          </a:pPr>
          <a:r>
            <a:rPr lang="en-GB" sz="1200" kern="1200" dirty="0"/>
            <a:t>MSK</a:t>
          </a:r>
        </a:p>
        <a:p>
          <a:pPr marL="0" lvl="0" indent="0" algn="ctr" defTabSz="533400">
            <a:lnSpc>
              <a:spcPct val="90000"/>
            </a:lnSpc>
            <a:spcBef>
              <a:spcPct val="0"/>
            </a:spcBef>
            <a:spcAft>
              <a:spcPct val="35000"/>
            </a:spcAft>
            <a:buNone/>
          </a:pPr>
          <a:r>
            <a:rPr lang="en-GB" sz="1200" kern="1200" dirty="0"/>
            <a:t>Poor mental wellbeing </a:t>
          </a:r>
        </a:p>
        <a:p>
          <a:pPr marL="0" lvl="0" indent="0" algn="ctr" defTabSz="533400">
            <a:lnSpc>
              <a:spcPct val="90000"/>
            </a:lnSpc>
            <a:spcBef>
              <a:spcPct val="0"/>
            </a:spcBef>
            <a:spcAft>
              <a:spcPct val="35000"/>
            </a:spcAft>
            <a:buNone/>
          </a:pPr>
          <a:r>
            <a:rPr lang="en-GB" sz="1200" kern="1200" dirty="0" err="1"/>
            <a:t>Stuckness</a:t>
          </a:r>
          <a:r>
            <a:rPr lang="en-GB" sz="1200" kern="1200" dirty="0"/>
            <a:t>!</a:t>
          </a:r>
        </a:p>
      </dsp:txBody>
      <dsp:txXfrm>
        <a:off x="9357247" y="630511"/>
        <a:ext cx="995643" cy="1249686"/>
      </dsp:txXfrm>
    </dsp:sp>
    <dsp:sp modelId="{D77C864C-616B-4958-828A-7CFCE14875F6}">
      <dsp:nvSpPr>
        <dsp:cNvPr id="0" name=""/>
        <dsp:cNvSpPr/>
      </dsp:nvSpPr>
      <dsp:spPr>
        <a:xfrm>
          <a:off x="8336074" y="744768"/>
          <a:ext cx="1021172" cy="102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Outcome</a:t>
          </a:r>
        </a:p>
      </dsp:txBody>
      <dsp:txXfrm>
        <a:off x="8485621" y="894315"/>
        <a:ext cx="722078" cy="722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7D968-9172-4D01-BB5C-C7D86D057E10}">
      <dsp:nvSpPr>
        <dsp:cNvPr id="0" name=""/>
        <dsp:cNvSpPr/>
      </dsp:nvSpPr>
      <dsp:spPr>
        <a:xfrm>
          <a:off x="591075" y="411082"/>
          <a:ext cx="2205515" cy="19278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GB" sz="1100" i="0" kern="1200" dirty="0"/>
            <a:t>People dress in a  way that enables them to do their best work</a:t>
          </a:r>
        </a:p>
      </dsp:txBody>
      <dsp:txXfrm>
        <a:off x="1142454" y="700267"/>
        <a:ext cx="1075188" cy="1349528"/>
      </dsp:txXfrm>
    </dsp:sp>
    <dsp:sp modelId="{08F8B8CF-003C-4C5C-9B95-FDE2E8B13635}">
      <dsp:nvSpPr>
        <dsp:cNvPr id="0" name=""/>
        <dsp:cNvSpPr/>
      </dsp:nvSpPr>
      <dsp:spPr>
        <a:xfrm>
          <a:off x="5731" y="834969"/>
          <a:ext cx="1102757" cy="1102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worldview hierarchy of values</a:t>
          </a:r>
        </a:p>
      </dsp:txBody>
      <dsp:txXfrm>
        <a:off x="167226" y="996464"/>
        <a:ext cx="779767" cy="779767"/>
      </dsp:txXfrm>
    </dsp:sp>
    <dsp:sp modelId="{642E92EB-1632-42D8-B349-49AC72865E65}">
      <dsp:nvSpPr>
        <dsp:cNvPr id="0" name=""/>
        <dsp:cNvSpPr/>
      </dsp:nvSpPr>
      <dsp:spPr>
        <a:xfrm>
          <a:off x="3451850" y="410600"/>
          <a:ext cx="2205515" cy="19278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66725">
            <a:lnSpc>
              <a:spcPct val="90000"/>
            </a:lnSpc>
            <a:spcBef>
              <a:spcPct val="0"/>
            </a:spcBef>
            <a:spcAft>
              <a:spcPct val="35000"/>
            </a:spcAft>
            <a:buNone/>
          </a:pPr>
          <a:r>
            <a:rPr lang="en-GB" sz="1050" i="0" kern="1200" dirty="0"/>
            <a:t>The best work gets done when I feel at ease and comfortable</a:t>
          </a:r>
          <a:endParaRPr lang="en-GB" sz="1050" kern="1200" dirty="0"/>
        </a:p>
      </dsp:txBody>
      <dsp:txXfrm>
        <a:off x="4003229" y="699785"/>
        <a:ext cx="1075188" cy="1349528"/>
      </dsp:txXfrm>
    </dsp:sp>
    <dsp:sp modelId="{2579A09E-73A0-44E1-9C67-3203062B540C}">
      <dsp:nvSpPr>
        <dsp:cNvPr id="0" name=""/>
        <dsp:cNvSpPr/>
      </dsp:nvSpPr>
      <dsp:spPr>
        <a:xfrm>
          <a:off x="2900471" y="834969"/>
          <a:ext cx="1102757" cy="1102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Mindset Language</a:t>
          </a:r>
        </a:p>
      </dsp:txBody>
      <dsp:txXfrm>
        <a:off x="3061966" y="996464"/>
        <a:ext cx="779767" cy="779767"/>
      </dsp:txXfrm>
    </dsp:sp>
    <dsp:sp modelId="{FC2B68AF-D78B-409A-8265-2D6EEAB0717F}">
      <dsp:nvSpPr>
        <dsp:cNvPr id="0" name=""/>
        <dsp:cNvSpPr/>
      </dsp:nvSpPr>
      <dsp:spPr>
        <a:xfrm>
          <a:off x="6381966" y="422399"/>
          <a:ext cx="2205515" cy="19278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66725">
            <a:lnSpc>
              <a:spcPct val="90000"/>
            </a:lnSpc>
            <a:spcBef>
              <a:spcPct val="0"/>
            </a:spcBef>
            <a:spcAft>
              <a:spcPct val="35000"/>
            </a:spcAft>
            <a:buNone/>
          </a:pPr>
          <a:r>
            <a:rPr lang="en-GB" sz="1050" kern="1200" dirty="0"/>
            <a:t>Walking meetings, active soles, standing desks, thinking walks, active travel, reduced car use</a:t>
          </a:r>
        </a:p>
      </dsp:txBody>
      <dsp:txXfrm>
        <a:off x="6933345" y="711584"/>
        <a:ext cx="1075188" cy="1349528"/>
      </dsp:txXfrm>
    </dsp:sp>
    <dsp:sp modelId="{580E527F-3C50-4FAD-BF83-A546798E0B67}">
      <dsp:nvSpPr>
        <dsp:cNvPr id="0" name=""/>
        <dsp:cNvSpPr/>
      </dsp:nvSpPr>
      <dsp:spPr>
        <a:xfrm>
          <a:off x="5795211" y="834969"/>
          <a:ext cx="1102757" cy="1102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Behaviour</a:t>
          </a:r>
        </a:p>
      </dsp:txBody>
      <dsp:txXfrm>
        <a:off x="5956706" y="996464"/>
        <a:ext cx="779767" cy="779767"/>
      </dsp:txXfrm>
    </dsp:sp>
    <dsp:sp modelId="{D88A6900-D0C9-4AA7-8DAE-AA0867FC8945}">
      <dsp:nvSpPr>
        <dsp:cNvPr id="0" name=""/>
        <dsp:cNvSpPr/>
      </dsp:nvSpPr>
      <dsp:spPr>
        <a:xfrm>
          <a:off x="9241330" y="422399"/>
          <a:ext cx="2205515" cy="19278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66725">
            <a:lnSpc>
              <a:spcPct val="90000"/>
            </a:lnSpc>
            <a:spcBef>
              <a:spcPct val="0"/>
            </a:spcBef>
            <a:spcAft>
              <a:spcPct val="35000"/>
            </a:spcAft>
            <a:buNone/>
          </a:pPr>
          <a:r>
            <a:rPr lang="en-GB" sz="1050" kern="1200" dirty="0"/>
            <a:t>Activity</a:t>
          </a:r>
        </a:p>
        <a:p>
          <a:pPr marL="0" lvl="0" indent="0" algn="ctr" defTabSz="466725">
            <a:lnSpc>
              <a:spcPct val="90000"/>
            </a:lnSpc>
            <a:spcBef>
              <a:spcPct val="0"/>
            </a:spcBef>
            <a:spcAft>
              <a:spcPct val="35000"/>
            </a:spcAft>
            <a:buNone/>
          </a:pPr>
          <a:r>
            <a:rPr lang="en-GB" sz="1050" kern="1200" dirty="0"/>
            <a:t>Productivity</a:t>
          </a:r>
        </a:p>
        <a:p>
          <a:pPr marL="0" lvl="0" indent="0" algn="ctr" defTabSz="466725">
            <a:lnSpc>
              <a:spcPct val="90000"/>
            </a:lnSpc>
            <a:spcBef>
              <a:spcPct val="0"/>
            </a:spcBef>
            <a:spcAft>
              <a:spcPct val="35000"/>
            </a:spcAft>
            <a:buNone/>
          </a:pPr>
          <a:r>
            <a:rPr lang="en-GB" sz="1050" kern="1200" dirty="0"/>
            <a:t>Creativity</a:t>
          </a:r>
        </a:p>
        <a:p>
          <a:pPr marL="0" lvl="0" indent="0" algn="ctr" defTabSz="466725">
            <a:lnSpc>
              <a:spcPct val="90000"/>
            </a:lnSpc>
            <a:spcBef>
              <a:spcPct val="0"/>
            </a:spcBef>
            <a:spcAft>
              <a:spcPct val="35000"/>
            </a:spcAft>
            <a:buNone/>
          </a:pPr>
          <a:r>
            <a:rPr lang="en-GB" sz="1050" kern="1200" dirty="0"/>
            <a:t>Health</a:t>
          </a:r>
        </a:p>
        <a:p>
          <a:pPr marL="0" lvl="0" indent="0" algn="ctr" defTabSz="466725">
            <a:lnSpc>
              <a:spcPct val="90000"/>
            </a:lnSpc>
            <a:spcBef>
              <a:spcPct val="0"/>
            </a:spcBef>
            <a:spcAft>
              <a:spcPct val="35000"/>
            </a:spcAft>
            <a:buNone/>
          </a:pPr>
          <a:r>
            <a:rPr lang="en-GB" sz="1050" kern="1200" dirty="0"/>
            <a:t>Wellbeing</a:t>
          </a:r>
        </a:p>
        <a:p>
          <a:pPr marL="0" lvl="0" indent="0" algn="ctr" defTabSz="466725">
            <a:lnSpc>
              <a:spcPct val="90000"/>
            </a:lnSpc>
            <a:spcBef>
              <a:spcPct val="0"/>
            </a:spcBef>
            <a:spcAft>
              <a:spcPct val="35000"/>
            </a:spcAft>
            <a:buNone/>
          </a:pPr>
          <a:r>
            <a:rPr lang="en-GB" sz="1050" kern="1200" dirty="0"/>
            <a:t>Problem solving</a:t>
          </a:r>
        </a:p>
        <a:p>
          <a:pPr marL="0" lvl="0" indent="0" algn="ctr" defTabSz="466725">
            <a:lnSpc>
              <a:spcPct val="90000"/>
            </a:lnSpc>
            <a:spcBef>
              <a:spcPct val="0"/>
            </a:spcBef>
            <a:spcAft>
              <a:spcPct val="35000"/>
            </a:spcAft>
            <a:buNone/>
          </a:pPr>
          <a:r>
            <a:rPr lang="en-GB" sz="1050" kern="1200" dirty="0"/>
            <a:t>Environmental benefi</a:t>
          </a:r>
          <a:r>
            <a:rPr lang="en-GB" sz="800" kern="1200" dirty="0"/>
            <a:t>ts  </a:t>
          </a:r>
        </a:p>
      </dsp:txBody>
      <dsp:txXfrm>
        <a:off x="9792709" y="711584"/>
        <a:ext cx="1075188" cy="1349528"/>
      </dsp:txXfrm>
    </dsp:sp>
    <dsp:sp modelId="{D77C864C-616B-4958-828A-7CFCE14875F6}">
      <dsp:nvSpPr>
        <dsp:cNvPr id="0" name=""/>
        <dsp:cNvSpPr/>
      </dsp:nvSpPr>
      <dsp:spPr>
        <a:xfrm>
          <a:off x="8689951" y="834969"/>
          <a:ext cx="1102757" cy="1102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Outcome</a:t>
          </a:r>
        </a:p>
      </dsp:txBody>
      <dsp:txXfrm>
        <a:off x="8851446" y="996464"/>
        <a:ext cx="779767" cy="779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7D968-9172-4D01-BB5C-C7D86D057E10}">
      <dsp:nvSpPr>
        <dsp:cNvPr id="0" name=""/>
        <dsp:cNvSpPr/>
      </dsp:nvSpPr>
      <dsp:spPr>
        <a:xfrm>
          <a:off x="503177" y="384724"/>
          <a:ext cx="1992002" cy="17412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Real </a:t>
          </a:r>
          <a:r>
            <a:rPr lang="en-GB" sz="1600" kern="1200" dirty="0"/>
            <a:t>work is done at a desk</a:t>
          </a:r>
        </a:p>
      </dsp:txBody>
      <dsp:txXfrm>
        <a:off x="1001178" y="645913"/>
        <a:ext cx="971101" cy="1218882"/>
      </dsp:txXfrm>
    </dsp:sp>
    <dsp:sp modelId="{08F8B8CF-003C-4C5C-9B95-FDE2E8B13635}">
      <dsp:nvSpPr>
        <dsp:cNvPr id="0" name=""/>
        <dsp:cNvSpPr/>
      </dsp:nvSpPr>
      <dsp:spPr>
        <a:xfrm>
          <a:off x="5176" y="757354"/>
          <a:ext cx="996001" cy="996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worldview hierarchy of values</a:t>
          </a:r>
        </a:p>
      </dsp:txBody>
      <dsp:txXfrm>
        <a:off x="151037" y="903215"/>
        <a:ext cx="704279" cy="704279"/>
      </dsp:txXfrm>
    </dsp:sp>
    <dsp:sp modelId="{642E92EB-1632-42D8-B349-49AC72865E65}">
      <dsp:nvSpPr>
        <dsp:cNvPr id="0" name=""/>
        <dsp:cNvSpPr/>
      </dsp:nvSpPr>
      <dsp:spPr>
        <a:xfrm>
          <a:off x="3117680" y="384724"/>
          <a:ext cx="1992002" cy="17412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GB" sz="1400" kern="1200" dirty="0"/>
            <a:t>‘Going’ to work, work is where you are</a:t>
          </a:r>
        </a:p>
      </dsp:txBody>
      <dsp:txXfrm>
        <a:off x="3615681" y="645913"/>
        <a:ext cx="971101" cy="1218882"/>
      </dsp:txXfrm>
    </dsp:sp>
    <dsp:sp modelId="{2579A09E-73A0-44E1-9C67-3203062B540C}">
      <dsp:nvSpPr>
        <dsp:cNvPr id="0" name=""/>
        <dsp:cNvSpPr/>
      </dsp:nvSpPr>
      <dsp:spPr>
        <a:xfrm>
          <a:off x="2619680" y="757354"/>
          <a:ext cx="996001" cy="996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Mindset Language</a:t>
          </a:r>
        </a:p>
      </dsp:txBody>
      <dsp:txXfrm>
        <a:off x="2765541" y="903215"/>
        <a:ext cx="704279" cy="704279"/>
      </dsp:txXfrm>
    </dsp:sp>
    <dsp:sp modelId="{FC2B68AF-D78B-409A-8265-2D6EEAB0717F}">
      <dsp:nvSpPr>
        <dsp:cNvPr id="0" name=""/>
        <dsp:cNvSpPr/>
      </dsp:nvSpPr>
      <dsp:spPr>
        <a:xfrm>
          <a:off x="5816505" y="430345"/>
          <a:ext cx="1992002" cy="17412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GB" sz="1600" kern="1200" dirty="0"/>
            <a:t>Working in office at desk</a:t>
          </a:r>
        </a:p>
      </dsp:txBody>
      <dsp:txXfrm>
        <a:off x="6314506" y="691534"/>
        <a:ext cx="971101" cy="1218882"/>
      </dsp:txXfrm>
    </dsp:sp>
    <dsp:sp modelId="{580E527F-3C50-4FAD-BF83-A546798E0B67}">
      <dsp:nvSpPr>
        <dsp:cNvPr id="0" name=""/>
        <dsp:cNvSpPr/>
      </dsp:nvSpPr>
      <dsp:spPr>
        <a:xfrm>
          <a:off x="5234183" y="757354"/>
          <a:ext cx="996001" cy="996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Behaviour</a:t>
          </a:r>
        </a:p>
      </dsp:txBody>
      <dsp:txXfrm>
        <a:off x="5380044" y="903215"/>
        <a:ext cx="704279" cy="704279"/>
      </dsp:txXfrm>
    </dsp:sp>
    <dsp:sp modelId="{D88A6900-D0C9-4AA7-8DAE-AA0867FC8945}">
      <dsp:nvSpPr>
        <dsp:cNvPr id="0" name=""/>
        <dsp:cNvSpPr/>
      </dsp:nvSpPr>
      <dsp:spPr>
        <a:xfrm>
          <a:off x="8346687" y="384724"/>
          <a:ext cx="1992002" cy="17412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GB" sz="1100" kern="1200" dirty="0"/>
            <a:t>Inactivity</a:t>
          </a:r>
        </a:p>
        <a:p>
          <a:pPr marL="0" lvl="0" indent="0" algn="ctr" defTabSz="488950">
            <a:lnSpc>
              <a:spcPct val="90000"/>
            </a:lnSpc>
            <a:spcBef>
              <a:spcPct val="0"/>
            </a:spcBef>
            <a:spcAft>
              <a:spcPct val="35000"/>
            </a:spcAft>
            <a:buNone/>
          </a:pPr>
          <a:r>
            <a:rPr lang="en-GB" sz="1100" kern="1200" dirty="0"/>
            <a:t>Poor health</a:t>
          </a:r>
        </a:p>
        <a:p>
          <a:pPr marL="0" lvl="0" indent="0" algn="ctr" defTabSz="488950">
            <a:lnSpc>
              <a:spcPct val="90000"/>
            </a:lnSpc>
            <a:spcBef>
              <a:spcPct val="0"/>
            </a:spcBef>
            <a:spcAft>
              <a:spcPct val="35000"/>
            </a:spcAft>
            <a:buNone/>
          </a:pPr>
          <a:r>
            <a:rPr lang="en-GB" sz="1100" kern="1200" dirty="0"/>
            <a:t>MSK</a:t>
          </a:r>
        </a:p>
        <a:p>
          <a:pPr marL="0" lvl="0" indent="0" algn="ctr" defTabSz="488950">
            <a:lnSpc>
              <a:spcPct val="90000"/>
            </a:lnSpc>
            <a:spcBef>
              <a:spcPct val="0"/>
            </a:spcBef>
            <a:spcAft>
              <a:spcPct val="35000"/>
            </a:spcAft>
            <a:buNone/>
          </a:pPr>
          <a:r>
            <a:rPr lang="en-GB" sz="1100" kern="1200" dirty="0"/>
            <a:t>Poor mental wellbeing </a:t>
          </a:r>
        </a:p>
        <a:p>
          <a:pPr marL="0" lvl="0" indent="0" algn="ctr" defTabSz="488950">
            <a:lnSpc>
              <a:spcPct val="90000"/>
            </a:lnSpc>
            <a:spcBef>
              <a:spcPct val="0"/>
            </a:spcBef>
            <a:spcAft>
              <a:spcPct val="35000"/>
            </a:spcAft>
            <a:buNone/>
          </a:pPr>
          <a:r>
            <a:rPr lang="en-GB" sz="1100" kern="1200" dirty="0" err="1"/>
            <a:t>Stuckness</a:t>
          </a:r>
          <a:r>
            <a:rPr lang="en-GB" sz="1100" kern="1200" dirty="0"/>
            <a:t>!</a:t>
          </a:r>
        </a:p>
      </dsp:txBody>
      <dsp:txXfrm>
        <a:off x="8844688" y="645913"/>
        <a:ext cx="971101" cy="1218882"/>
      </dsp:txXfrm>
    </dsp:sp>
    <dsp:sp modelId="{D77C864C-616B-4958-828A-7CFCE14875F6}">
      <dsp:nvSpPr>
        <dsp:cNvPr id="0" name=""/>
        <dsp:cNvSpPr/>
      </dsp:nvSpPr>
      <dsp:spPr>
        <a:xfrm>
          <a:off x="7848686" y="757354"/>
          <a:ext cx="996001" cy="996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Outcome</a:t>
          </a:r>
        </a:p>
      </dsp:txBody>
      <dsp:txXfrm>
        <a:off x="7994547" y="903215"/>
        <a:ext cx="704279" cy="704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7D968-9172-4D01-BB5C-C7D86D057E10}">
      <dsp:nvSpPr>
        <dsp:cNvPr id="0" name=""/>
        <dsp:cNvSpPr/>
      </dsp:nvSpPr>
      <dsp:spPr>
        <a:xfrm>
          <a:off x="527285" y="474005"/>
          <a:ext cx="2087440" cy="18246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GB" sz="1400" i="1" kern="1200" dirty="0"/>
            <a:t>Real </a:t>
          </a:r>
          <a:r>
            <a:rPr lang="en-GB" sz="1400" kern="1200" dirty="0"/>
            <a:t>work is what you think/do, not where you are</a:t>
          </a:r>
        </a:p>
      </dsp:txBody>
      <dsp:txXfrm>
        <a:off x="1049145" y="747708"/>
        <a:ext cx="1017627" cy="1277280"/>
      </dsp:txXfrm>
    </dsp:sp>
    <dsp:sp modelId="{08F8B8CF-003C-4C5C-9B95-FDE2E8B13635}">
      <dsp:nvSpPr>
        <dsp:cNvPr id="0" name=""/>
        <dsp:cNvSpPr/>
      </dsp:nvSpPr>
      <dsp:spPr>
        <a:xfrm>
          <a:off x="5425" y="864488"/>
          <a:ext cx="1043720" cy="10437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worldview hierarchy of values</a:t>
          </a:r>
        </a:p>
      </dsp:txBody>
      <dsp:txXfrm>
        <a:off x="158274" y="1017337"/>
        <a:ext cx="738022" cy="738022"/>
      </dsp:txXfrm>
    </dsp:sp>
    <dsp:sp modelId="{642E92EB-1632-42D8-B349-49AC72865E65}">
      <dsp:nvSpPr>
        <dsp:cNvPr id="0" name=""/>
        <dsp:cNvSpPr/>
      </dsp:nvSpPr>
      <dsp:spPr>
        <a:xfrm>
          <a:off x="3267051" y="474005"/>
          <a:ext cx="2087440" cy="18246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I’m working and thinking</a:t>
          </a:r>
        </a:p>
      </dsp:txBody>
      <dsp:txXfrm>
        <a:off x="3788911" y="747708"/>
        <a:ext cx="1017627" cy="1277280"/>
      </dsp:txXfrm>
    </dsp:sp>
    <dsp:sp modelId="{2579A09E-73A0-44E1-9C67-3203062B540C}">
      <dsp:nvSpPr>
        <dsp:cNvPr id="0" name=""/>
        <dsp:cNvSpPr/>
      </dsp:nvSpPr>
      <dsp:spPr>
        <a:xfrm>
          <a:off x="2745191" y="864488"/>
          <a:ext cx="1043720" cy="10437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Mindset Language</a:t>
          </a:r>
        </a:p>
      </dsp:txBody>
      <dsp:txXfrm>
        <a:off x="2898040" y="1017337"/>
        <a:ext cx="738022" cy="738022"/>
      </dsp:txXfrm>
    </dsp:sp>
    <dsp:sp modelId="{FC2B68AF-D78B-409A-8265-2D6EEAB0717F}">
      <dsp:nvSpPr>
        <dsp:cNvPr id="0" name=""/>
        <dsp:cNvSpPr/>
      </dsp:nvSpPr>
      <dsp:spPr>
        <a:xfrm>
          <a:off x="6006817" y="474005"/>
          <a:ext cx="2087440" cy="18246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GB" sz="1000" kern="1200" dirty="0"/>
            <a:t>Working how and where works for the need</a:t>
          </a:r>
        </a:p>
        <a:p>
          <a:pPr marL="0" lvl="0" indent="0" algn="ctr" defTabSz="444500">
            <a:lnSpc>
              <a:spcPct val="90000"/>
            </a:lnSpc>
            <a:spcBef>
              <a:spcPct val="0"/>
            </a:spcBef>
            <a:spcAft>
              <a:spcPct val="35000"/>
            </a:spcAft>
            <a:buNone/>
          </a:pPr>
          <a:r>
            <a:rPr lang="en-GB" sz="1000" kern="1200" dirty="0"/>
            <a:t>Walking meetings, standing desks, thinking walks</a:t>
          </a:r>
        </a:p>
      </dsp:txBody>
      <dsp:txXfrm>
        <a:off x="6528678" y="747708"/>
        <a:ext cx="1017627" cy="1277280"/>
      </dsp:txXfrm>
    </dsp:sp>
    <dsp:sp modelId="{580E527F-3C50-4FAD-BF83-A546798E0B67}">
      <dsp:nvSpPr>
        <dsp:cNvPr id="0" name=""/>
        <dsp:cNvSpPr/>
      </dsp:nvSpPr>
      <dsp:spPr>
        <a:xfrm>
          <a:off x="5484957" y="864488"/>
          <a:ext cx="1043720" cy="10437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Behaviour</a:t>
          </a:r>
        </a:p>
      </dsp:txBody>
      <dsp:txXfrm>
        <a:off x="5637806" y="1017337"/>
        <a:ext cx="738022" cy="738022"/>
      </dsp:txXfrm>
    </dsp:sp>
    <dsp:sp modelId="{D88A6900-D0C9-4AA7-8DAE-AA0867FC8945}">
      <dsp:nvSpPr>
        <dsp:cNvPr id="0" name=""/>
        <dsp:cNvSpPr/>
      </dsp:nvSpPr>
      <dsp:spPr>
        <a:xfrm>
          <a:off x="8746584" y="474005"/>
          <a:ext cx="2087440" cy="182468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GB" sz="1000" kern="1200" dirty="0"/>
            <a:t>Activity</a:t>
          </a:r>
        </a:p>
        <a:p>
          <a:pPr marL="0" lvl="0" indent="0" algn="ctr" defTabSz="444500">
            <a:lnSpc>
              <a:spcPct val="90000"/>
            </a:lnSpc>
            <a:spcBef>
              <a:spcPct val="0"/>
            </a:spcBef>
            <a:spcAft>
              <a:spcPct val="35000"/>
            </a:spcAft>
            <a:buNone/>
          </a:pPr>
          <a:r>
            <a:rPr lang="en-GB" sz="1000" kern="1200" dirty="0"/>
            <a:t>Productivity</a:t>
          </a:r>
        </a:p>
        <a:p>
          <a:pPr marL="0" lvl="0" indent="0" algn="ctr" defTabSz="444500">
            <a:lnSpc>
              <a:spcPct val="90000"/>
            </a:lnSpc>
            <a:spcBef>
              <a:spcPct val="0"/>
            </a:spcBef>
            <a:spcAft>
              <a:spcPct val="35000"/>
            </a:spcAft>
            <a:buNone/>
          </a:pPr>
          <a:r>
            <a:rPr lang="en-GB" sz="1000" kern="1200" dirty="0"/>
            <a:t>Creativity</a:t>
          </a:r>
        </a:p>
        <a:p>
          <a:pPr marL="0" lvl="0" indent="0" algn="ctr" defTabSz="444500">
            <a:lnSpc>
              <a:spcPct val="90000"/>
            </a:lnSpc>
            <a:spcBef>
              <a:spcPct val="0"/>
            </a:spcBef>
            <a:spcAft>
              <a:spcPct val="35000"/>
            </a:spcAft>
            <a:buNone/>
          </a:pPr>
          <a:r>
            <a:rPr lang="en-GB" sz="1000" kern="1200" dirty="0"/>
            <a:t>Health</a:t>
          </a:r>
        </a:p>
        <a:p>
          <a:pPr marL="0" lvl="0" indent="0" algn="ctr" defTabSz="444500">
            <a:lnSpc>
              <a:spcPct val="90000"/>
            </a:lnSpc>
            <a:spcBef>
              <a:spcPct val="0"/>
            </a:spcBef>
            <a:spcAft>
              <a:spcPct val="35000"/>
            </a:spcAft>
            <a:buNone/>
          </a:pPr>
          <a:r>
            <a:rPr lang="en-GB" sz="1000" kern="1200" dirty="0"/>
            <a:t>Wellbeing</a:t>
          </a:r>
        </a:p>
        <a:p>
          <a:pPr marL="0" lvl="0" indent="0" algn="ctr" defTabSz="444500">
            <a:lnSpc>
              <a:spcPct val="90000"/>
            </a:lnSpc>
            <a:spcBef>
              <a:spcPct val="0"/>
            </a:spcBef>
            <a:spcAft>
              <a:spcPct val="35000"/>
            </a:spcAft>
            <a:buNone/>
          </a:pPr>
          <a:r>
            <a:rPr lang="en-GB" sz="1000" kern="1200" dirty="0"/>
            <a:t>Problem solving </a:t>
          </a:r>
        </a:p>
      </dsp:txBody>
      <dsp:txXfrm>
        <a:off x="9268444" y="747708"/>
        <a:ext cx="1017627" cy="1277280"/>
      </dsp:txXfrm>
    </dsp:sp>
    <dsp:sp modelId="{D77C864C-616B-4958-828A-7CFCE14875F6}">
      <dsp:nvSpPr>
        <dsp:cNvPr id="0" name=""/>
        <dsp:cNvSpPr/>
      </dsp:nvSpPr>
      <dsp:spPr>
        <a:xfrm>
          <a:off x="8224723" y="864488"/>
          <a:ext cx="1043720" cy="10437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Outcome</a:t>
          </a:r>
        </a:p>
      </dsp:txBody>
      <dsp:txXfrm>
        <a:off x="8377572" y="1017337"/>
        <a:ext cx="738022" cy="73802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9BA77-3238-4E55-83B8-42604BDACC69}"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6467B-AC2A-438B-8E71-4995443CECFD}" type="slidenum">
              <a:rPr lang="en-GB" smtClean="0"/>
              <a:t>‹#›</a:t>
            </a:fld>
            <a:endParaRPr lang="en-GB"/>
          </a:p>
        </p:txBody>
      </p:sp>
    </p:spTree>
    <p:extLst>
      <p:ext uri="{BB962C8B-B14F-4D97-AF65-F5344CB8AC3E}">
        <p14:creationId xmlns:p14="http://schemas.microsoft.com/office/powerpoint/2010/main" val="374579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Movement matters to us all, it matters to workplaces. </a:t>
            </a:r>
          </a:p>
          <a:p>
            <a:endParaRPr lang="en-GB" sz="1200" dirty="0"/>
          </a:p>
          <a:p>
            <a:r>
              <a:rPr lang="en-GB" sz="1200" dirty="0"/>
              <a:t>We need to design movement back into our everyday life and where we work. </a:t>
            </a:r>
          </a:p>
          <a:p>
            <a:endParaRPr lang="en-GB" sz="1200" dirty="0"/>
          </a:p>
          <a:p>
            <a:r>
              <a:rPr lang="en-GB" sz="1200" dirty="0"/>
              <a:t>We all have a role to play </a:t>
            </a:r>
          </a:p>
          <a:p>
            <a:pPr marL="0" indent="0">
              <a:buNone/>
            </a:pPr>
            <a:endParaRPr lang="en-GB" sz="1200" dirty="0"/>
          </a:p>
          <a:p>
            <a:r>
              <a:rPr lang="en-GB" sz="1200" dirty="0"/>
              <a:t>Movement matters to us all, it matters to workplaces. </a:t>
            </a:r>
          </a:p>
          <a:p>
            <a:endParaRPr lang="en-GB" sz="1200" dirty="0"/>
          </a:p>
          <a:p>
            <a:r>
              <a:rPr lang="en-GB" sz="1200" dirty="0"/>
              <a:t>We need to design movement back into our everyday life and where we work. </a:t>
            </a:r>
          </a:p>
          <a:p>
            <a:endParaRPr lang="en-GB" sz="1200" dirty="0"/>
          </a:p>
          <a:p>
            <a:r>
              <a:rPr lang="en-GB" sz="1200" dirty="0"/>
              <a:t>We all have a role to play </a:t>
            </a:r>
          </a:p>
          <a:p>
            <a:endParaRPr lang="en-GB" dirty="0"/>
          </a:p>
        </p:txBody>
      </p:sp>
      <p:sp>
        <p:nvSpPr>
          <p:cNvPr id="4" name="Slide Number Placeholder 3"/>
          <p:cNvSpPr>
            <a:spLocks noGrp="1"/>
          </p:cNvSpPr>
          <p:nvPr>
            <p:ph type="sldNum" sz="quarter" idx="5"/>
          </p:nvPr>
        </p:nvSpPr>
        <p:spPr/>
        <p:txBody>
          <a:bodyPr/>
          <a:lstStyle/>
          <a:p>
            <a:fld id="{0626467B-AC2A-438B-8E71-4995443CECFD}" type="slidenum">
              <a:rPr lang="en-GB" smtClean="0"/>
              <a:t>1</a:t>
            </a:fld>
            <a:endParaRPr lang="en-GB"/>
          </a:p>
        </p:txBody>
      </p:sp>
    </p:spTree>
    <p:extLst>
      <p:ext uri="{BB962C8B-B14F-4D97-AF65-F5344CB8AC3E}">
        <p14:creationId xmlns:p14="http://schemas.microsoft.com/office/powerpoint/2010/main" val="73095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PT Sans" panose="020B0503020203020204" pitchFamily="34" charset="0"/>
              </a:rPr>
              <a:t>This workshop will explore why a whole-workplace approach to developing more active workplaces is important to support improved employee health &amp; wellbeing to create more engaged and productive workforces.</a:t>
            </a:r>
            <a:r>
              <a:rPr lang="en-GB"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GB" sz="1800" b="0" i="0" dirty="0">
                <a:solidFill>
                  <a:srgbClr val="000000"/>
                </a:solidFill>
                <a:effectLst/>
                <a:latin typeface="PT Sans" panose="020B0503020203020204" pitchFamily="34" charset="0"/>
              </a:rPr>
              <a:t>It will look at why framing is important and explore different types of messaging/engagement techniques people can and have used across the layers of the workplace ‘system’.  </a:t>
            </a:r>
          </a:p>
          <a:p>
            <a:endParaRPr lang="en-GB" dirty="0"/>
          </a:p>
        </p:txBody>
      </p:sp>
      <p:sp>
        <p:nvSpPr>
          <p:cNvPr id="4" name="Slide Number Placeholder 3"/>
          <p:cNvSpPr>
            <a:spLocks noGrp="1"/>
          </p:cNvSpPr>
          <p:nvPr>
            <p:ph type="sldNum" sz="quarter" idx="5"/>
          </p:nvPr>
        </p:nvSpPr>
        <p:spPr/>
        <p:txBody>
          <a:bodyPr/>
          <a:lstStyle/>
          <a:p>
            <a:fld id="{0626467B-AC2A-438B-8E71-4995443CECFD}" type="slidenum">
              <a:rPr lang="en-GB" smtClean="0"/>
              <a:t>2</a:t>
            </a:fld>
            <a:endParaRPr lang="en-GB"/>
          </a:p>
        </p:txBody>
      </p:sp>
    </p:spTree>
    <p:extLst>
      <p:ext uri="{BB962C8B-B14F-4D97-AF65-F5344CB8AC3E}">
        <p14:creationId xmlns:p14="http://schemas.microsoft.com/office/powerpoint/2010/main" val="164752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Often people think how active you are or your weight is one of personal responsibility. If you look at headlines in British Newspapers this is how it is being sold as a narrow view of personal </a:t>
            </a:r>
            <a:r>
              <a:rPr lang="en-US" sz="1200" kern="1200" dirty="0" err="1">
                <a:solidFill>
                  <a:schemeClr val="tx1"/>
                </a:solidFill>
                <a:effectLst/>
                <a:latin typeface="+mn-lt"/>
                <a:ea typeface="+mn-ea"/>
                <a:cs typeface="+mn-cs"/>
              </a:rPr>
              <a:t>responsibity</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Rewards for healthy shopping, it’s work out to help out as gyms get go ahead, exercise more to help the Welsh NHS and people rarely disagree “she’s right peoples diet and exercise is shocking, okay give me £300 for gym membership” </a:t>
            </a:r>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British newspapers doubled the amount of reporting on obesity between 2008 and 2017. These newspapers increasingly </a:t>
            </a:r>
            <a:r>
              <a:rPr lang="en-US" sz="1200" kern="1200" dirty="0" err="1">
                <a:solidFill>
                  <a:schemeClr val="tx1"/>
                </a:solidFill>
                <a:effectLst/>
                <a:latin typeface="+mn-lt"/>
                <a:ea typeface="+mn-ea"/>
                <a:cs typeface="+mn-cs"/>
              </a:rPr>
              <a:t>emphasise</a:t>
            </a:r>
            <a:r>
              <a:rPr lang="en-US" sz="1200" kern="1200" dirty="0">
                <a:solidFill>
                  <a:schemeClr val="tx1"/>
                </a:solidFill>
                <a:effectLst/>
                <a:latin typeface="+mn-lt"/>
                <a:ea typeface="+mn-ea"/>
                <a:cs typeface="+mn-cs"/>
              </a:rPr>
              <a:t> individual factors like biology and personal choice when writing about obesity. Emphasis on political and social factors has decreased in news over time. Personal choices play a relatively minor role in the growth of obesity and it doesn’t explain growing obesity rates. </a:t>
            </a:r>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And this is important because we need to know what the default belief is, this isn't just the public but the people we work with (they are the public out side 9-5) that are likely to have this mind set. If we are only thinking about the individual and we don't step away to see the wider picture then we'll agree upon the wrong solution.  So what is the answer, a whole systems approach... not looking at a small part and hoping that that will make a difference to an individual .​</a:t>
            </a:r>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FA71C-F263-4C42-843E-316BDB6A4F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19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morning we have been working on the onion model, </a:t>
            </a:r>
          </a:p>
        </p:txBody>
      </p:sp>
      <p:sp>
        <p:nvSpPr>
          <p:cNvPr id="4" name="Slide Number Placeholder 3"/>
          <p:cNvSpPr>
            <a:spLocks noGrp="1"/>
          </p:cNvSpPr>
          <p:nvPr>
            <p:ph type="sldNum" sz="quarter" idx="5"/>
          </p:nvPr>
        </p:nvSpPr>
        <p:spPr/>
        <p:txBody>
          <a:bodyPr/>
          <a:lstStyle/>
          <a:p>
            <a:fld id="{C681FB2E-3B38-42BF-90A6-2C7F52025D72}" type="slidenum">
              <a:rPr lang="en-GB" smtClean="0"/>
              <a:t>9</a:t>
            </a:fld>
            <a:endParaRPr lang="en-GB"/>
          </a:p>
        </p:txBody>
      </p:sp>
    </p:spTree>
    <p:extLst>
      <p:ext uri="{BB962C8B-B14F-4D97-AF65-F5344CB8AC3E}">
        <p14:creationId xmlns:p14="http://schemas.microsoft.com/office/powerpoint/2010/main" val="213943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Movement matters to us all, it matters to workplaces. </a:t>
            </a:r>
          </a:p>
          <a:p>
            <a:endParaRPr lang="en-GB" sz="1200" dirty="0"/>
          </a:p>
          <a:p>
            <a:r>
              <a:rPr lang="en-GB" sz="1200" dirty="0"/>
              <a:t>We need to design movement back into our everyday life and where we work. </a:t>
            </a:r>
          </a:p>
          <a:p>
            <a:endParaRPr lang="en-GB" sz="1200" dirty="0"/>
          </a:p>
          <a:p>
            <a:r>
              <a:rPr lang="en-GB" sz="1200" dirty="0"/>
              <a:t>We all have a role to play </a:t>
            </a:r>
          </a:p>
          <a:p>
            <a:pPr marL="0" indent="0">
              <a:buNone/>
            </a:pPr>
            <a:endParaRPr lang="en-GB" sz="1200" dirty="0"/>
          </a:p>
          <a:p>
            <a:r>
              <a:rPr lang="en-GB" sz="1200" dirty="0"/>
              <a:t>Movement matters to us all, it matters to workplaces. </a:t>
            </a:r>
          </a:p>
          <a:p>
            <a:endParaRPr lang="en-GB" sz="1200" dirty="0"/>
          </a:p>
          <a:p>
            <a:r>
              <a:rPr lang="en-GB" sz="1200" dirty="0"/>
              <a:t>We need to design movement back into our everyday life and where we work. </a:t>
            </a:r>
          </a:p>
          <a:p>
            <a:endParaRPr lang="en-GB" sz="1200" dirty="0"/>
          </a:p>
          <a:p>
            <a:r>
              <a:rPr lang="en-GB" sz="1200" dirty="0"/>
              <a:t>We all have a role to play </a:t>
            </a:r>
          </a:p>
          <a:p>
            <a:endParaRPr lang="en-GB" dirty="0"/>
          </a:p>
        </p:txBody>
      </p:sp>
      <p:sp>
        <p:nvSpPr>
          <p:cNvPr id="4" name="Slide Number Placeholder 3"/>
          <p:cNvSpPr>
            <a:spLocks noGrp="1"/>
          </p:cNvSpPr>
          <p:nvPr>
            <p:ph type="sldNum" sz="quarter" idx="5"/>
          </p:nvPr>
        </p:nvSpPr>
        <p:spPr/>
        <p:txBody>
          <a:bodyPr/>
          <a:lstStyle/>
          <a:p>
            <a:fld id="{0626467B-AC2A-438B-8E71-4995443CECFD}" type="slidenum">
              <a:rPr lang="en-GB" smtClean="0"/>
              <a:t>15</a:t>
            </a:fld>
            <a:endParaRPr lang="en-GB"/>
          </a:p>
        </p:txBody>
      </p:sp>
    </p:spTree>
    <p:extLst>
      <p:ext uri="{BB962C8B-B14F-4D97-AF65-F5344CB8AC3E}">
        <p14:creationId xmlns:p14="http://schemas.microsoft.com/office/powerpoint/2010/main" val="7309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4D18-A5CA-EF4E-3778-DB8ED2124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E23CD4-6DDC-4186-214C-6C2278002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669230-E9F3-B261-BD40-2556659FF35E}"/>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FDAE8AC0-7265-A34B-A184-F22413141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18E8A0-51F3-A5F6-7EDD-14FEB34C161E}"/>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268952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BC9C-404A-762B-4F91-49FFCE5263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5B9B55-A8F9-90D3-8097-938D62E23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F18E5-F6D7-0CCA-E5AD-1A19294C42A1}"/>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69A786D6-FB2E-27F8-B25C-F24863EDC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7B049-AC01-D979-833B-0A39BBF2D48D}"/>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42246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77120-20F5-C1EE-B250-C3AB846FD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56306F-4C53-876D-56E3-062B60683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6776F-9F03-72A7-863B-42CADA42BA2C}"/>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4478395D-B8ED-013C-20E1-96264AED6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759C0A-9E25-5160-7F8A-24AB5C588221}"/>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880638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D533C39A-8036-E193-805C-CEBC376E8A53}"/>
              </a:ext>
            </a:extLst>
          </p:cNvPr>
          <p:cNvSpPr>
            <a:spLocks noGrp="1"/>
          </p:cNvSpPr>
          <p:nvPr>
            <p:ph type="pic" sz="quarter" idx="10"/>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0 w 12192000"/>
              <a:gd name="connsiteY4" fmla="*/ 0 h 6858000"/>
              <a:gd name="connsiteX5" fmla="*/ 3811229 w 12192000"/>
              <a:gd name="connsiteY5" fmla="*/ 0 h 6858000"/>
              <a:gd name="connsiteX6" fmla="*/ 10874036 w 12192000"/>
              <a:gd name="connsiteY6" fmla="*/ 3219629 h 6858000"/>
              <a:gd name="connsiteX7" fmla="*/ 10873723 w 12192000"/>
              <a:gd name="connsiteY7" fmla="*/ 3221963 h 6858000"/>
              <a:gd name="connsiteX8" fmla="*/ 11521568 w 12192000"/>
              <a:gd name="connsiteY8" fmla="*/ 3517008 h 6858000"/>
              <a:gd name="connsiteX9" fmla="*/ 10866929 w 12192000"/>
              <a:gd name="connsiteY9" fmla="*/ 3803374 h 6858000"/>
              <a:gd name="connsiteX10" fmla="*/ 10867247 w 12192000"/>
              <a:gd name="connsiteY10" fmla="*/ 3810546 h 6858000"/>
              <a:gd name="connsiteX11" fmla="*/ 3799663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2191999" y="0"/>
                </a:moveTo>
                <a:lnTo>
                  <a:pt x="12192000" y="0"/>
                </a:lnTo>
                <a:lnTo>
                  <a:pt x="12192000" y="6858000"/>
                </a:lnTo>
                <a:lnTo>
                  <a:pt x="12191999" y="6858000"/>
                </a:lnTo>
                <a:close/>
                <a:moveTo>
                  <a:pt x="0" y="0"/>
                </a:moveTo>
                <a:lnTo>
                  <a:pt x="3811229" y="0"/>
                </a:lnTo>
                <a:lnTo>
                  <a:pt x="10874036" y="3219629"/>
                </a:lnTo>
                <a:lnTo>
                  <a:pt x="10873723" y="3221963"/>
                </a:lnTo>
                <a:lnTo>
                  <a:pt x="11521568" y="3517008"/>
                </a:lnTo>
                <a:lnTo>
                  <a:pt x="10866929" y="3803374"/>
                </a:lnTo>
                <a:lnTo>
                  <a:pt x="10867247" y="3810546"/>
                </a:lnTo>
                <a:lnTo>
                  <a:pt x="379966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100674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4E57-83ED-BB5C-F012-54D2D5D45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EC550E-C0C3-6FAF-BCF7-702E80FE6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B483A4-48A4-74CF-E633-0FFC3DFD5706}"/>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8784E99D-BF31-BC04-E25C-293B100E2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D7F807-F798-B720-C0A2-1FBD85A2B8CE}"/>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196376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EF37-AFAB-4028-7C29-9C33EAED85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F63CA-DC5B-5744-2F06-76C6DA41DC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E1EB2-327F-4DAC-D0F2-2B4619794841}"/>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93267E12-85CF-DD9C-6E15-964BF690A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E362F0-88B3-7A16-EFC2-88B3EC8B25FF}"/>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366340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6A0-7613-3803-3E03-4A25A6CE6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F68EA8-6863-0B2B-B092-53124C6D8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C35ED-0162-DB0A-B878-4C88F31EEC0F}"/>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B036A01A-B499-8B0F-D5E1-1FE8D1CA9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5FBFE-1C6F-D817-A6E9-73DE2C3DC3EF}"/>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117511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1891-308E-C472-E9D7-53A6FD38E0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EE519-1BDC-8EA0-1FA0-63B08E83E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B89385-090B-AC2A-D815-2DA5E68AA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CC664-E3CF-183D-7B4E-AE7C9A81B684}"/>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6" name="Footer Placeholder 5">
            <a:extLst>
              <a:ext uri="{FF2B5EF4-FFF2-40B4-BE49-F238E27FC236}">
                <a16:creationId xmlns:a16="http://schemas.microsoft.com/office/drawing/2014/main" id="{474C694A-5C22-3E05-FC3D-5354D42728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CE20A-D7B6-C46A-A62E-4535CB9B95A8}"/>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742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D67B-E2C8-C2EB-BDB1-610535F6C1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044AEB-005B-C8BB-8C90-9F7569C49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1C570E-ACB2-B2BC-389F-478AE32D1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08D8E0-D320-30C4-05EB-235C28751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46266-A1DF-24A0-B963-154538DDF7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B6B3C9-C6BC-04A8-5713-26EC8AEE7164}"/>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8" name="Footer Placeholder 7">
            <a:extLst>
              <a:ext uri="{FF2B5EF4-FFF2-40B4-BE49-F238E27FC236}">
                <a16:creationId xmlns:a16="http://schemas.microsoft.com/office/drawing/2014/main" id="{3E4AE962-7148-AC64-4BCC-498B3C20D1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2CCF08-B044-6C62-C92F-6786F0A9995E}"/>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512981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4513-5309-93B4-BF42-20806D3AC8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5ADEA4-662F-BF98-6765-7F4B12C94E2D}"/>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4" name="Footer Placeholder 3">
            <a:extLst>
              <a:ext uri="{FF2B5EF4-FFF2-40B4-BE49-F238E27FC236}">
                <a16:creationId xmlns:a16="http://schemas.microsoft.com/office/drawing/2014/main" id="{8371CF70-B98D-3F3E-1C9D-AA88F6C176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2842A8-051F-4FFF-1FB5-342CEE425655}"/>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243258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8C295-3E20-ECDF-B329-55FD24F71EC0}"/>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3" name="Footer Placeholder 2">
            <a:extLst>
              <a:ext uri="{FF2B5EF4-FFF2-40B4-BE49-F238E27FC236}">
                <a16:creationId xmlns:a16="http://schemas.microsoft.com/office/drawing/2014/main" id="{4A470E06-2CC6-F5EC-C092-73AC9EBE97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81DEAE-8C44-5DD7-2F8D-42989F36C89E}"/>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258601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5C07-6AC9-E6CC-6478-F2A2BF693A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4DD345-F806-6FD5-3213-F5D4E28C4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824E7-73FD-9656-7192-A7E1E0199C2F}"/>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66E9E7E6-F36E-23D9-6FE1-1FFC426B6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BE4C2-3090-A3E3-A702-47F3BF7FA407}"/>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406997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0D3A-AA5C-1EF6-B9C0-E88AD199E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AB53AF-A26F-2323-BBEA-C7E302060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AA447A-4F3A-0B9C-5FF3-E40E5E328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98915-4395-9437-24CE-7DB82A32A710}"/>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6" name="Footer Placeholder 5">
            <a:extLst>
              <a:ext uri="{FF2B5EF4-FFF2-40B4-BE49-F238E27FC236}">
                <a16:creationId xmlns:a16="http://schemas.microsoft.com/office/drawing/2014/main" id="{960BEFB5-5D46-E40E-5891-0B41FA49D0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7933DF-B459-00BE-43A3-B9D81A9DFB63}"/>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2702498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60A8-76B1-2538-0E2D-99A8A6226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EBAD-DFF9-DCA9-3437-76F9AA79C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E1420D-05C4-FA22-B2A7-4A8A1C0A0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92F6D-D059-227E-0D7A-B3A8BADB819E}"/>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6" name="Footer Placeholder 5">
            <a:extLst>
              <a:ext uri="{FF2B5EF4-FFF2-40B4-BE49-F238E27FC236}">
                <a16:creationId xmlns:a16="http://schemas.microsoft.com/office/drawing/2014/main" id="{F9464F42-053D-2520-1E77-CA23D5DF5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655C3-C13A-343A-C4D2-C2915E7A5492}"/>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410106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70B6-4AC7-72F2-1B35-A8D42F2452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91D25-8904-FF2F-C5F4-6D1D60FD50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908A9E-2DF0-A210-CE6C-F816FA606D3D}"/>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BDA98847-2C21-3CFD-6A8F-2ECD08163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A55A0-733F-FCEE-1B42-72A06874DD1C}"/>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385187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1A8CF-A9E9-CE9E-18AF-53F78A6162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471A56-060E-4966-F10A-0120D63BF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CC423-459E-C45C-42D4-842F56F16EAE}"/>
              </a:ext>
            </a:extLst>
          </p:cNvPr>
          <p:cNvSpPr>
            <a:spLocks noGrp="1"/>
          </p:cNvSpPr>
          <p:nvPr>
            <p:ph type="dt" sz="half" idx="10"/>
          </p:nvPr>
        </p:nvSpPr>
        <p:spPr/>
        <p:txBody>
          <a:body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D8651ECE-854E-88BF-6841-C02C71E087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A94037-2B45-1C97-826E-0F37A88B5410}"/>
              </a:ext>
            </a:extLst>
          </p:cNvPr>
          <p:cNvSpPr>
            <a:spLocks noGrp="1"/>
          </p:cNvSpPr>
          <p:nvPr>
            <p:ph type="sldNum" sz="quarter" idx="12"/>
          </p:nvPr>
        </p:nvSpPr>
        <p:spPr/>
        <p:txBody>
          <a:bodyPr/>
          <a:lstStyle/>
          <a:p>
            <a:fld id="{90A196A4-85E6-457A-A9C5-C229F14E2554}" type="slidenum">
              <a:rPr lang="en-GB" smtClean="0"/>
              <a:t>‹#›</a:t>
            </a:fld>
            <a:endParaRPr lang="en-GB"/>
          </a:p>
        </p:txBody>
      </p:sp>
    </p:spTree>
    <p:extLst>
      <p:ext uri="{BB962C8B-B14F-4D97-AF65-F5344CB8AC3E}">
        <p14:creationId xmlns:p14="http://schemas.microsoft.com/office/powerpoint/2010/main" val="119257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7DE5-9E8A-CDD7-1EB2-ED1CEE3020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86087A-F8C3-98EA-ECB1-C9151FC38C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78E71-35BB-960B-4890-0308C1CB6DAF}"/>
              </a:ext>
            </a:extLst>
          </p:cNvPr>
          <p:cNvSpPr>
            <a:spLocks noGrp="1"/>
          </p:cNvSpPr>
          <p:nvPr>
            <p:ph type="dt" sz="half" idx="10"/>
          </p:nvPr>
        </p:nvSpPr>
        <p:spPr/>
        <p:txBody>
          <a:bodyPr/>
          <a:lstStyle/>
          <a:p>
            <a:fld id="{AE2ACA14-EE38-4125-B34C-DDAB036010DE}" type="datetimeFigureOut">
              <a:rPr lang="en-GB" smtClean="0"/>
              <a:t>18/04/2024</a:t>
            </a:fld>
            <a:endParaRPr lang="en-GB"/>
          </a:p>
        </p:txBody>
      </p:sp>
      <p:sp>
        <p:nvSpPr>
          <p:cNvPr id="5" name="Footer Placeholder 4">
            <a:extLst>
              <a:ext uri="{FF2B5EF4-FFF2-40B4-BE49-F238E27FC236}">
                <a16:creationId xmlns:a16="http://schemas.microsoft.com/office/drawing/2014/main" id="{ED2257B7-9B0F-76D3-DF95-28FF44A54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7032C-E264-E5AE-6BF1-E09EB8F4610B}"/>
              </a:ext>
            </a:extLst>
          </p:cNvPr>
          <p:cNvSpPr>
            <a:spLocks noGrp="1"/>
          </p:cNvSpPr>
          <p:nvPr>
            <p:ph type="sldNum" sz="quarter" idx="12"/>
          </p:nvPr>
        </p:nvSpPr>
        <p:spPr/>
        <p:txBody>
          <a:bodyPr/>
          <a:lstStyle/>
          <a:p>
            <a:fld id="{39614769-0A39-4F2B-A545-DDDBAF7C6197}" type="slidenum">
              <a:rPr lang="en-GB" smtClean="0"/>
              <a:t>‹#›</a:t>
            </a:fld>
            <a:endParaRPr lang="en-GB"/>
          </a:p>
        </p:txBody>
      </p:sp>
    </p:spTree>
    <p:extLst>
      <p:ext uri="{BB962C8B-B14F-4D97-AF65-F5344CB8AC3E}">
        <p14:creationId xmlns:p14="http://schemas.microsoft.com/office/powerpoint/2010/main" val="3805562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FAE2-CDA2-5D84-C1C9-5A06A699CD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EBA8259-44D5-8CE2-39F0-9E8DFBBC5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630317-4B8D-286A-CD38-094D80AF6760}"/>
              </a:ext>
            </a:extLst>
          </p:cNvPr>
          <p:cNvSpPr>
            <a:spLocks noGrp="1"/>
          </p:cNvSpPr>
          <p:nvPr>
            <p:ph type="dt" sz="half" idx="10"/>
          </p:nvPr>
        </p:nvSpPr>
        <p:spPr/>
        <p:txBody>
          <a:bodyPr/>
          <a:lstStyle/>
          <a:p>
            <a:fld id="{AE2ACA14-EE38-4125-B34C-DDAB036010DE}" type="datetimeFigureOut">
              <a:rPr lang="en-GB" smtClean="0"/>
              <a:t>18/04/2024</a:t>
            </a:fld>
            <a:endParaRPr lang="en-GB"/>
          </a:p>
        </p:txBody>
      </p:sp>
      <p:sp>
        <p:nvSpPr>
          <p:cNvPr id="5" name="Footer Placeholder 4">
            <a:extLst>
              <a:ext uri="{FF2B5EF4-FFF2-40B4-BE49-F238E27FC236}">
                <a16:creationId xmlns:a16="http://schemas.microsoft.com/office/drawing/2014/main" id="{F519BC5D-9C3D-1DFB-2DC0-CF5311230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570B9-22CF-34FC-8549-B70CE94F9092}"/>
              </a:ext>
            </a:extLst>
          </p:cNvPr>
          <p:cNvSpPr>
            <a:spLocks noGrp="1"/>
          </p:cNvSpPr>
          <p:nvPr>
            <p:ph type="sldNum" sz="quarter" idx="12"/>
          </p:nvPr>
        </p:nvSpPr>
        <p:spPr/>
        <p:txBody>
          <a:bodyPr/>
          <a:lstStyle/>
          <a:p>
            <a:fld id="{39614769-0A39-4F2B-A545-DDDBAF7C6197}" type="slidenum">
              <a:rPr lang="en-GB" smtClean="0"/>
              <a:t>‹#›</a:t>
            </a:fld>
            <a:endParaRPr lang="en-GB"/>
          </a:p>
        </p:txBody>
      </p:sp>
    </p:spTree>
    <p:extLst>
      <p:ext uri="{BB962C8B-B14F-4D97-AF65-F5344CB8AC3E}">
        <p14:creationId xmlns:p14="http://schemas.microsoft.com/office/powerpoint/2010/main" val="3477861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Just text">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87D3B4F-A372-0C40-AE76-4DFBE80C98A8}"/>
              </a:ext>
            </a:extLst>
          </p:cNvPr>
          <p:cNvSpPr>
            <a:spLocks noGrp="1"/>
          </p:cNvSpPr>
          <p:nvPr>
            <p:ph type="sldNum" sz="quarter" idx="12"/>
          </p:nvPr>
        </p:nvSpPr>
        <p:spPr>
          <a:xfrm>
            <a:off x="28969" y="6408738"/>
            <a:ext cx="420688" cy="365125"/>
          </a:xfrm>
          <a:prstGeom prst="rect">
            <a:avLst/>
          </a:prstGeom>
        </p:spPr>
        <p:txBody>
          <a:bodyPr/>
          <a:lstStyle>
            <a:lvl1pPr>
              <a:defRPr sz="900">
                <a:latin typeface="Gotham Rounded Book" pitchFamily="50" charset="0"/>
              </a:defRPr>
            </a:lvl1pPr>
          </a:lstStyle>
          <a:p>
            <a:fld id="{6AE8B9C9-6C3D-4255-862C-6E40CAFA0CFA}" type="slidenum">
              <a:rPr lang="en-GB" smtClean="0"/>
              <a:pPr/>
              <a:t>‹#›</a:t>
            </a:fld>
            <a:endParaRPr lang="en-GB"/>
          </a:p>
        </p:txBody>
      </p:sp>
      <p:sp>
        <p:nvSpPr>
          <p:cNvPr id="3" name="Content Placeholder 2"/>
          <p:cNvSpPr>
            <a:spLocks noGrp="1"/>
          </p:cNvSpPr>
          <p:nvPr>
            <p:ph idx="1"/>
          </p:nvPr>
        </p:nvSpPr>
        <p:spPr>
          <a:xfrm>
            <a:off x="434622" y="1533067"/>
            <a:ext cx="11305093" cy="4902146"/>
          </a:xfrm>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434623" y="49616"/>
            <a:ext cx="8591390" cy="1254590"/>
          </a:xfrm>
          <a:prstGeom prst="rect">
            <a:avLst/>
          </a:prstGeom>
        </p:spPr>
        <p:txBody>
          <a:bodyPr/>
          <a:lstStyle>
            <a:lvl1pPr>
              <a:defRPr sz="3600">
                <a:solidFill>
                  <a:schemeClr val="accent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CF83A9DA-23E2-36CC-9ACC-F2B96DFF0E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154"/>
          <a:stretch/>
        </p:blipFill>
        <p:spPr>
          <a:xfrm>
            <a:off x="9191625" y="154229"/>
            <a:ext cx="3000375" cy="1100361"/>
          </a:xfrm>
          <a:prstGeom prst="rect">
            <a:avLst/>
          </a:prstGeom>
        </p:spPr>
      </p:pic>
    </p:spTree>
    <p:extLst>
      <p:ext uri="{BB962C8B-B14F-4D97-AF65-F5344CB8AC3E}">
        <p14:creationId xmlns:p14="http://schemas.microsoft.com/office/powerpoint/2010/main" val="229340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6733-D7BA-46BB-BE47-0B6025A09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D487C0-311F-4EF0-ACB8-7F67459F5D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FEB18-03B8-4F9C-801F-9CC9B2DBFE55}"/>
              </a:ext>
            </a:extLst>
          </p:cNvPr>
          <p:cNvSpPr>
            <a:spLocks noGrp="1"/>
          </p:cNvSpPr>
          <p:nvPr>
            <p:ph type="dt" sz="half" idx="10"/>
          </p:nvPr>
        </p:nvSpPr>
        <p:spPr/>
        <p:txBody>
          <a:bodyPr/>
          <a:lstStyle/>
          <a:p>
            <a:fld id="{3F838641-BFB7-410C-B1A1-5658A63262A9}" type="datetimeFigureOut">
              <a:rPr lang="en-GB" smtClean="0"/>
              <a:t>18/04/2024</a:t>
            </a:fld>
            <a:endParaRPr lang="en-GB"/>
          </a:p>
        </p:txBody>
      </p:sp>
      <p:sp>
        <p:nvSpPr>
          <p:cNvPr id="5" name="Footer Placeholder 4">
            <a:extLst>
              <a:ext uri="{FF2B5EF4-FFF2-40B4-BE49-F238E27FC236}">
                <a16:creationId xmlns:a16="http://schemas.microsoft.com/office/drawing/2014/main" id="{D0BF8A52-743F-46EF-92D2-9295C05AA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1E73C3-EAA9-4D55-8EAE-76BB072E030A}"/>
              </a:ext>
            </a:extLst>
          </p:cNvPr>
          <p:cNvSpPr>
            <a:spLocks noGrp="1"/>
          </p:cNvSpPr>
          <p:nvPr>
            <p:ph type="sldNum" sz="quarter" idx="12"/>
          </p:nvPr>
        </p:nvSpPr>
        <p:spPr/>
        <p:txBody>
          <a:bodyPr/>
          <a:lstStyle/>
          <a:p>
            <a:fld id="{54B07555-D221-4586-BB55-FD60611D35E9}" type="slidenum">
              <a:rPr lang="en-GB" smtClean="0"/>
              <a:t>‹#›</a:t>
            </a:fld>
            <a:endParaRPr lang="en-GB"/>
          </a:p>
        </p:txBody>
      </p:sp>
    </p:spTree>
    <p:extLst>
      <p:ext uri="{BB962C8B-B14F-4D97-AF65-F5344CB8AC3E}">
        <p14:creationId xmlns:p14="http://schemas.microsoft.com/office/powerpoint/2010/main" val="252309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153-1473-749A-DABF-FE35E843D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E81639-AEF1-42A2-F558-4929F3914A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C1E10-59EC-7A96-9536-18D40167D282}"/>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FADFCB78-40B5-5B15-1BD4-658A6F78E3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C2A06-E919-4A77-D563-9FFB2086B166}"/>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21250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749D-8607-6139-CBF5-821A1F612F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560B5-2C7C-ECFE-5369-05123CA85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EB966B-0BB5-A835-C641-19D124413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5FBA18-0F03-EB12-D1A3-725B79C2351D}"/>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6" name="Footer Placeholder 5">
            <a:extLst>
              <a:ext uri="{FF2B5EF4-FFF2-40B4-BE49-F238E27FC236}">
                <a16:creationId xmlns:a16="http://schemas.microsoft.com/office/drawing/2014/main" id="{AE006C66-AB07-22C8-8EB0-69401F8C2A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CE191-D625-A884-FDC1-5701C7968C56}"/>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196923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F8D1-D7DD-4854-1067-A8F495D49C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ED8E35-C442-8AFA-91EC-BFD105D94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E7938-3AFF-5C82-F240-4068597401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CB4453-D83F-9A10-F5CE-8108CFDD53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8FBEE-7F9E-CC1A-3B91-9C1960DB16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C48617-E23C-B715-DA51-7E4BA08482A4}"/>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8" name="Footer Placeholder 7">
            <a:extLst>
              <a:ext uri="{FF2B5EF4-FFF2-40B4-BE49-F238E27FC236}">
                <a16:creationId xmlns:a16="http://schemas.microsoft.com/office/drawing/2014/main" id="{374922D3-EED4-21C3-D100-6FC11E59FB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540322-0CA8-3249-C2C2-082D65339612}"/>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45275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57CE-1758-859A-93B7-5ABE18FC9D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9F5649-D51E-C522-0B41-668DD9C425D1}"/>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4" name="Footer Placeholder 3">
            <a:extLst>
              <a:ext uri="{FF2B5EF4-FFF2-40B4-BE49-F238E27FC236}">
                <a16:creationId xmlns:a16="http://schemas.microsoft.com/office/drawing/2014/main" id="{E24F6AB1-4490-F803-F88D-C82DAD80EE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333F14-0966-0E2F-AA90-564CDD211E8C}"/>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421387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4C8C1-427F-0BC8-B89E-708C4B79C547}"/>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3" name="Footer Placeholder 2">
            <a:extLst>
              <a:ext uri="{FF2B5EF4-FFF2-40B4-BE49-F238E27FC236}">
                <a16:creationId xmlns:a16="http://schemas.microsoft.com/office/drawing/2014/main" id="{BEAC645D-60EF-C2D1-55D6-77C169C030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7BC121-E4BB-DEC7-F28E-07F2A28454B1}"/>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212067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ADF0-B94F-72D2-8D7E-12129189B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B50AF2-623C-AACE-44A1-4CE20D60E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1F37B7-D490-1C82-9759-2981014F9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9D561-5528-CBAB-601E-0B2F7E17D30A}"/>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6" name="Footer Placeholder 5">
            <a:extLst>
              <a:ext uri="{FF2B5EF4-FFF2-40B4-BE49-F238E27FC236}">
                <a16:creationId xmlns:a16="http://schemas.microsoft.com/office/drawing/2014/main" id="{A0D48C80-4B2C-B9B9-7321-9AB682BB6A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04C6F3-416A-5579-1054-B8CDC79CE130}"/>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82497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2342-9BA4-7C4F-1B46-AA8F562AE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C02035-7F75-91E2-CF21-077032CDA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2360A5-4A9A-DF17-70B2-FFE63E33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76A81-5505-BAE2-4C6C-505855E26E38}"/>
              </a:ext>
            </a:extLst>
          </p:cNvPr>
          <p:cNvSpPr>
            <a:spLocks noGrp="1"/>
          </p:cNvSpPr>
          <p:nvPr>
            <p:ph type="dt" sz="half" idx="10"/>
          </p:nvPr>
        </p:nvSpPr>
        <p:spPr/>
        <p:txBody>
          <a:bodyPr/>
          <a:lstStyle/>
          <a:p>
            <a:fld id="{3ACB9790-52FE-429A-8EEF-010B59AF4F7A}" type="datetimeFigureOut">
              <a:rPr lang="en-GB" smtClean="0"/>
              <a:t>18/04/2024</a:t>
            </a:fld>
            <a:endParaRPr lang="en-GB"/>
          </a:p>
        </p:txBody>
      </p:sp>
      <p:sp>
        <p:nvSpPr>
          <p:cNvPr id="6" name="Footer Placeholder 5">
            <a:extLst>
              <a:ext uri="{FF2B5EF4-FFF2-40B4-BE49-F238E27FC236}">
                <a16:creationId xmlns:a16="http://schemas.microsoft.com/office/drawing/2014/main" id="{0DA009D8-F448-9058-5F04-300A0389B3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9F703-1B01-0F62-3663-9DD8193C3ADA}"/>
              </a:ext>
            </a:extLst>
          </p:cNvPr>
          <p:cNvSpPr>
            <a:spLocks noGrp="1"/>
          </p:cNvSpPr>
          <p:nvPr>
            <p:ph type="sldNum" sz="quarter" idx="12"/>
          </p:nvPr>
        </p:nvSpPr>
        <p:spPr/>
        <p:txBody>
          <a:bodyPr/>
          <a:lstStyle/>
          <a:p>
            <a:fld id="{4C9992DF-BF8A-4AF4-86EC-08313B8778FF}" type="slidenum">
              <a:rPr lang="en-GB" smtClean="0"/>
              <a:t>‹#›</a:t>
            </a:fld>
            <a:endParaRPr lang="en-GB"/>
          </a:p>
        </p:txBody>
      </p:sp>
    </p:spTree>
    <p:extLst>
      <p:ext uri="{BB962C8B-B14F-4D97-AF65-F5344CB8AC3E}">
        <p14:creationId xmlns:p14="http://schemas.microsoft.com/office/powerpoint/2010/main" val="39936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DF61A-D50D-6E82-4CC0-D8E923C6D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BDA2EA-1559-7261-22EE-DAB477DF3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C385E2-9365-348C-6264-1739D949A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CB9790-52FE-429A-8EEF-010B59AF4F7A}" type="datetimeFigureOut">
              <a:rPr lang="en-GB" smtClean="0"/>
              <a:t>18/04/2024</a:t>
            </a:fld>
            <a:endParaRPr lang="en-GB"/>
          </a:p>
        </p:txBody>
      </p:sp>
      <p:sp>
        <p:nvSpPr>
          <p:cNvPr id="5" name="Footer Placeholder 4">
            <a:extLst>
              <a:ext uri="{FF2B5EF4-FFF2-40B4-BE49-F238E27FC236}">
                <a16:creationId xmlns:a16="http://schemas.microsoft.com/office/drawing/2014/main" id="{E287C53D-0F63-3EFE-9094-4BF68116B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40886F-BF39-C347-E2F8-2AE672502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9992DF-BF8A-4AF4-86EC-08313B8778FF}" type="slidenum">
              <a:rPr lang="en-GB" smtClean="0"/>
              <a:t>‹#›</a:t>
            </a:fld>
            <a:endParaRPr lang="en-GB"/>
          </a:p>
        </p:txBody>
      </p:sp>
    </p:spTree>
    <p:extLst>
      <p:ext uri="{BB962C8B-B14F-4D97-AF65-F5344CB8AC3E}">
        <p14:creationId xmlns:p14="http://schemas.microsoft.com/office/powerpoint/2010/main" val="3458003927"/>
      </p:ext>
    </p:extLst>
  </p:cSld>
  <p:clrMap bg1="lt1" tx1="dk1" bg2="lt2" tx2="dk2" accent1="accent1" accent2="accent2" accent3="accent3" accent4="accent4" accent5="accent5" accent6="accent6" hlink="hlink" folHlink="folHlink"/>
  <p:sldLayoutIdLst>
    <p:sldLayoutId id="214748368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73E15-1018-5BF7-C107-FA294E43B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E303A-C575-E2AB-BF45-0483E1506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8A415E-BFAB-A3C7-DF98-4464C7AC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FC85D-7E0D-454B-97EA-22E5AD2E67CC}" type="datetimeFigureOut">
              <a:rPr lang="en-GB" smtClean="0"/>
              <a:t>18/04/2024</a:t>
            </a:fld>
            <a:endParaRPr lang="en-GB"/>
          </a:p>
        </p:txBody>
      </p:sp>
      <p:sp>
        <p:nvSpPr>
          <p:cNvPr id="5" name="Footer Placeholder 4">
            <a:extLst>
              <a:ext uri="{FF2B5EF4-FFF2-40B4-BE49-F238E27FC236}">
                <a16:creationId xmlns:a16="http://schemas.microsoft.com/office/drawing/2014/main" id="{963FDABC-10EB-4D77-9A6E-D8665DDAF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89C624-79F8-E5DC-51AD-C2FEB08F3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196A4-85E6-457A-A9C5-C229F14E2554}" type="slidenum">
              <a:rPr lang="en-GB" smtClean="0"/>
              <a:t>‹#›</a:t>
            </a:fld>
            <a:endParaRPr lang="en-GB"/>
          </a:p>
        </p:txBody>
      </p:sp>
    </p:spTree>
    <p:extLst>
      <p:ext uri="{BB962C8B-B14F-4D97-AF65-F5344CB8AC3E}">
        <p14:creationId xmlns:p14="http://schemas.microsoft.com/office/powerpoint/2010/main" val="982977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B7473-C60F-6E76-0DA3-80FC2F088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D3E8E88-5951-C57E-F18E-E0C750DA4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A335AC5-BA07-F00D-E169-15D105764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2ACA14-EE38-4125-B34C-DDAB036010DE}" type="datetimeFigureOut">
              <a:rPr lang="en-GB" smtClean="0"/>
              <a:t>18/04/2024</a:t>
            </a:fld>
            <a:endParaRPr lang="en-GB"/>
          </a:p>
        </p:txBody>
      </p:sp>
      <p:sp>
        <p:nvSpPr>
          <p:cNvPr id="5" name="Footer Placeholder 4">
            <a:extLst>
              <a:ext uri="{FF2B5EF4-FFF2-40B4-BE49-F238E27FC236}">
                <a16:creationId xmlns:a16="http://schemas.microsoft.com/office/drawing/2014/main" id="{676333F8-A1C7-6A31-B8CC-F2109675B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1FE3854-B4CA-2195-3FEA-C3226D8AF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614769-0A39-4F2B-A545-DDDBAF7C6197}" type="slidenum">
              <a:rPr lang="en-GB" smtClean="0"/>
              <a:t>‹#›</a:t>
            </a:fld>
            <a:endParaRPr lang="en-GB"/>
          </a:p>
        </p:txBody>
      </p:sp>
    </p:spTree>
    <p:extLst>
      <p:ext uri="{BB962C8B-B14F-4D97-AF65-F5344CB8AC3E}">
        <p14:creationId xmlns:p14="http://schemas.microsoft.com/office/powerpoint/2010/main" val="319521246"/>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44" y="1189703"/>
            <a:ext cx="11078608" cy="5191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p:cNvSpPr>
            <a:spLocks noGrp="1"/>
          </p:cNvSpPr>
          <p:nvPr>
            <p:ph type="title"/>
          </p:nvPr>
        </p:nvSpPr>
        <p:spPr>
          <a:xfrm>
            <a:off x="641444" y="268271"/>
            <a:ext cx="5886157" cy="675249"/>
          </a:xfrm>
          <a:prstGeom prst="rect">
            <a:avLst/>
          </a:prstGeom>
        </p:spPr>
        <p:txBody>
          <a:bodyPr vert="horz" lIns="91440" tIns="45720" rIns="91440" bIns="45720" rtlCol="0" anchor="ctr">
            <a:noAutofit/>
          </a:bodyPr>
          <a:lstStyle/>
          <a:p>
            <a:r>
              <a:rPr lang="en-US"/>
              <a:t>Click to edit Master</a:t>
            </a:r>
            <a:endParaRPr lang="en-GB"/>
          </a:p>
        </p:txBody>
      </p:sp>
    </p:spTree>
    <p:extLst>
      <p:ext uri="{BB962C8B-B14F-4D97-AF65-F5344CB8AC3E}">
        <p14:creationId xmlns:p14="http://schemas.microsoft.com/office/powerpoint/2010/main" val="193744910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3600" kern="1200">
          <a:solidFill>
            <a:schemeClr val="accent1"/>
          </a:solidFill>
          <a:latin typeface="Gotham Rounded Medium"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8709A-B847-4FAF-A6E6-2FE5DDCA7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930A8-5FCC-4AD4-B12B-E89B43274A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5E9227-2913-49B2-BDBE-C1D54C913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38641-BFB7-410C-B1A1-5658A63262A9}" type="datetimeFigureOut">
              <a:rPr lang="en-GB" smtClean="0"/>
              <a:t>18/04/2024</a:t>
            </a:fld>
            <a:endParaRPr lang="en-GB"/>
          </a:p>
        </p:txBody>
      </p:sp>
      <p:sp>
        <p:nvSpPr>
          <p:cNvPr id="5" name="Footer Placeholder 4">
            <a:extLst>
              <a:ext uri="{FF2B5EF4-FFF2-40B4-BE49-F238E27FC236}">
                <a16:creationId xmlns:a16="http://schemas.microsoft.com/office/drawing/2014/main" id="{FA2931B1-B1B8-463B-9A73-AE62B290D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387837-7589-4318-B3BB-E9A4F043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7555-D221-4586-BB55-FD60611D35E9}" type="slidenum">
              <a:rPr lang="en-GB" smtClean="0"/>
              <a:t>‹#›</a:t>
            </a:fld>
            <a:endParaRPr lang="en-GB"/>
          </a:p>
        </p:txBody>
      </p:sp>
    </p:spTree>
    <p:extLst>
      <p:ext uri="{BB962C8B-B14F-4D97-AF65-F5344CB8AC3E}">
        <p14:creationId xmlns:p14="http://schemas.microsoft.com/office/powerpoint/2010/main" val="366549795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airemarshall@gmmoving.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dlmitchell-williams@cardiffmet.ac.uk" TargetMode="External"/><Relationship Id="rId5" Type="http://schemas.openxmlformats.org/officeDocument/2006/relationships/hyperlink" Target="mailto:alex.wood@wales.nhs.uk" TargetMode="External"/><Relationship Id="rId4" Type="http://schemas.openxmlformats.org/officeDocument/2006/relationships/hyperlink" Target="mailto:hannah.lloyd4@wales.nhs.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86A17A6-DA6D-D7D6-0601-52E05AA91F19}"/>
              </a:ext>
            </a:extLst>
          </p:cNvPr>
          <p:cNvSpPr/>
          <p:nvPr/>
        </p:nvSpPr>
        <p:spPr>
          <a:xfrm>
            <a:off x="0" y="-33147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EE6E5E1-544E-8C42-DEF5-024FE852F3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274" y="159835"/>
            <a:ext cx="3833273" cy="985890"/>
          </a:xfrm>
          <a:prstGeom prst="rect">
            <a:avLst/>
          </a:prstGeom>
        </p:spPr>
      </p:pic>
      <p:sp>
        <p:nvSpPr>
          <p:cNvPr id="2" name="Title 1">
            <a:extLst>
              <a:ext uri="{FF2B5EF4-FFF2-40B4-BE49-F238E27FC236}">
                <a16:creationId xmlns:a16="http://schemas.microsoft.com/office/drawing/2014/main" id="{E52889DF-318E-BA14-9A3A-E3BECC8A9AC6}"/>
              </a:ext>
            </a:extLst>
          </p:cNvPr>
          <p:cNvSpPr>
            <a:spLocks noGrp="1"/>
          </p:cNvSpPr>
          <p:nvPr>
            <p:ph type="ctrTitle"/>
          </p:nvPr>
        </p:nvSpPr>
        <p:spPr/>
        <p:txBody>
          <a:bodyPr/>
          <a:lstStyle/>
          <a:p>
            <a:r>
              <a:rPr lang="en-GB" dirty="0"/>
              <a:t>Active Workplaces </a:t>
            </a:r>
            <a:br>
              <a:rPr lang="en-GB" dirty="0"/>
            </a:br>
            <a:r>
              <a:rPr lang="en-GB" sz="4400" dirty="0"/>
              <a:t>#Active Soles</a:t>
            </a:r>
          </a:p>
        </p:txBody>
      </p:sp>
      <p:sp>
        <p:nvSpPr>
          <p:cNvPr id="4" name="Subtitle 3">
            <a:extLst>
              <a:ext uri="{FF2B5EF4-FFF2-40B4-BE49-F238E27FC236}">
                <a16:creationId xmlns:a16="http://schemas.microsoft.com/office/drawing/2014/main" id="{2D2E7976-3C36-F8A8-AAF1-477F788AFFB3}"/>
              </a:ext>
            </a:extLst>
          </p:cNvPr>
          <p:cNvSpPr>
            <a:spLocks noGrp="1"/>
          </p:cNvSpPr>
          <p:nvPr>
            <p:ph type="subTitle" idx="1"/>
          </p:nvPr>
        </p:nvSpPr>
        <p:spPr>
          <a:xfrm>
            <a:off x="1550670" y="4549458"/>
            <a:ext cx="9144000" cy="1655762"/>
          </a:xfrm>
        </p:spPr>
        <p:txBody>
          <a:bodyPr>
            <a:normAutofit/>
          </a:bodyPr>
          <a:lstStyle/>
          <a:p>
            <a:r>
              <a:rPr lang="en-GB" sz="4400" dirty="0"/>
              <a:t>Hexagon Room </a:t>
            </a:r>
          </a:p>
        </p:txBody>
      </p:sp>
    </p:spTree>
    <p:extLst>
      <p:ext uri="{BB962C8B-B14F-4D97-AF65-F5344CB8AC3E}">
        <p14:creationId xmlns:p14="http://schemas.microsoft.com/office/powerpoint/2010/main" val="12997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4B80-8DFB-4FD4-A9C6-EEFF88E4F6A3}"/>
              </a:ext>
            </a:extLst>
          </p:cNvPr>
          <p:cNvSpPr>
            <a:spLocks noGrp="1"/>
          </p:cNvSpPr>
          <p:nvPr>
            <p:ph type="title"/>
          </p:nvPr>
        </p:nvSpPr>
        <p:spPr/>
        <p:txBody>
          <a:bodyPr/>
          <a:lstStyle/>
          <a:p>
            <a:r>
              <a:rPr lang="en-GB" b="1" dirty="0">
                <a:solidFill>
                  <a:srgbClr val="E6007E"/>
                </a:solidFill>
                <a:latin typeface="Gotham Rounded Bold"/>
              </a:rPr>
              <a:t>what surrounds us, shapes us…</a:t>
            </a:r>
            <a:endParaRPr lang="en-GB" dirty="0">
              <a:solidFill>
                <a:srgbClr val="E6007E"/>
              </a:solidFill>
              <a:latin typeface="Gotham Rounded Bold"/>
            </a:endParaRPr>
          </a:p>
        </p:txBody>
      </p:sp>
      <p:pic>
        <p:nvPicPr>
          <p:cNvPr id="6" name="Picture 5">
            <a:extLst>
              <a:ext uri="{FF2B5EF4-FFF2-40B4-BE49-F238E27FC236}">
                <a16:creationId xmlns:a16="http://schemas.microsoft.com/office/drawing/2014/main" id="{5AECC6E2-F60A-4514-85C8-6A9529B43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456" y="1690688"/>
            <a:ext cx="9525000" cy="4467225"/>
          </a:xfrm>
          <a:prstGeom prst="rect">
            <a:avLst/>
          </a:prstGeom>
        </p:spPr>
      </p:pic>
    </p:spTree>
    <p:extLst>
      <p:ext uri="{BB962C8B-B14F-4D97-AF65-F5344CB8AC3E}">
        <p14:creationId xmlns:p14="http://schemas.microsoft.com/office/powerpoint/2010/main" val="29896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BD9B-3247-460D-A2D3-2C4B72833563}"/>
              </a:ext>
            </a:extLst>
          </p:cNvPr>
          <p:cNvSpPr>
            <a:spLocks noGrp="1"/>
          </p:cNvSpPr>
          <p:nvPr>
            <p:ph type="title"/>
          </p:nvPr>
        </p:nvSpPr>
        <p:spPr>
          <a:xfrm>
            <a:off x="3901440" y="228683"/>
            <a:ext cx="6202680" cy="1325563"/>
          </a:xfrm>
        </p:spPr>
        <p:txBody>
          <a:bodyPr>
            <a:normAutofit/>
          </a:bodyPr>
          <a:lstStyle/>
          <a:p>
            <a:r>
              <a:rPr lang="en-GB" sz="4800" b="1" dirty="0">
                <a:solidFill>
                  <a:srgbClr val="E6007E"/>
                </a:solidFill>
                <a:latin typeface="Gotham Rounded Medium" panose="02000000000000000000" pitchFamily="50" charset="0"/>
              </a:rPr>
              <a:t>#Active Soles </a:t>
            </a:r>
          </a:p>
        </p:txBody>
      </p:sp>
      <p:sp>
        <p:nvSpPr>
          <p:cNvPr id="3" name="Content Placeholder 2">
            <a:extLst>
              <a:ext uri="{FF2B5EF4-FFF2-40B4-BE49-F238E27FC236}">
                <a16:creationId xmlns:a16="http://schemas.microsoft.com/office/drawing/2014/main" id="{AEDBBE04-4306-4523-9AB4-35B42E7FB7D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68A69EA-BE8E-4E4B-B1B6-2ADD039EEA2B}"/>
              </a:ext>
            </a:extLst>
          </p:cNvPr>
          <p:cNvPicPr>
            <a:picLocks noChangeAspect="1"/>
          </p:cNvPicPr>
          <p:nvPr/>
        </p:nvPicPr>
        <p:blipFill>
          <a:blip r:embed="rId2"/>
          <a:stretch>
            <a:fillRect/>
          </a:stretch>
        </p:blipFill>
        <p:spPr>
          <a:xfrm>
            <a:off x="135467" y="1554246"/>
            <a:ext cx="11921066" cy="4971068"/>
          </a:xfrm>
          <a:prstGeom prst="rect">
            <a:avLst/>
          </a:prstGeom>
        </p:spPr>
      </p:pic>
    </p:spTree>
    <p:extLst>
      <p:ext uri="{BB962C8B-B14F-4D97-AF65-F5344CB8AC3E}">
        <p14:creationId xmlns:p14="http://schemas.microsoft.com/office/powerpoint/2010/main" val="19861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A85E53-1F90-676C-270F-BE9AE57F4D04}"/>
              </a:ext>
            </a:extLst>
          </p:cNvPr>
          <p:cNvGraphicFramePr>
            <a:graphicFrameLocks noGrp="1"/>
          </p:cNvGraphicFramePr>
          <p:nvPr>
            <p:ph idx="1"/>
            <p:extLst>
              <p:ext uri="{D42A27DB-BD31-4B8C-83A1-F6EECF244321}">
                <p14:modId xmlns:p14="http://schemas.microsoft.com/office/powerpoint/2010/main" val="1148490778"/>
              </p:ext>
            </p:extLst>
          </p:nvPr>
        </p:nvGraphicFramePr>
        <p:xfrm>
          <a:off x="434622" y="1304207"/>
          <a:ext cx="10892507" cy="251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110DBA5-7F3B-FE70-8BBD-A87F9BAE336B}"/>
              </a:ext>
            </a:extLst>
          </p:cNvPr>
          <p:cNvSpPr>
            <a:spLocks noGrp="1"/>
          </p:cNvSpPr>
          <p:nvPr>
            <p:ph type="title"/>
          </p:nvPr>
        </p:nvSpPr>
        <p:spPr/>
        <p:txBody>
          <a:bodyPr/>
          <a:lstStyle/>
          <a:p>
            <a:r>
              <a:rPr lang="en-GB" b="1" dirty="0"/>
              <a:t>A theory of change</a:t>
            </a:r>
          </a:p>
        </p:txBody>
      </p:sp>
      <p:graphicFrame>
        <p:nvGraphicFramePr>
          <p:cNvPr id="6" name="Content Placeholder 3">
            <a:extLst>
              <a:ext uri="{FF2B5EF4-FFF2-40B4-BE49-F238E27FC236}">
                <a16:creationId xmlns:a16="http://schemas.microsoft.com/office/drawing/2014/main" id="{2795CCA4-AE1F-A878-27A9-84BFBB89080D}"/>
              </a:ext>
            </a:extLst>
          </p:cNvPr>
          <p:cNvGraphicFramePr>
            <a:graphicFrameLocks/>
          </p:cNvGraphicFramePr>
          <p:nvPr>
            <p:extLst>
              <p:ext uri="{D42A27DB-BD31-4B8C-83A1-F6EECF244321}">
                <p14:modId xmlns:p14="http://schemas.microsoft.com/office/powerpoint/2010/main" val="1699267005"/>
              </p:ext>
            </p:extLst>
          </p:nvPr>
        </p:nvGraphicFramePr>
        <p:xfrm>
          <a:off x="304800" y="3746090"/>
          <a:ext cx="11452578" cy="2772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809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A85E53-1F90-676C-270F-BE9AE57F4D04}"/>
              </a:ext>
            </a:extLst>
          </p:cNvPr>
          <p:cNvGraphicFramePr>
            <a:graphicFrameLocks noGrp="1"/>
          </p:cNvGraphicFramePr>
          <p:nvPr>
            <p:ph idx="1"/>
            <p:extLst>
              <p:ext uri="{D42A27DB-BD31-4B8C-83A1-F6EECF244321}">
                <p14:modId xmlns:p14="http://schemas.microsoft.com/office/powerpoint/2010/main" val="4067070920"/>
              </p:ext>
            </p:extLst>
          </p:nvPr>
        </p:nvGraphicFramePr>
        <p:xfrm>
          <a:off x="434622" y="1304207"/>
          <a:ext cx="10343867" cy="251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110DBA5-7F3B-FE70-8BBD-A87F9BAE336B}"/>
              </a:ext>
            </a:extLst>
          </p:cNvPr>
          <p:cNvSpPr>
            <a:spLocks noGrp="1"/>
          </p:cNvSpPr>
          <p:nvPr>
            <p:ph type="title"/>
          </p:nvPr>
        </p:nvSpPr>
        <p:spPr/>
        <p:txBody>
          <a:bodyPr/>
          <a:lstStyle/>
          <a:p>
            <a:r>
              <a:rPr lang="en-GB" b="1" dirty="0"/>
              <a:t>A theory </a:t>
            </a:r>
            <a:r>
              <a:rPr lang="en-GB" b="1" dirty="0">
                <a:solidFill>
                  <a:srgbClr val="E6007E"/>
                </a:solidFill>
              </a:rPr>
              <a:t>of</a:t>
            </a:r>
            <a:r>
              <a:rPr lang="en-GB" b="1" dirty="0"/>
              <a:t> change</a:t>
            </a:r>
          </a:p>
        </p:txBody>
      </p:sp>
      <p:graphicFrame>
        <p:nvGraphicFramePr>
          <p:cNvPr id="6" name="Content Placeholder 3">
            <a:extLst>
              <a:ext uri="{FF2B5EF4-FFF2-40B4-BE49-F238E27FC236}">
                <a16:creationId xmlns:a16="http://schemas.microsoft.com/office/drawing/2014/main" id="{2795CCA4-AE1F-A878-27A9-84BFBB89080D}"/>
              </a:ext>
            </a:extLst>
          </p:cNvPr>
          <p:cNvGraphicFramePr>
            <a:graphicFrameLocks/>
          </p:cNvGraphicFramePr>
          <p:nvPr>
            <p:extLst>
              <p:ext uri="{D42A27DB-BD31-4B8C-83A1-F6EECF244321}">
                <p14:modId xmlns:p14="http://schemas.microsoft.com/office/powerpoint/2010/main" val="2045785099"/>
              </p:ext>
            </p:extLst>
          </p:nvPr>
        </p:nvGraphicFramePr>
        <p:xfrm>
          <a:off x="304800" y="3746090"/>
          <a:ext cx="10839450" cy="2772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268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0255-7D76-4F3B-A3A2-F38E2C43C403}"/>
              </a:ext>
            </a:extLst>
          </p:cNvPr>
          <p:cNvSpPr>
            <a:spLocks noGrp="1"/>
          </p:cNvSpPr>
          <p:nvPr>
            <p:ph type="title"/>
          </p:nvPr>
        </p:nvSpPr>
        <p:spPr/>
        <p:txBody>
          <a:bodyPr/>
          <a:lstStyle/>
          <a:p>
            <a:r>
              <a:rPr lang="en-GB" b="1" dirty="0">
                <a:solidFill>
                  <a:srgbClr val="E6007E"/>
                </a:solidFill>
                <a:latin typeface="Gotham Rounded Bold"/>
                <a:ea typeface="Calibri" panose="020F0502020204030204" pitchFamily="34" charset="0"/>
                <a:cs typeface="Times New Roman" panose="02020603050405020304" pitchFamily="18" charset="0"/>
              </a:rPr>
              <a:t>In groups of three, answer three questions	</a:t>
            </a:r>
            <a:endParaRPr lang="en-GB" b="1" dirty="0">
              <a:solidFill>
                <a:srgbClr val="E6007E"/>
              </a:solidFill>
              <a:latin typeface="Gotham Rounded Bold"/>
            </a:endParaRPr>
          </a:p>
        </p:txBody>
      </p:sp>
      <p:sp>
        <p:nvSpPr>
          <p:cNvPr id="3" name="Content Placeholder 2">
            <a:extLst>
              <a:ext uri="{FF2B5EF4-FFF2-40B4-BE49-F238E27FC236}">
                <a16:creationId xmlns:a16="http://schemas.microsoft.com/office/drawing/2014/main" id="{F7BE4D83-A065-4D97-8ED1-1F0E0CB22041}"/>
              </a:ext>
            </a:extLst>
          </p:cNvPr>
          <p:cNvSpPr>
            <a:spLocks noGrp="1"/>
          </p:cNvSpPr>
          <p:nvPr>
            <p:ph idx="1"/>
          </p:nvPr>
        </p:nvSpPr>
        <p:spPr/>
        <p:txBody>
          <a:bodyPr/>
          <a:lstStyle/>
          <a:p>
            <a:pPr marL="342900" lvl="0" indent="-342900">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How do the words we use affect our beliefs, attitudes, and behaviours for movement and wellbeing in the workplace? Any examples?</a:t>
            </a: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What words and language resonates to get workplace health / movement onto the agenda? What is the story we tell? </a:t>
            </a: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Would we use different language, words or stories for the rings/levels of the onion?</a:t>
            </a:r>
          </a:p>
          <a:p>
            <a:pPr marL="0" lvl="0" indent="0">
              <a:lnSpc>
                <a:spcPct val="107000"/>
              </a:lnSpc>
              <a:spcAft>
                <a:spcPts val="800"/>
              </a:spcAft>
              <a:buNone/>
            </a:pPr>
            <a:endParaRPr lang="en-GB" dirty="0"/>
          </a:p>
        </p:txBody>
      </p:sp>
    </p:spTree>
    <p:extLst>
      <p:ext uri="{BB962C8B-B14F-4D97-AF65-F5344CB8AC3E}">
        <p14:creationId xmlns:p14="http://schemas.microsoft.com/office/powerpoint/2010/main" val="335189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89DF-318E-BA14-9A3A-E3BECC8A9AC6}"/>
              </a:ext>
            </a:extLst>
          </p:cNvPr>
          <p:cNvSpPr>
            <a:spLocks noGrp="1"/>
          </p:cNvSpPr>
          <p:nvPr>
            <p:ph type="ctrTitle"/>
          </p:nvPr>
        </p:nvSpPr>
        <p:spPr>
          <a:xfrm>
            <a:off x="633449" y="0"/>
            <a:ext cx="10668000" cy="1655763"/>
          </a:xfrm>
        </p:spPr>
        <p:txBody>
          <a:bodyPr>
            <a:normAutofit/>
          </a:bodyPr>
          <a:lstStyle/>
          <a:p>
            <a:r>
              <a:rPr lang="en-GB" sz="4000" dirty="0">
                <a:solidFill>
                  <a:schemeClr val="bg1"/>
                </a:solidFill>
              </a:rPr>
              <a:t>Active Workplaces: What’s Next? </a:t>
            </a:r>
            <a:br>
              <a:rPr lang="en-GB" sz="4000" dirty="0">
                <a:solidFill>
                  <a:schemeClr val="bg1"/>
                </a:solidFill>
              </a:rPr>
            </a:br>
            <a:endParaRPr lang="en-GB" sz="4000" dirty="0">
              <a:solidFill>
                <a:schemeClr val="bg1"/>
              </a:solidFill>
            </a:endParaRPr>
          </a:p>
        </p:txBody>
      </p:sp>
      <p:sp>
        <p:nvSpPr>
          <p:cNvPr id="4" name="Subtitle 3">
            <a:extLst>
              <a:ext uri="{FF2B5EF4-FFF2-40B4-BE49-F238E27FC236}">
                <a16:creationId xmlns:a16="http://schemas.microsoft.com/office/drawing/2014/main" id="{2D2E7976-3C36-F8A8-AAF1-477F788AFFB3}"/>
              </a:ext>
            </a:extLst>
          </p:cNvPr>
          <p:cNvSpPr>
            <a:spLocks noGrp="1"/>
          </p:cNvSpPr>
          <p:nvPr>
            <p:ph type="subTitle" idx="1"/>
          </p:nvPr>
        </p:nvSpPr>
        <p:spPr>
          <a:xfrm>
            <a:off x="474131" y="1460718"/>
            <a:ext cx="10423004" cy="4871474"/>
          </a:xfrm>
          <a:solidFill>
            <a:srgbClr val="002060"/>
          </a:solidFill>
        </p:spPr>
        <p:txBody>
          <a:bodyPr>
            <a:normAutofit fontScale="25000" lnSpcReduction="20000"/>
          </a:bodyPr>
          <a:lstStyle/>
          <a:p>
            <a:pPr algn="l"/>
            <a:r>
              <a:rPr lang="en-GB" sz="12800" dirty="0">
                <a:solidFill>
                  <a:schemeClr val="bg1"/>
                </a:solidFill>
              </a:rPr>
              <a:t>Join the Community of Practise:</a:t>
            </a:r>
          </a:p>
          <a:p>
            <a:pPr algn="l"/>
            <a:endParaRPr lang="en-GB" sz="12800" dirty="0">
              <a:solidFill>
                <a:schemeClr val="bg1"/>
              </a:solidFill>
            </a:endParaRPr>
          </a:p>
          <a:p>
            <a:pPr algn="l"/>
            <a:r>
              <a:rPr lang="en-GB" sz="12800" b="1" dirty="0">
                <a:solidFill>
                  <a:schemeClr val="bg1"/>
                </a:solidFill>
              </a:rPr>
              <a:t>Monday April 22</a:t>
            </a:r>
            <a:r>
              <a:rPr lang="en-GB" sz="12800" b="1" baseline="30000" dirty="0">
                <a:solidFill>
                  <a:schemeClr val="bg1"/>
                </a:solidFill>
              </a:rPr>
              <a:t>nd</a:t>
            </a:r>
            <a:r>
              <a:rPr lang="en-GB" sz="12800" b="1" dirty="0">
                <a:solidFill>
                  <a:schemeClr val="bg1"/>
                </a:solidFill>
              </a:rPr>
              <a:t> 1pm-2.30pm</a:t>
            </a:r>
          </a:p>
          <a:p>
            <a:pPr algn="l"/>
            <a:r>
              <a:rPr lang="en-GB" sz="12800" dirty="0">
                <a:solidFill>
                  <a:schemeClr val="bg1"/>
                </a:solidFill>
              </a:rPr>
              <a:t>Language, Messaging and Framing</a:t>
            </a:r>
          </a:p>
          <a:p>
            <a:pPr algn="l"/>
            <a:endParaRPr lang="en-GB" sz="12800" dirty="0">
              <a:solidFill>
                <a:schemeClr val="bg1"/>
              </a:solidFill>
            </a:endParaRPr>
          </a:p>
          <a:p>
            <a:pPr algn="l"/>
            <a:r>
              <a:rPr lang="en-GB" sz="12800" b="1" dirty="0">
                <a:solidFill>
                  <a:schemeClr val="bg1"/>
                </a:solidFill>
              </a:rPr>
              <a:t>Thursday July 11</a:t>
            </a:r>
            <a:r>
              <a:rPr lang="en-GB" sz="12800" b="1" baseline="30000" dirty="0">
                <a:solidFill>
                  <a:schemeClr val="bg1"/>
                </a:solidFill>
              </a:rPr>
              <a:t>th</a:t>
            </a:r>
            <a:r>
              <a:rPr lang="en-GB" sz="12800" b="1" dirty="0">
                <a:solidFill>
                  <a:schemeClr val="bg1"/>
                </a:solidFill>
              </a:rPr>
              <a:t> 10am-11.30am </a:t>
            </a:r>
          </a:p>
          <a:p>
            <a:pPr algn="l"/>
            <a:r>
              <a:rPr lang="en-GB" sz="12800" dirty="0">
                <a:solidFill>
                  <a:schemeClr val="bg1"/>
                </a:solidFill>
              </a:rPr>
              <a:t>Measuring Impact and Learning</a:t>
            </a:r>
          </a:p>
          <a:p>
            <a:pPr algn="l"/>
            <a:endParaRPr lang="en-GB" sz="12800" dirty="0">
              <a:solidFill>
                <a:schemeClr val="bg1"/>
              </a:solidFill>
            </a:endParaRPr>
          </a:p>
          <a:p>
            <a:pPr algn="l"/>
            <a:r>
              <a:rPr lang="en-GB" sz="12800" b="1" dirty="0">
                <a:solidFill>
                  <a:schemeClr val="bg1"/>
                </a:solidFill>
              </a:rPr>
              <a:t>Tuesday 15</a:t>
            </a:r>
            <a:r>
              <a:rPr lang="en-GB" sz="12800" b="1" baseline="30000" dirty="0">
                <a:solidFill>
                  <a:schemeClr val="bg1"/>
                </a:solidFill>
              </a:rPr>
              <a:t>th</a:t>
            </a:r>
            <a:r>
              <a:rPr lang="en-GB" sz="12800" b="1" dirty="0">
                <a:solidFill>
                  <a:schemeClr val="bg1"/>
                </a:solidFill>
              </a:rPr>
              <a:t> October 1pm-2.3pm</a:t>
            </a:r>
          </a:p>
          <a:p>
            <a:pPr algn="l"/>
            <a:r>
              <a:rPr lang="en-GB" sz="12800" dirty="0">
                <a:solidFill>
                  <a:schemeClr val="bg1"/>
                </a:solidFill>
              </a:rPr>
              <a:t>Influencing Stakeholders, Senior Leaders and Culture. </a:t>
            </a: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a:p>
            <a:pPr algn="l"/>
            <a:endParaRPr lang="en-GB" sz="4400" dirty="0">
              <a:solidFill>
                <a:schemeClr val="bg1"/>
              </a:solidFill>
            </a:endParaRPr>
          </a:p>
        </p:txBody>
      </p:sp>
    </p:spTree>
    <p:extLst>
      <p:ext uri="{BB962C8B-B14F-4D97-AF65-F5344CB8AC3E}">
        <p14:creationId xmlns:p14="http://schemas.microsoft.com/office/powerpoint/2010/main" val="294201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4B6E3-C154-28B1-5543-790EACB5E20B}"/>
              </a:ext>
            </a:extLst>
          </p:cNvPr>
          <p:cNvSpPr>
            <a:spLocks noGrp="1"/>
          </p:cNvSpPr>
          <p:nvPr>
            <p:ph type="title"/>
          </p:nvPr>
        </p:nvSpPr>
        <p:spPr>
          <a:xfrm>
            <a:off x="638882" y="2166111"/>
            <a:ext cx="3571810" cy="2046598"/>
          </a:xfrm>
        </p:spPr>
        <p:txBody>
          <a:bodyPr vert="horz" lIns="91440" tIns="45720" rIns="91440" bIns="45720" rtlCol="0" anchor="b">
            <a:normAutofit/>
          </a:bodyPr>
          <a:lstStyle/>
          <a:p>
            <a:r>
              <a:rPr lang="en-US" sz="6100" kern="1200" dirty="0">
                <a:solidFill>
                  <a:schemeClr val="bg1"/>
                </a:solidFill>
                <a:latin typeface="+mj-lt"/>
                <a:ea typeface="+mj-ea"/>
                <a:cs typeface="+mj-cs"/>
              </a:rPr>
              <a:t>Interested in joining?</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on a green background&#10;&#10;Description automatically generated">
            <a:extLst>
              <a:ext uri="{FF2B5EF4-FFF2-40B4-BE49-F238E27FC236}">
                <a16:creationId xmlns:a16="http://schemas.microsoft.com/office/drawing/2014/main" id="{11A15C14-839B-24D4-14B7-608ADAB38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316238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E2C420D-81C4-2A22-6D98-B71C84EC7605}"/>
              </a:ext>
            </a:extLst>
          </p:cNvPr>
          <p:cNvPicPr>
            <a:picLocks noChangeAspect="1"/>
          </p:cNvPicPr>
          <p:nvPr/>
        </p:nvPicPr>
        <p:blipFill>
          <a:blip r:embed="rId2"/>
          <a:stretch>
            <a:fillRect/>
          </a:stretch>
        </p:blipFill>
        <p:spPr>
          <a:xfrm>
            <a:off x="7617199" y="2604128"/>
            <a:ext cx="2421852" cy="1211761"/>
          </a:xfrm>
          <a:prstGeom prst="rect">
            <a:avLst/>
          </a:prstGeom>
        </p:spPr>
      </p:pic>
      <p:pic>
        <p:nvPicPr>
          <p:cNvPr id="9" name="Picture 8">
            <a:extLst>
              <a:ext uri="{FF2B5EF4-FFF2-40B4-BE49-F238E27FC236}">
                <a16:creationId xmlns:a16="http://schemas.microsoft.com/office/drawing/2014/main" id="{DB7D824B-5C26-6C1C-53F8-EC121804331F}"/>
              </a:ext>
            </a:extLst>
          </p:cNvPr>
          <p:cNvPicPr>
            <a:picLocks noChangeAspect="1"/>
          </p:cNvPicPr>
          <p:nvPr/>
        </p:nvPicPr>
        <p:blipFill>
          <a:blip r:embed="rId3"/>
          <a:stretch>
            <a:fillRect/>
          </a:stretch>
        </p:blipFill>
        <p:spPr>
          <a:xfrm>
            <a:off x="7054669" y="1317348"/>
            <a:ext cx="3556181" cy="976110"/>
          </a:xfrm>
          <a:prstGeom prst="rect">
            <a:avLst/>
          </a:prstGeom>
        </p:spPr>
      </p:pic>
      <p:sp>
        <p:nvSpPr>
          <p:cNvPr id="2" name="Title 1">
            <a:extLst>
              <a:ext uri="{FF2B5EF4-FFF2-40B4-BE49-F238E27FC236}">
                <a16:creationId xmlns:a16="http://schemas.microsoft.com/office/drawing/2014/main" id="{6CABBA37-179C-015B-EA89-DB1423D4C80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Thank you for your time today…</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Any questions? </a:t>
            </a:r>
          </a:p>
        </p:txBody>
      </p:sp>
      <p:pic>
        <p:nvPicPr>
          <p:cNvPr id="12" name="Picture 11" descr="A black background with pink text&#10;&#10;Description automatically generated">
            <a:extLst>
              <a:ext uri="{FF2B5EF4-FFF2-40B4-BE49-F238E27FC236}">
                <a16:creationId xmlns:a16="http://schemas.microsoft.com/office/drawing/2014/main" id="{545213E1-EEC7-7DA8-87FB-B61B81E51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035" y="3807019"/>
            <a:ext cx="4320024" cy="1559252"/>
          </a:xfrm>
          <a:prstGeom prst="rect">
            <a:avLst/>
          </a:prstGeom>
        </p:spPr>
      </p:pic>
      <p:pic>
        <p:nvPicPr>
          <p:cNvPr id="13" name="Picture 12">
            <a:extLst>
              <a:ext uri="{FF2B5EF4-FFF2-40B4-BE49-F238E27FC236}">
                <a16:creationId xmlns:a16="http://schemas.microsoft.com/office/drawing/2014/main" id="{0D538EDA-5C17-0B8D-DDE3-6128313316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3454" y="797"/>
            <a:ext cx="4237171" cy="1089770"/>
          </a:xfrm>
          <a:prstGeom prst="rect">
            <a:avLst/>
          </a:prstGeom>
        </p:spPr>
      </p:pic>
      <p:pic>
        <p:nvPicPr>
          <p:cNvPr id="14" name="Picture 4" descr="image">
            <a:extLst>
              <a:ext uri="{FF2B5EF4-FFF2-40B4-BE49-F238E27FC236}">
                <a16:creationId xmlns:a16="http://schemas.microsoft.com/office/drawing/2014/main" id="{F5201137-6C88-D338-E256-C715ADE7A0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097" y="5330122"/>
            <a:ext cx="3782056" cy="112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9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86A17A6-DA6D-D7D6-0601-52E05AA91F19}"/>
              </a:ext>
            </a:extLst>
          </p:cNvPr>
          <p:cNvSpPr/>
          <p:nvPr/>
        </p:nvSpPr>
        <p:spPr>
          <a:xfrm>
            <a:off x="0" y="-135283"/>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7000"/>
              </a:lnSpc>
            </a:pPr>
            <a:endParaRPr lang="en-GB" dirty="0"/>
          </a:p>
        </p:txBody>
      </p:sp>
      <p:pic>
        <p:nvPicPr>
          <p:cNvPr id="3" name="Picture 2">
            <a:extLst>
              <a:ext uri="{FF2B5EF4-FFF2-40B4-BE49-F238E27FC236}">
                <a16:creationId xmlns:a16="http://schemas.microsoft.com/office/drawing/2014/main" id="{AEE6E5E1-544E-8C42-DEF5-024FE852F3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274" y="135283"/>
            <a:ext cx="3833273" cy="985890"/>
          </a:xfrm>
          <a:prstGeom prst="rect">
            <a:avLst/>
          </a:prstGeom>
        </p:spPr>
      </p:pic>
      <p:sp>
        <p:nvSpPr>
          <p:cNvPr id="2" name="Title 1">
            <a:extLst>
              <a:ext uri="{FF2B5EF4-FFF2-40B4-BE49-F238E27FC236}">
                <a16:creationId xmlns:a16="http://schemas.microsoft.com/office/drawing/2014/main" id="{DEF375C2-31C2-7DE3-35E4-69DE871301D9}"/>
              </a:ext>
            </a:extLst>
          </p:cNvPr>
          <p:cNvSpPr>
            <a:spLocks noGrp="1"/>
          </p:cNvSpPr>
          <p:nvPr>
            <p:ph type="title"/>
          </p:nvPr>
        </p:nvSpPr>
        <p:spPr/>
        <p:txBody>
          <a:bodyPr>
            <a:normAutofit fontScale="90000"/>
          </a:bodyPr>
          <a:lstStyle/>
          <a:p>
            <a:r>
              <a:rPr lang="en-GB" dirty="0">
                <a:latin typeface="Calibri" panose="020F0502020204030204" pitchFamily="34" charset="0"/>
                <a:ea typeface="Calibri" panose="020F0502020204030204" pitchFamily="34" charset="0"/>
                <a:cs typeface="Times New Roman" panose="02020603050405020304" pitchFamily="18" charset="0"/>
              </a:rPr>
              <a:t>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Workshop A</a:t>
            </a:r>
            <a:r>
              <a:rPr lang="en-GB" sz="4400" dirty="0">
                <a:effectLst/>
                <a:latin typeface="Calibri" panose="020F0502020204030204" pitchFamily="34" charset="0"/>
                <a:ea typeface="Calibri" panose="020F0502020204030204" pitchFamily="34" charset="0"/>
                <a:cs typeface="Times New Roman" panose="02020603050405020304" pitchFamily="18" charset="0"/>
              </a:rPr>
              <a:t>ims and objectives</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Content Placeholder 5">
            <a:extLst>
              <a:ext uri="{FF2B5EF4-FFF2-40B4-BE49-F238E27FC236}">
                <a16:creationId xmlns:a16="http://schemas.microsoft.com/office/drawing/2014/main" id="{DEB02341-D39C-7F54-E808-95E691764209}"/>
              </a:ext>
            </a:extLst>
          </p:cNvPr>
          <p:cNvSpPr>
            <a:spLocks noGrp="1"/>
          </p:cNvSpPr>
          <p:nvPr>
            <p:ph idx="1"/>
          </p:nvPr>
        </p:nvSpPr>
        <p:spPr/>
        <p:txBody>
          <a:bodyPr>
            <a:normAutofit/>
          </a:bodyPr>
          <a:lstStyle/>
          <a:p>
            <a:pPr>
              <a:lnSpc>
                <a:spcPct val="107000"/>
              </a:lnSpc>
            </a:pPr>
            <a:r>
              <a:rPr lang="en-GB" dirty="0">
                <a:effectLst/>
                <a:latin typeface="Calibri" panose="020F0502020204030204" pitchFamily="34" charset="0"/>
                <a:ea typeface="Calibri" panose="020F0502020204030204" pitchFamily="34" charset="0"/>
                <a:cs typeface="Times New Roman" panose="02020603050405020304" pitchFamily="18" charset="0"/>
              </a:rPr>
              <a:t>To increase understanding of why taking a whole-workplace approach to physical activity in the workplace matters and, </a:t>
            </a: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Explore possible</a:t>
            </a:r>
            <a:r>
              <a:rPr lang="en-GB" dirty="0">
                <a:effectLst/>
                <a:latin typeface="Calibri" panose="020F0502020204030204" pitchFamily="34" charset="0"/>
                <a:ea typeface="Calibri" panose="020F0502020204030204" pitchFamily="34" charset="0"/>
                <a:cs typeface="Times New Roman" panose="02020603050405020304" pitchFamily="18" charset="0"/>
              </a:rPr>
              <a:t> interventions that can be taken at the different layers of the system. </a:t>
            </a:r>
          </a:p>
          <a:p>
            <a:pPr>
              <a:lnSpc>
                <a:spcPct val="107000"/>
              </a:lnSpc>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dirty="0">
                <a:effectLst/>
                <a:latin typeface="Calibri" panose="020F0502020204030204" pitchFamily="34" charset="0"/>
                <a:ea typeface="Calibri" panose="020F0502020204030204" pitchFamily="34" charset="0"/>
                <a:cs typeface="Times New Roman" panose="02020603050405020304" pitchFamily="18" charset="0"/>
              </a:rPr>
              <a:t>To increase understanding of why </a:t>
            </a:r>
            <a:r>
              <a:rPr lang="en-GB" dirty="0">
                <a:latin typeface="Calibri" panose="020F0502020204030204" pitchFamily="34" charset="0"/>
                <a:ea typeface="Calibri" panose="020F0502020204030204" pitchFamily="34" charset="0"/>
                <a:cs typeface="Times New Roman" panose="02020603050405020304" pitchFamily="18" charset="0"/>
              </a:rPr>
              <a:t>language</a:t>
            </a:r>
            <a:r>
              <a:rPr lang="en-GB" dirty="0">
                <a:effectLst/>
                <a:latin typeface="Calibri" panose="020F0502020204030204" pitchFamily="34" charset="0"/>
                <a:ea typeface="Calibri" panose="020F0502020204030204" pitchFamily="34" charset="0"/>
                <a:cs typeface="Times New Roman" panose="02020603050405020304" pitchFamily="18" charset="0"/>
              </a:rPr>
              <a:t> is important and,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E</a:t>
            </a:r>
            <a:r>
              <a:rPr lang="en-GB" dirty="0">
                <a:effectLst/>
                <a:latin typeface="Calibri" panose="020F0502020204030204" pitchFamily="34" charset="0"/>
                <a:ea typeface="Calibri" panose="020F0502020204030204" pitchFamily="34" charset="0"/>
                <a:cs typeface="Times New Roman" panose="02020603050405020304" pitchFamily="18" charset="0"/>
              </a:rPr>
              <a:t>xplore how words and </a:t>
            </a:r>
            <a:r>
              <a:rPr lang="en-GB" dirty="0">
                <a:latin typeface="Calibri" panose="020F0502020204030204" pitchFamily="34" charset="0"/>
                <a:ea typeface="Calibri" panose="020F0502020204030204" pitchFamily="34" charset="0"/>
                <a:cs typeface="Times New Roman" panose="02020603050405020304" pitchFamily="18" charset="0"/>
              </a:rPr>
              <a:t>language can </a:t>
            </a:r>
            <a:r>
              <a:rPr lang="en-GB" dirty="0">
                <a:effectLst/>
                <a:latin typeface="Calibri" panose="020F0502020204030204" pitchFamily="34" charset="0"/>
                <a:ea typeface="Calibri" panose="020F0502020204030204" pitchFamily="34" charset="0"/>
                <a:cs typeface="Times New Roman" panose="02020603050405020304" pitchFamily="18" charset="0"/>
              </a:rPr>
              <a:t>affect </a:t>
            </a:r>
            <a:r>
              <a:rPr lang="en-GB" dirty="0">
                <a:latin typeface="Calibri" panose="020F0502020204030204" pitchFamily="34" charset="0"/>
                <a:ea typeface="Calibri" panose="020F0502020204030204" pitchFamily="34" charset="0"/>
                <a:cs typeface="Times New Roman" panose="02020603050405020304" pitchFamily="18" charset="0"/>
              </a:rPr>
              <a:t>mindsets</a:t>
            </a:r>
            <a:r>
              <a:rPr lang="en-GB" dirty="0">
                <a:effectLst/>
                <a:latin typeface="Calibri" panose="020F0502020204030204" pitchFamily="34" charset="0"/>
                <a:ea typeface="Calibri" panose="020F0502020204030204" pitchFamily="34" charset="0"/>
                <a:cs typeface="Times New Roman" panose="02020603050405020304" pitchFamily="18" charset="0"/>
              </a:rPr>
              <a:t>, attitudes, and behaviours related to health and wellbeing in the workforce</a:t>
            </a:r>
          </a:p>
          <a:p>
            <a:pPr>
              <a:lnSpc>
                <a:spcPct val="107000"/>
              </a:lnSpc>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8333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86A17A6-DA6D-D7D6-0601-52E05AA91F19}"/>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EE6E5E1-544E-8C42-DEF5-024FE852F3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39627" y="42016"/>
            <a:ext cx="3833273" cy="985890"/>
          </a:xfrm>
          <a:prstGeom prst="rect">
            <a:avLst/>
          </a:prstGeom>
        </p:spPr>
      </p:pic>
      <p:sp>
        <p:nvSpPr>
          <p:cNvPr id="5" name="Title 4">
            <a:extLst>
              <a:ext uri="{FF2B5EF4-FFF2-40B4-BE49-F238E27FC236}">
                <a16:creationId xmlns:a16="http://schemas.microsoft.com/office/drawing/2014/main" id="{1C8BF0A6-4C94-2FB3-28D0-9D9E0C5EC985}"/>
              </a:ext>
            </a:extLst>
          </p:cNvPr>
          <p:cNvSpPr>
            <a:spLocks noGrp="1"/>
          </p:cNvSpPr>
          <p:nvPr>
            <p:ph type="title"/>
          </p:nvPr>
        </p:nvSpPr>
        <p:spPr>
          <a:xfrm>
            <a:off x="819150" y="-127821"/>
            <a:ext cx="10515600" cy="1325563"/>
          </a:xfrm>
        </p:spPr>
        <p:txBody>
          <a:bodyPr/>
          <a:lstStyle/>
          <a:p>
            <a:r>
              <a:rPr lang="en-GB" dirty="0"/>
              <a:t>Who Are We?</a:t>
            </a:r>
          </a:p>
        </p:txBody>
      </p:sp>
      <p:sp>
        <p:nvSpPr>
          <p:cNvPr id="6" name="Content Placeholder 5">
            <a:extLst>
              <a:ext uri="{FF2B5EF4-FFF2-40B4-BE49-F238E27FC236}">
                <a16:creationId xmlns:a16="http://schemas.microsoft.com/office/drawing/2014/main" id="{3AA30131-5AAD-DFAC-80E8-CBFB8706295E}"/>
              </a:ext>
            </a:extLst>
          </p:cNvPr>
          <p:cNvSpPr>
            <a:spLocks noGrp="1"/>
          </p:cNvSpPr>
          <p:nvPr>
            <p:ph idx="1"/>
          </p:nvPr>
        </p:nvSpPr>
        <p:spPr>
          <a:xfrm>
            <a:off x="857250" y="1155727"/>
            <a:ext cx="10664190" cy="5285078"/>
          </a:xfrm>
        </p:spPr>
        <p:txBody>
          <a:bodyPr>
            <a:normAutofit fontScale="92500" lnSpcReduction="20000"/>
          </a:bodyPr>
          <a:lstStyle/>
          <a:p>
            <a:pPr marL="0" indent="0">
              <a:buNone/>
            </a:pPr>
            <a:r>
              <a:rPr lang="en-GB" dirty="0"/>
              <a:t>Claire Marshall, Strategic Lead – Active Adults, GM Moving</a:t>
            </a:r>
          </a:p>
          <a:p>
            <a:pPr marL="0" indent="0">
              <a:buNone/>
            </a:pPr>
            <a:r>
              <a:rPr lang="en-GB" dirty="0">
                <a:solidFill>
                  <a:schemeClr val="bg1"/>
                </a:solidFill>
                <a:hlinkClick r:id="rId3">
                  <a:extLst>
                    <a:ext uri="{A12FA001-AC4F-418D-AE19-62706E023703}">
                      <ahyp:hlinkClr xmlns:ahyp="http://schemas.microsoft.com/office/drawing/2018/hyperlinkcolor" val="tx"/>
                    </a:ext>
                  </a:extLst>
                </a:hlinkClick>
              </a:rPr>
              <a:t>clairemarshall@gmmoving.co.uk</a:t>
            </a:r>
            <a:endParaRPr lang="en-GB" dirty="0">
              <a:solidFill>
                <a:schemeClr val="bg1"/>
              </a:solidFill>
            </a:endParaRPr>
          </a:p>
          <a:p>
            <a:endParaRPr lang="en-GB" dirty="0"/>
          </a:p>
          <a:p>
            <a:pPr marL="0" indent="0">
              <a:buNone/>
            </a:pPr>
            <a:r>
              <a:rPr lang="en-GB" dirty="0"/>
              <a:t>Hannah Lloyd, Principal Public Health Practitioner, </a:t>
            </a:r>
            <a:r>
              <a:rPr lang="en-GB" sz="1800" dirty="0">
                <a:solidFill>
                  <a:srgbClr val="1F497D"/>
                </a:solidFill>
                <a:effectLst/>
                <a:latin typeface="Arial" panose="020B0604020202020204" pitchFamily="34" charset="0"/>
                <a:ea typeface="Aptos" panose="020B0004020202020204" pitchFamily="34" charset="0"/>
              </a:rPr>
              <a:t> </a:t>
            </a:r>
            <a:r>
              <a:rPr lang="en-GB" dirty="0">
                <a:effectLst/>
                <a:ea typeface="Aptos" panose="020B0004020202020204" pitchFamily="34" charset="0"/>
              </a:rPr>
              <a:t>Betsi Cadwaladr University Health Board </a:t>
            </a:r>
          </a:p>
          <a:p>
            <a:pPr marL="0" indent="0">
              <a:buNone/>
            </a:pPr>
            <a:r>
              <a:rPr lang="en-GB" dirty="0">
                <a:solidFill>
                  <a:schemeClr val="bg1"/>
                </a:solidFill>
                <a:hlinkClick r:id="rId4">
                  <a:extLst>
                    <a:ext uri="{A12FA001-AC4F-418D-AE19-62706E023703}">
                      <ahyp:hlinkClr xmlns:ahyp="http://schemas.microsoft.com/office/drawing/2018/hyperlinkcolor" val="tx"/>
                    </a:ext>
                  </a:extLst>
                </a:hlinkClick>
              </a:rPr>
              <a:t>hannah.lloyd4@wales.nhs.uk</a:t>
            </a:r>
            <a:endParaRPr lang="en-GB" dirty="0">
              <a:solidFill>
                <a:schemeClr val="bg1"/>
              </a:solidFill>
            </a:endParaRPr>
          </a:p>
          <a:p>
            <a:pPr marL="0" indent="0">
              <a:buNone/>
            </a:pPr>
            <a:endParaRPr lang="en-GB" dirty="0"/>
          </a:p>
          <a:p>
            <a:pPr marL="0" indent="0">
              <a:buNone/>
            </a:pPr>
            <a:r>
              <a:rPr lang="en-GB" dirty="0"/>
              <a:t>Alex Wood, Senior Health Promotion Specialist, Cardiff &amp; Vale University Health Board</a:t>
            </a:r>
          </a:p>
          <a:p>
            <a:pPr marL="0" indent="0">
              <a:buNone/>
            </a:pPr>
            <a:r>
              <a:rPr lang="en-GB" dirty="0">
                <a:solidFill>
                  <a:schemeClr val="bg1"/>
                </a:solidFill>
                <a:hlinkClick r:id="rId5">
                  <a:extLst>
                    <a:ext uri="{A12FA001-AC4F-418D-AE19-62706E023703}">
                      <ahyp:hlinkClr xmlns:ahyp="http://schemas.microsoft.com/office/drawing/2018/hyperlinkcolor" val="tx"/>
                    </a:ext>
                  </a:extLst>
                </a:hlinkClick>
              </a:rPr>
              <a:t>alex.wood@wales.nhs.uk</a:t>
            </a:r>
            <a:endParaRPr lang="en-GB" dirty="0">
              <a:solidFill>
                <a:schemeClr val="bg1"/>
              </a:solidFill>
            </a:endParaRPr>
          </a:p>
          <a:p>
            <a:pPr marL="0" indent="0">
              <a:buNone/>
            </a:pPr>
            <a:endParaRPr lang="en-GB" dirty="0"/>
          </a:p>
          <a:p>
            <a:pPr marL="0" indent="0">
              <a:buNone/>
            </a:pPr>
            <a:r>
              <a:rPr lang="en-GB" dirty="0"/>
              <a:t>Dawn Mitchel, Head of Physical Activity &amp; Health,  Cardiff Met University</a:t>
            </a:r>
          </a:p>
          <a:p>
            <a:pPr marL="0" indent="0">
              <a:buNone/>
            </a:pPr>
            <a:r>
              <a:rPr lang="en-GB" dirty="0">
                <a:solidFill>
                  <a:schemeClr val="bg1"/>
                </a:solidFill>
                <a:hlinkClick r:id="rId6">
                  <a:extLst>
                    <a:ext uri="{A12FA001-AC4F-418D-AE19-62706E023703}">
                      <ahyp:hlinkClr xmlns:ahyp="http://schemas.microsoft.com/office/drawing/2018/hyperlinkcolor" val="tx"/>
                    </a:ext>
                  </a:extLst>
                </a:hlinkClick>
              </a:rPr>
              <a:t>dlmitchell-williams@cardiffmet.ac.uk</a:t>
            </a:r>
            <a:endParaRPr lang="en-GB" dirty="0">
              <a:solidFill>
                <a:schemeClr val="bg1"/>
              </a:solidFill>
            </a:endParaRPr>
          </a:p>
          <a:p>
            <a:endParaRPr lang="en-GB" dirty="0"/>
          </a:p>
        </p:txBody>
      </p:sp>
    </p:spTree>
    <p:extLst>
      <p:ext uri="{BB962C8B-B14F-4D97-AF65-F5344CB8AC3E}">
        <p14:creationId xmlns:p14="http://schemas.microsoft.com/office/powerpoint/2010/main" val="167949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B00A-733B-3E14-EE6F-F65F7DDE7B2B}"/>
              </a:ext>
            </a:extLst>
          </p:cNvPr>
          <p:cNvSpPr>
            <a:spLocks noGrp="1"/>
          </p:cNvSpPr>
          <p:nvPr>
            <p:ph type="title"/>
          </p:nvPr>
        </p:nvSpPr>
        <p:spPr/>
        <p:txBody>
          <a:bodyPr/>
          <a:lstStyle/>
          <a:p>
            <a:r>
              <a:rPr lang="en-GB" dirty="0"/>
              <a:t>Our Journey So Far….</a:t>
            </a:r>
          </a:p>
        </p:txBody>
      </p:sp>
      <p:graphicFrame>
        <p:nvGraphicFramePr>
          <p:cNvPr id="4" name="Content Placeholder 3">
            <a:extLst>
              <a:ext uri="{FF2B5EF4-FFF2-40B4-BE49-F238E27FC236}">
                <a16:creationId xmlns:a16="http://schemas.microsoft.com/office/drawing/2014/main" id="{0E0832C5-FE40-F282-0C11-6136A9E25E6A}"/>
              </a:ext>
            </a:extLst>
          </p:cNvPr>
          <p:cNvGraphicFramePr>
            <a:graphicFrameLocks noGrp="1"/>
          </p:cNvGraphicFramePr>
          <p:nvPr>
            <p:ph idx="1"/>
            <p:extLst>
              <p:ext uri="{D42A27DB-BD31-4B8C-83A1-F6EECF244321}">
                <p14:modId xmlns:p14="http://schemas.microsoft.com/office/powerpoint/2010/main" val="37559033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3F84AE0-8779-32C5-0553-8ADFDCA43AB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031336" y="42016"/>
            <a:ext cx="3833273" cy="985890"/>
          </a:xfrm>
          <a:prstGeom prst="rect">
            <a:avLst/>
          </a:prstGeom>
        </p:spPr>
      </p:pic>
    </p:spTree>
    <p:extLst>
      <p:ext uri="{BB962C8B-B14F-4D97-AF65-F5344CB8AC3E}">
        <p14:creationId xmlns:p14="http://schemas.microsoft.com/office/powerpoint/2010/main" val="152738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creenshot, circle, font&#10;&#10;Description automatically generated">
            <a:extLst>
              <a:ext uri="{FF2B5EF4-FFF2-40B4-BE49-F238E27FC236}">
                <a16:creationId xmlns:a16="http://schemas.microsoft.com/office/drawing/2014/main" id="{2B410F50-A6B5-439F-F9D7-5981380A662A}"/>
              </a:ext>
            </a:extLst>
          </p:cNvPr>
          <p:cNvPicPr>
            <a:picLocks noChangeAspect="1"/>
          </p:cNvPicPr>
          <p:nvPr/>
        </p:nvPicPr>
        <p:blipFill rotWithShape="1">
          <a:blip r:embed="rId2">
            <a:extLst>
              <a:ext uri="{28A0092B-C50C-407E-A947-70E740481C1C}">
                <a14:useLocalDpi xmlns:a14="http://schemas.microsoft.com/office/drawing/2010/main" val="0"/>
              </a:ext>
            </a:extLst>
          </a:blip>
          <a:srcRect l="4299" t="3806" b="3218"/>
          <a:stretch/>
        </p:blipFill>
        <p:spPr>
          <a:xfrm>
            <a:off x="436728" y="10"/>
            <a:ext cx="11755272" cy="6857990"/>
          </a:xfrm>
          <a:prstGeom prst="rect">
            <a:avLst/>
          </a:prstGeom>
          <a:noFill/>
        </p:spPr>
      </p:pic>
    </p:spTree>
    <p:extLst>
      <p:ext uri="{BB962C8B-B14F-4D97-AF65-F5344CB8AC3E}">
        <p14:creationId xmlns:p14="http://schemas.microsoft.com/office/powerpoint/2010/main" val="206997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0255-7D76-4F3B-A3A2-F38E2C43C403}"/>
              </a:ext>
            </a:extLst>
          </p:cNvPr>
          <p:cNvSpPr>
            <a:spLocks noGrp="1"/>
          </p:cNvSpPr>
          <p:nvPr>
            <p:ph type="title"/>
          </p:nvPr>
        </p:nvSpPr>
        <p:spPr>
          <a:xfrm>
            <a:off x="960120" y="2011681"/>
            <a:ext cx="10599420" cy="2971800"/>
          </a:xfrm>
        </p:spPr>
        <p:txBody>
          <a:bodyPr>
            <a:normAutofit/>
          </a:bodyPr>
          <a:lstStyle/>
          <a:p>
            <a:r>
              <a:rPr lang="en-GB" b="1" dirty="0">
                <a:solidFill>
                  <a:srgbClr val="E6007E"/>
                </a:solidFill>
                <a:latin typeface="Gotham Rounded Bold"/>
                <a:cs typeface="Times New Roman" panose="02020603050405020304" pitchFamily="18" charset="0"/>
              </a:rPr>
              <a:t>Task :- </a:t>
            </a:r>
            <a:r>
              <a:rPr lang="en-GB" sz="3600" dirty="0">
                <a:latin typeface="Gotham Rounded Bold"/>
                <a:cs typeface="Times New Roman" panose="02020603050405020304" pitchFamily="18" charset="0"/>
              </a:rPr>
              <a:t>On your tables, </a:t>
            </a:r>
            <a:r>
              <a:rPr lang="en-GB" sz="3600" dirty="0">
                <a:effectLst/>
                <a:latin typeface="Gotham Rounded Bold"/>
                <a:ea typeface="Calibri" panose="020F0502020204030204" pitchFamily="34" charset="0"/>
                <a:cs typeface="Times New Roman" panose="02020603050405020304" pitchFamily="18" charset="0"/>
              </a:rPr>
              <a:t>discuss the different types of interventions for each level (culture – individual) of the onion model. </a:t>
            </a:r>
            <a:br>
              <a:rPr lang="en-GB" dirty="0"/>
            </a:br>
            <a:endParaRPr lang="en-GB" b="1" dirty="0">
              <a:solidFill>
                <a:srgbClr val="E6007E"/>
              </a:solidFill>
              <a:latin typeface="Gotham Rounded Bold"/>
            </a:endParaRPr>
          </a:p>
        </p:txBody>
      </p:sp>
      <p:pic>
        <p:nvPicPr>
          <p:cNvPr id="4" name="Picture 3">
            <a:extLst>
              <a:ext uri="{FF2B5EF4-FFF2-40B4-BE49-F238E27FC236}">
                <a16:creationId xmlns:a16="http://schemas.microsoft.com/office/drawing/2014/main" id="{651213C5-B14D-568B-790C-33C558054C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274" y="159835"/>
            <a:ext cx="3833273" cy="985890"/>
          </a:xfrm>
          <a:prstGeom prst="rect">
            <a:avLst/>
          </a:prstGeom>
        </p:spPr>
      </p:pic>
    </p:spTree>
    <p:extLst>
      <p:ext uri="{BB962C8B-B14F-4D97-AF65-F5344CB8AC3E}">
        <p14:creationId xmlns:p14="http://schemas.microsoft.com/office/powerpoint/2010/main" val="147703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DCAA-4FB5-4FCF-93B9-1E83B1DF2044}"/>
              </a:ext>
            </a:extLst>
          </p:cNvPr>
          <p:cNvSpPr>
            <a:spLocks noGrp="1"/>
          </p:cNvSpPr>
          <p:nvPr>
            <p:ph type="ctrTitle"/>
          </p:nvPr>
        </p:nvSpPr>
        <p:spPr/>
        <p:txBody>
          <a:bodyPr>
            <a:normAutofit/>
          </a:bodyPr>
          <a:lstStyle/>
          <a:p>
            <a:r>
              <a:rPr lang="en-GB" sz="7200" dirty="0">
                <a:solidFill>
                  <a:srgbClr val="E6007E"/>
                </a:solidFill>
                <a:latin typeface="Gotham Rounded Bold"/>
              </a:rPr>
              <a:t>Language and Mindsets </a:t>
            </a:r>
          </a:p>
        </p:txBody>
      </p:sp>
      <p:sp>
        <p:nvSpPr>
          <p:cNvPr id="3" name="Subtitle 2">
            <a:extLst>
              <a:ext uri="{FF2B5EF4-FFF2-40B4-BE49-F238E27FC236}">
                <a16:creationId xmlns:a16="http://schemas.microsoft.com/office/drawing/2014/main" id="{9021CD04-9409-4ABC-BCD8-361D05B0B21C}"/>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C3891673-218F-2304-CC09-1EDDA22347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274" y="159835"/>
            <a:ext cx="3833273" cy="985890"/>
          </a:xfrm>
          <a:prstGeom prst="rect">
            <a:avLst/>
          </a:prstGeom>
        </p:spPr>
      </p:pic>
    </p:spTree>
    <p:extLst>
      <p:ext uri="{BB962C8B-B14F-4D97-AF65-F5344CB8AC3E}">
        <p14:creationId xmlns:p14="http://schemas.microsoft.com/office/powerpoint/2010/main" val="146742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newspaper with a person in a blue suit&#10;&#10;Description automatically generated">
            <a:extLst>
              <a:ext uri="{FF2B5EF4-FFF2-40B4-BE49-F238E27FC236}">
                <a16:creationId xmlns:a16="http://schemas.microsoft.com/office/drawing/2014/main" id="{F22D0A7A-CE82-04F4-E553-64AF72C2FE7D}"/>
              </a:ext>
            </a:extLst>
          </p:cNvPr>
          <p:cNvPicPr>
            <a:picLocks noChangeAspect="1"/>
          </p:cNvPicPr>
          <p:nvPr/>
        </p:nvPicPr>
        <p:blipFill>
          <a:blip r:embed="rId3"/>
          <a:stretch>
            <a:fillRect/>
          </a:stretch>
        </p:blipFill>
        <p:spPr>
          <a:xfrm rot="21420000">
            <a:off x="3334087" y="1145618"/>
            <a:ext cx="4316679" cy="4695863"/>
          </a:xfrm>
          <a:prstGeom prst="rect">
            <a:avLst/>
          </a:prstGeom>
        </p:spPr>
      </p:pic>
      <p:pic>
        <p:nvPicPr>
          <p:cNvPr id="4" name="Picture 3" descr="A person smiling for a picture&#10;&#10;Description automatically generated">
            <a:extLst>
              <a:ext uri="{FF2B5EF4-FFF2-40B4-BE49-F238E27FC236}">
                <a16:creationId xmlns:a16="http://schemas.microsoft.com/office/drawing/2014/main" id="{D9A86D4F-E5F8-2D1B-D670-3D7122105229}"/>
              </a:ext>
            </a:extLst>
          </p:cNvPr>
          <p:cNvPicPr>
            <a:picLocks noChangeAspect="1"/>
          </p:cNvPicPr>
          <p:nvPr/>
        </p:nvPicPr>
        <p:blipFill rotWithShape="1">
          <a:blip r:embed="rId4"/>
          <a:srcRect l="1428" t="3970" r="-1667" b="-4218"/>
          <a:stretch/>
        </p:blipFill>
        <p:spPr>
          <a:xfrm>
            <a:off x="6604223" y="762509"/>
            <a:ext cx="3930741" cy="3808501"/>
          </a:xfrm>
          <a:prstGeom prst="rect">
            <a:avLst/>
          </a:prstGeom>
        </p:spPr>
      </p:pic>
      <p:pic>
        <p:nvPicPr>
          <p:cNvPr id="8" name="Picture 7" descr="A newspaper with a person smiling&#10;&#10;Description automatically generated">
            <a:extLst>
              <a:ext uri="{FF2B5EF4-FFF2-40B4-BE49-F238E27FC236}">
                <a16:creationId xmlns:a16="http://schemas.microsoft.com/office/drawing/2014/main" id="{1FE1749F-DB41-0E36-03C4-E01F89062765}"/>
              </a:ext>
            </a:extLst>
          </p:cNvPr>
          <p:cNvPicPr>
            <a:picLocks noChangeAspect="1"/>
          </p:cNvPicPr>
          <p:nvPr/>
        </p:nvPicPr>
        <p:blipFill>
          <a:blip r:embed="rId5"/>
          <a:stretch>
            <a:fillRect/>
          </a:stretch>
        </p:blipFill>
        <p:spPr>
          <a:xfrm>
            <a:off x="7198921" y="3423743"/>
            <a:ext cx="4990935" cy="3434565"/>
          </a:xfrm>
          <a:prstGeom prst="rect">
            <a:avLst/>
          </a:prstGeom>
        </p:spPr>
      </p:pic>
      <p:pic>
        <p:nvPicPr>
          <p:cNvPr id="5" name="Picture 4" descr="A newspaper with a person holding a torch&#10;&#10;Description automatically generated">
            <a:extLst>
              <a:ext uri="{FF2B5EF4-FFF2-40B4-BE49-F238E27FC236}">
                <a16:creationId xmlns:a16="http://schemas.microsoft.com/office/drawing/2014/main" id="{9A14F803-E91E-8F02-F36A-2D0CEA41D937}"/>
              </a:ext>
            </a:extLst>
          </p:cNvPr>
          <p:cNvPicPr>
            <a:picLocks noChangeAspect="1"/>
          </p:cNvPicPr>
          <p:nvPr/>
        </p:nvPicPr>
        <p:blipFill>
          <a:blip r:embed="rId6"/>
          <a:stretch>
            <a:fillRect/>
          </a:stretch>
        </p:blipFill>
        <p:spPr>
          <a:xfrm rot="-180000">
            <a:off x="-134587" y="810392"/>
            <a:ext cx="4128654" cy="5078878"/>
          </a:xfrm>
          <a:prstGeom prst="rect">
            <a:avLst/>
          </a:prstGeom>
        </p:spPr>
      </p:pic>
      <p:pic>
        <p:nvPicPr>
          <p:cNvPr id="3" name="Picture 2" descr="A close up of a date&#10;&#10;Description automatically generated">
            <a:extLst>
              <a:ext uri="{FF2B5EF4-FFF2-40B4-BE49-F238E27FC236}">
                <a16:creationId xmlns:a16="http://schemas.microsoft.com/office/drawing/2014/main" id="{535E36CF-AE47-5C21-B6FF-DDA9F8F3A6B0}"/>
              </a:ext>
            </a:extLst>
          </p:cNvPr>
          <p:cNvPicPr>
            <a:picLocks noChangeAspect="1"/>
          </p:cNvPicPr>
          <p:nvPr/>
        </p:nvPicPr>
        <p:blipFill>
          <a:blip r:embed="rId7"/>
          <a:stretch>
            <a:fillRect/>
          </a:stretch>
        </p:blipFill>
        <p:spPr>
          <a:xfrm>
            <a:off x="3959" y="6020720"/>
            <a:ext cx="6652161" cy="734427"/>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19AB46C4-F2F5-9827-74B7-D62A98E1B824}"/>
              </a:ext>
            </a:extLst>
          </p:cNvPr>
          <p:cNvPicPr>
            <a:picLocks noChangeAspect="1"/>
          </p:cNvPicPr>
          <p:nvPr/>
        </p:nvPicPr>
        <p:blipFill>
          <a:blip r:embed="rId8"/>
          <a:stretch>
            <a:fillRect/>
          </a:stretch>
        </p:blipFill>
        <p:spPr>
          <a:xfrm>
            <a:off x="-35626" y="59"/>
            <a:ext cx="6553201" cy="1009287"/>
          </a:xfrm>
          <a:prstGeom prst="rect">
            <a:avLst/>
          </a:prstGeom>
        </p:spPr>
      </p:pic>
      <p:pic>
        <p:nvPicPr>
          <p:cNvPr id="2" name="Picture 1" descr="A screenshot of a social media post&#10;&#10;Description automatically generated">
            <a:extLst>
              <a:ext uri="{FF2B5EF4-FFF2-40B4-BE49-F238E27FC236}">
                <a16:creationId xmlns:a16="http://schemas.microsoft.com/office/drawing/2014/main" id="{BEB79E07-E1E8-153B-D7A0-7E1828A9D5FD}"/>
              </a:ext>
            </a:extLst>
          </p:cNvPr>
          <p:cNvPicPr>
            <a:picLocks noChangeAspect="1"/>
          </p:cNvPicPr>
          <p:nvPr/>
        </p:nvPicPr>
        <p:blipFill>
          <a:blip r:embed="rId9"/>
          <a:stretch>
            <a:fillRect/>
          </a:stretch>
        </p:blipFill>
        <p:spPr>
          <a:xfrm>
            <a:off x="4433966" y="5910502"/>
            <a:ext cx="5230013" cy="961204"/>
          </a:xfrm>
          <a:prstGeom prst="rect">
            <a:avLst/>
          </a:prstGeom>
        </p:spPr>
      </p:pic>
    </p:spTree>
    <p:extLst>
      <p:ext uri="{BB962C8B-B14F-4D97-AF65-F5344CB8AC3E}">
        <p14:creationId xmlns:p14="http://schemas.microsoft.com/office/powerpoint/2010/main" val="213977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E9D67-66CF-4E92-8D0C-CB07A69230C4}"/>
              </a:ext>
            </a:extLst>
          </p:cNvPr>
          <p:cNvPicPr>
            <a:picLocks noChangeAspect="1"/>
          </p:cNvPicPr>
          <p:nvPr/>
        </p:nvPicPr>
        <p:blipFill>
          <a:blip r:embed="rId3"/>
          <a:stretch>
            <a:fillRect/>
          </a:stretch>
        </p:blipFill>
        <p:spPr>
          <a:xfrm>
            <a:off x="3142838" y="537759"/>
            <a:ext cx="5906324" cy="5782482"/>
          </a:xfrm>
          <a:prstGeom prst="rect">
            <a:avLst/>
          </a:prstGeom>
        </p:spPr>
      </p:pic>
      <p:sp>
        <p:nvSpPr>
          <p:cNvPr id="5" name="Isosceles Triangle 4">
            <a:extLst>
              <a:ext uri="{FF2B5EF4-FFF2-40B4-BE49-F238E27FC236}">
                <a16:creationId xmlns:a16="http://schemas.microsoft.com/office/drawing/2014/main" id="{8D3AA1DB-9B82-4B38-B2DA-EABDE808CD92}"/>
              </a:ext>
            </a:extLst>
          </p:cNvPr>
          <p:cNvSpPr/>
          <p:nvPr/>
        </p:nvSpPr>
        <p:spPr>
          <a:xfrm>
            <a:off x="796900" y="367647"/>
            <a:ext cx="2540000" cy="5813777"/>
          </a:xfrm>
          <a:prstGeom prst="triangle">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AD6FCDED-7B97-4990-BD23-7EFB26523EF5}"/>
              </a:ext>
            </a:extLst>
          </p:cNvPr>
          <p:cNvSpPr/>
          <p:nvPr/>
        </p:nvSpPr>
        <p:spPr>
          <a:xfrm rot="10800000">
            <a:off x="8948411" y="522111"/>
            <a:ext cx="2540000" cy="5813777"/>
          </a:xfrm>
          <a:prstGeom prst="triangle">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5431321-7FAB-463C-BE3D-446F0F4AFB56}"/>
              </a:ext>
            </a:extLst>
          </p:cNvPr>
          <p:cNvSpPr txBox="1"/>
          <p:nvPr/>
        </p:nvSpPr>
        <p:spPr>
          <a:xfrm>
            <a:off x="9246376" y="537759"/>
            <a:ext cx="1944071" cy="1292662"/>
          </a:xfrm>
          <a:prstGeom prst="rect">
            <a:avLst/>
          </a:prstGeom>
          <a:noFill/>
        </p:spPr>
        <p:txBody>
          <a:bodyPr wrap="square" rtlCol="0">
            <a:spAutoFit/>
          </a:bodyPr>
          <a:lstStyle/>
          <a:p>
            <a:pPr algn="ctr"/>
            <a:r>
              <a:rPr lang="en-GB" sz="2000" dirty="0"/>
              <a:t>Likelihood of sustainable impact </a:t>
            </a:r>
          </a:p>
          <a:p>
            <a:pPr algn="ctr"/>
            <a:endParaRPr lang="en-GB" dirty="0"/>
          </a:p>
        </p:txBody>
      </p:sp>
      <p:sp>
        <p:nvSpPr>
          <p:cNvPr id="9" name="Rectangle 8">
            <a:extLst>
              <a:ext uri="{FF2B5EF4-FFF2-40B4-BE49-F238E27FC236}">
                <a16:creationId xmlns:a16="http://schemas.microsoft.com/office/drawing/2014/main" id="{610EAB67-9106-42F0-9962-5EE66C8925B2}"/>
              </a:ext>
            </a:extLst>
          </p:cNvPr>
          <p:cNvSpPr/>
          <p:nvPr/>
        </p:nvSpPr>
        <p:spPr>
          <a:xfrm>
            <a:off x="994114" y="5281336"/>
            <a:ext cx="1951510" cy="646331"/>
          </a:xfrm>
          <a:prstGeom prst="rect">
            <a:avLst/>
          </a:prstGeom>
        </p:spPr>
        <p:txBody>
          <a:bodyPr wrap="square">
            <a:spAutoFit/>
          </a:bodyPr>
          <a:lstStyle/>
          <a:p>
            <a:pPr algn="ctr"/>
            <a:r>
              <a:rPr lang="en-GB" dirty="0"/>
              <a:t>Ease of implementation </a:t>
            </a:r>
          </a:p>
        </p:txBody>
      </p:sp>
    </p:spTree>
    <p:extLst>
      <p:ext uri="{BB962C8B-B14F-4D97-AF65-F5344CB8AC3E}">
        <p14:creationId xmlns:p14="http://schemas.microsoft.com/office/powerpoint/2010/main" val="2346659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GM Moving simple header">
  <a:themeElements>
    <a:clrScheme name="GM Moving">
      <a:dk1>
        <a:sysClr val="windowText" lastClr="000000"/>
      </a:dk1>
      <a:lt1>
        <a:sysClr val="window" lastClr="FFFFFF"/>
      </a:lt1>
      <a:dk2>
        <a:srgbClr val="44546A"/>
      </a:dk2>
      <a:lt2>
        <a:srgbClr val="E7E6E6"/>
      </a:lt2>
      <a:accent1>
        <a:srgbClr val="E6007E"/>
      </a:accent1>
      <a:accent2>
        <a:srgbClr val="F39200"/>
      </a:accent2>
      <a:accent3>
        <a:srgbClr val="94C21F"/>
      </a:accent3>
      <a:accent4>
        <a:srgbClr val="009FE3"/>
      </a:accent4>
      <a:accent5>
        <a:srgbClr val="000000"/>
      </a:accent5>
      <a:accent6>
        <a:srgbClr val="8A5EA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 Moving" id="{213464FA-9BF5-4D45-9603-A0C1E476C553}" vid="{2D01EA10-87C4-42B1-8977-FCBAA25625E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70ec81-ce51-4e36-8bc0-c9d72951c039" xsi:nil="true"/>
    <lcf76f155ced4ddcb4097134ff3c332f xmlns="fc70da25-e2dc-449e-89cd-8adb42f14c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918C65DFD1D647873D4444BB3A3A85" ma:contentTypeVersion="14" ma:contentTypeDescription="Create a new document." ma:contentTypeScope="" ma:versionID="d40bc69f1b7c96b2633fc9b115d3404c">
  <xsd:schema xmlns:xsd="http://www.w3.org/2001/XMLSchema" xmlns:xs="http://www.w3.org/2001/XMLSchema" xmlns:p="http://schemas.microsoft.com/office/2006/metadata/properties" xmlns:ns2="fc70da25-e2dc-449e-89cd-8adb42f14c1a" xmlns:ns3="3770ec81-ce51-4e36-8bc0-c9d72951c039" targetNamespace="http://schemas.microsoft.com/office/2006/metadata/properties" ma:root="true" ma:fieldsID="52bb9b3a8f6c670446c6e9b321310dc6" ns2:_="" ns3:_="">
    <xsd:import namespace="fc70da25-e2dc-449e-89cd-8adb42f14c1a"/>
    <xsd:import namespace="3770ec81-ce51-4e36-8bc0-c9d72951c03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0da25-e2dc-449e-89cd-8adb42f14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3f2daa6-d37a-46b5-96b7-6ea7c4f5fa6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0ec81-ce51-4e36-8bc0-c9d72951c03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85dd31e-34dc-4456-94b0-d543928b709a}" ma:internalName="TaxCatchAll" ma:showField="CatchAllData" ma:web="3770ec81-ce51-4e36-8bc0-c9d72951c03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8BBA99-BEF6-4F8E-9F63-92AFEBDDCB8D}">
  <ds:schemaRefs>
    <ds:schemaRef ds:uri="http://schemas.microsoft.com/sharepoint/v3/contenttype/forms"/>
  </ds:schemaRefs>
</ds:datastoreItem>
</file>

<file path=customXml/itemProps2.xml><?xml version="1.0" encoding="utf-8"?>
<ds:datastoreItem xmlns:ds="http://schemas.openxmlformats.org/officeDocument/2006/customXml" ds:itemID="{50DFF509-E3CA-4E42-AD30-F85D109AA553}">
  <ds:schemaRefs>
    <ds:schemaRef ds:uri="http://schemas.microsoft.com/office/2006/metadata/properties"/>
    <ds:schemaRef ds:uri="http://schemas.microsoft.com/office/infopath/2007/PartnerControls"/>
    <ds:schemaRef ds:uri="9223421b-60eb-4839-b057-4521c65f9e0f"/>
    <ds:schemaRef ds:uri="46f57847-4e59-421a-9938-e05f3a468ec2"/>
    <ds:schemaRef ds:uri="3770ec81-ce51-4e36-8bc0-c9d72951c039"/>
    <ds:schemaRef ds:uri="fc70da25-e2dc-449e-89cd-8adb42f14c1a"/>
  </ds:schemaRefs>
</ds:datastoreItem>
</file>

<file path=customXml/itemProps3.xml><?xml version="1.0" encoding="utf-8"?>
<ds:datastoreItem xmlns:ds="http://schemas.openxmlformats.org/officeDocument/2006/customXml" ds:itemID="{451CD7E8-7CA9-45EF-91A0-09B778033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0da25-e2dc-449e-89cd-8adb42f14c1a"/>
    <ds:schemaRef ds:uri="3770ec81-ce51-4e36-8bc0-c9d72951c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873</TotalTime>
  <Words>1065</Words>
  <Application>Microsoft Office PowerPoint</Application>
  <PresentationFormat>Widescreen</PresentationFormat>
  <Paragraphs>152</Paragraphs>
  <Slides>17</Slides>
  <Notes>5</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Office Theme</vt:lpstr>
      <vt:lpstr>Office Theme</vt:lpstr>
      <vt:lpstr>1_GM Moving simple header</vt:lpstr>
      <vt:lpstr>1_Office Theme</vt:lpstr>
      <vt:lpstr>Active Workplaces  #Active Soles</vt:lpstr>
      <vt:lpstr>                                                                          Workshop Aims and objectives </vt:lpstr>
      <vt:lpstr>Who Are We?</vt:lpstr>
      <vt:lpstr>Our Journey So Far….</vt:lpstr>
      <vt:lpstr>PowerPoint Presentation</vt:lpstr>
      <vt:lpstr>Task :- On your tables, discuss the different types of interventions for each level (culture – individual) of the onion model.  </vt:lpstr>
      <vt:lpstr>Language and Mindsets </vt:lpstr>
      <vt:lpstr>PowerPoint Presentation</vt:lpstr>
      <vt:lpstr>PowerPoint Presentation</vt:lpstr>
      <vt:lpstr>what surrounds us, shapes us…</vt:lpstr>
      <vt:lpstr>#Active Soles </vt:lpstr>
      <vt:lpstr>A theory of change</vt:lpstr>
      <vt:lpstr>A theory of change</vt:lpstr>
      <vt:lpstr>In groups of three, answer three questions </vt:lpstr>
      <vt:lpstr>Active Workplaces: What’s Next?  </vt:lpstr>
      <vt:lpstr>Interested in joining?</vt:lpstr>
      <vt:lpstr>Thank you for your time today…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Workplaces</dc:title>
  <dc:creator>Claire Marshall</dc:creator>
  <cp:lastModifiedBy>Claire Marshall</cp:lastModifiedBy>
  <cp:revision>4</cp:revision>
  <dcterms:created xsi:type="dcterms:W3CDTF">2024-03-19T12:09:56Z</dcterms:created>
  <dcterms:modified xsi:type="dcterms:W3CDTF">2024-04-18T13:55:35Z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cecd1dcf-cf7b-4a6c-adcc-a394cf8fe74a</vt:lpwstr>
  </property>
  <property fmtid="{D5CDD505-2E9C-101B-9397-08002B2CF9AE}" pid="3" name="ContentTypeId">
    <vt:lpwstr>0x01010092918C65DFD1D647873D4444BB3A3A85</vt:lpwstr>
  </property>
  <property fmtid="{D5CDD505-2E9C-101B-9397-08002B2CF9AE}" pid="4" name="MediaServiceImageTags">
    <vt:lpwstr/>
  </property>
</Properties>
</file>