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4" r:id="rId2"/>
    <p:sldId id="261" r:id="rId3"/>
    <p:sldId id="26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oebe Fryer" initials="PF" lastIdx="8" clrIdx="0">
    <p:extLst>
      <p:ext uri="{19B8F6BF-5375-455C-9EA6-DF929625EA0E}">
        <p15:presenceInfo xmlns:p15="http://schemas.microsoft.com/office/powerpoint/2012/main" userId="S::phoebe@greatersport.co.uk::482d92ec-8953-4008-b5f4-dd5518eaa756" providerId="AD"/>
      </p:ext>
    </p:extLst>
  </p:cmAuthor>
  <p:cmAuthor id="2" name="Francesca Speakman" initials="FS" lastIdx="10" clrIdx="1">
    <p:extLst>
      <p:ext uri="{19B8F6BF-5375-455C-9EA6-DF929625EA0E}">
        <p15:presenceInfo xmlns:p15="http://schemas.microsoft.com/office/powerpoint/2012/main" userId="S::francesca@greatersport.co.uk::caed7448-56ca-4ede-ad0f-b6c3f9846487" providerId="AD"/>
      </p:ext>
    </p:extLst>
  </p:cmAuthor>
  <p:cmAuthor id="3" name="Hannah Port" initials="HP" lastIdx="5" clrIdx="2">
    <p:extLst>
      <p:ext uri="{19B8F6BF-5375-455C-9EA6-DF929625EA0E}">
        <p15:presenceInfo xmlns:p15="http://schemas.microsoft.com/office/powerpoint/2012/main" userId="S::hannah@greatersport.co.uk::2d64ab91-b08a-4970-8e42-ab67582b52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3C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335E53-3744-44DF-83C0-CF1F891F293C}" v="3" dt="2021-03-26T10:04:39.549"/>
    <p1510:client id="{2B69ABBA-9B35-4C4D-A8DF-50EB2A761578}" v="4" dt="2021-03-26T14:18:59.826"/>
    <p1510:client id="{4F221D78-6C04-4F5E-AFDD-3BA167C82BE1}" v="122" dt="2021-03-30T08:29:22.408"/>
    <p1510:client id="{60FD493B-1D8E-B9D9-E318-60C9F2DFB6D4}" v="167" dt="2021-03-30T07:29:33.328"/>
    <p1510:client id="{7092CBF1-5E18-4101-A6EB-28E71D688363}" v="75" dt="2021-03-26T12:35:22.175"/>
    <p1510:client id="{8C4255F9-41A1-420B-AECB-44DE463B7B79}" v="500" dt="2021-03-29T16:32:24.325"/>
    <p1510:client id="{A7AE75FB-27E6-4D02-8C57-4B7C19B5DA32}" v="88" dt="2021-03-29T16:13:41.799"/>
    <p1510:client id="{B3438CE0-76D3-5856-2B27-25F859B70039}" v="517" dt="2021-03-26T10:42:00.622"/>
    <p1510:client id="{CB6159A5-6E3E-49EE-B5D8-9A98B33BE226}" v="34" dt="2021-03-26T12:10:33.608"/>
    <p1510:client id="{D44A6894-4ECB-4699-A35D-DBB89BDC63B9}" v="169" dt="2021-03-26T12:26:49.547"/>
    <p1510:client id="{E8FC379C-4E56-4967-A688-6C0805FB74AD}" v="28" dt="2021-03-29T16:16:39.754"/>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presProps" Target="presProps.xml"/><Relationship Id="rId1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oebe Fryer" userId="S::phoebe@greatersport.co.uk::482d92ec-8953-4008-b5f4-dd5518eaa756" providerId="AD" clId="Web-{60FD493B-1D8E-B9D9-E318-60C9F2DFB6D4}"/>
    <pc:docChg chg="modSld">
      <pc:chgData name="Phoebe Fryer" userId="S::phoebe@greatersport.co.uk::482d92ec-8953-4008-b5f4-dd5518eaa756" providerId="AD" clId="Web-{60FD493B-1D8E-B9D9-E318-60C9F2DFB6D4}" dt="2021-03-30T07:29:33.328" v="165" actId="20577"/>
      <pc:docMkLst>
        <pc:docMk/>
      </pc:docMkLst>
      <pc:sldChg chg="modSp addCm">
        <pc:chgData name="Phoebe Fryer" userId="S::phoebe@greatersport.co.uk::482d92ec-8953-4008-b5f4-dd5518eaa756" providerId="AD" clId="Web-{60FD493B-1D8E-B9D9-E318-60C9F2DFB6D4}" dt="2021-03-30T07:29:33.328" v="165" actId="20577"/>
        <pc:sldMkLst>
          <pc:docMk/>
          <pc:sldMk cId="1232269803" sldId="265"/>
        </pc:sldMkLst>
        <pc:spChg chg="mod">
          <ac:chgData name="Phoebe Fryer" userId="S::phoebe@greatersport.co.uk::482d92ec-8953-4008-b5f4-dd5518eaa756" providerId="AD" clId="Web-{60FD493B-1D8E-B9D9-E318-60C9F2DFB6D4}" dt="2021-03-30T07:29:33.328" v="165" actId="20577"/>
          <ac:spMkLst>
            <pc:docMk/>
            <pc:sldMk cId="1232269803" sldId="265"/>
            <ac:spMk id="7" creationId="{09372F10-CBCE-45E3-BF6A-BF318ABED54C}"/>
          </ac:spMkLst>
        </pc:spChg>
      </pc:sldChg>
    </pc:docChg>
  </pc:docChgLst>
  <pc:docChgLst>
    <pc:chgData name="Phoebe Fryer" userId="S::phoebe@greatersport.co.uk::482d92ec-8953-4008-b5f4-dd5518eaa756" providerId="AD" clId="Web-{B3438CE0-76D3-5856-2B27-25F859B70039}"/>
    <pc:docChg chg="modSld">
      <pc:chgData name="Phoebe Fryer" userId="S::phoebe@greatersport.co.uk::482d92ec-8953-4008-b5f4-dd5518eaa756" providerId="AD" clId="Web-{B3438CE0-76D3-5856-2B27-25F859B70039}" dt="2021-03-26T10:42:00.622" v="511"/>
      <pc:docMkLst>
        <pc:docMk/>
      </pc:docMkLst>
      <pc:sldChg chg="modSp addCm">
        <pc:chgData name="Phoebe Fryer" userId="S::phoebe@greatersport.co.uk::482d92ec-8953-4008-b5f4-dd5518eaa756" providerId="AD" clId="Web-{B3438CE0-76D3-5856-2B27-25F859B70039}" dt="2021-03-26T10:41:10.886" v="510"/>
        <pc:sldMkLst>
          <pc:docMk/>
          <pc:sldMk cId="2590966347" sldId="257"/>
        </pc:sldMkLst>
        <pc:spChg chg="mod">
          <ac:chgData name="Phoebe Fryer" userId="S::phoebe@greatersport.co.uk::482d92ec-8953-4008-b5f4-dd5518eaa756" providerId="AD" clId="Web-{B3438CE0-76D3-5856-2B27-25F859B70039}" dt="2021-03-26T10:41:07.042" v="509" actId="20577"/>
          <ac:spMkLst>
            <pc:docMk/>
            <pc:sldMk cId="2590966347" sldId="257"/>
            <ac:spMk id="2" creationId="{00000000-0000-0000-0000-000000000000}"/>
          </ac:spMkLst>
        </pc:spChg>
        <pc:spChg chg="mod">
          <ac:chgData name="Phoebe Fryer" userId="S::phoebe@greatersport.co.uk::482d92ec-8953-4008-b5f4-dd5518eaa756" providerId="AD" clId="Web-{B3438CE0-76D3-5856-2B27-25F859B70039}" dt="2021-03-26T10:36:19.158" v="414" actId="20577"/>
          <ac:spMkLst>
            <pc:docMk/>
            <pc:sldMk cId="2590966347" sldId="257"/>
            <ac:spMk id="6" creationId="{B6689DEA-6228-463F-87D3-BA9D84EFC36C}"/>
          </ac:spMkLst>
        </pc:spChg>
      </pc:sldChg>
      <pc:sldChg chg="modSp addCm">
        <pc:chgData name="Phoebe Fryer" userId="S::phoebe@greatersport.co.uk::482d92ec-8953-4008-b5f4-dd5518eaa756" providerId="AD" clId="Web-{B3438CE0-76D3-5856-2B27-25F859B70039}" dt="2021-03-26T10:14:25.867" v="61" actId="20577"/>
        <pc:sldMkLst>
          <pc:docMk/>
          <pc:sldMk cId="3174873117" sldId="258"/>
        </pc:sldMkLst>
        <pc:spChg chg="mod">
          <ac:chgData name="Phoebe Fryer" userId="S::phoebe@greatersport.co.uk::482d92ec-8953-4008-b5f4-dd5518eaa756" providerId="AD" clId="Web-{B3438CE0-76D3-5856-2B27-25F859B70039}" dt="2021-03-26T10:13:02.474" v="49" actId="20577"/>
          <ac:spMkLst>
            <pc:docMk/>
            <pc:sldMk cId="3174873117" sldId="258"/>
            <ac:spMk id="6" creationId="{B6689DEA-6228-463F-87D3-BA9D84EFC36C}"/>
          </ac:spMkLst>
        </pc:spChg>
        <pc:spChg chg="mod">
          <ac:chgData name="Phoebe Fryer" userId="S::phoebe@greatersport.co.uk::482d92ec-8953-4008-b5f4-dd5518eaa756" providerId="AD" clId="Web-{B3438CE0-76D3-5856-2B27-25F859B70039}" dt="2021-03-26T10:14:25.867" v="61" actId="20577"/>
          <ac:spMkLst>
            <pc:docMk/>
            <pc:sldMk cId="3174873117" sldId="258"/>
            <ac:spMk id="11" creationId="{00000000-0000-0000-0000-000000000000}"/>
          </ac:spMkLst>
        </pc:spChg>
      </pc:sldChg>
      <pc:sldChg chg="modSp">
        <pc:chgData name="Phoebe Fryer" userId="S::phoebe@greatersport.co.uk::482d92ec-8953-4008-b5f4-dd5518eaa756" providerId="AD" clId="Web-{B3438CE0-76D3-5856-2B27-25F859B70039}" dt="2021-03-26T10:19:09.173" v="121" actId="20577"/>
        <pc:sldMkLst>
          <pc:docMk/>
          <pc:sldMk cId="2595497437" sldId="259"/>
        </pc:sldMkLst>
        <pc:spChg chg="mod">
          <ac:chgData name="Phoebe Fryer" userId="S::phoebe@greatersport.co.uk::482d92ec-8953-4008-b5f4-dd5518eaa756" providerId="AD" clId="Web-{B3438CE0-76D3-5856-2B27-25F859B70039}" dt="2021-03-26T10:19:09.173" v="121" actId="20577"/>
          <ac:spMkLst>
            <pc:docMk/>
            <pc:sldMk cId="2595497437" sldId="259"/>
            <ac:spMk id="5" creationId="{00000000-0000-0000-0000-000000000000}"/>
          </ac:spMkLst>
        </pc:spChg>
      </pc:sldChg>
      <pc:sldChg chg="modSp addCm modCm">
        <pc:chgData name="Phoebe Fryer" userId="S::phoebe@greatersport.co.uk::482d92ec-8953-4008-b5f4-dd5518eaa756" providerId="AD" clId="Web-{B3438CE0-76D3-5856-2B27-25F859B70039}" dt="2021-03-26T10:35:14.734" v="393" actId="20577"/>
        <pc:sldMkLst>
          <pc:docMk/>
          <pc:sldMk cId="3479267578" sldId="260"/>
        </pc:sldMkLst>
        <pc:spChg chg="mod">
          <ac:chgData name="Phoebe Fryer" userId="S::phoebe@greatersport.co.uk::482d92ec-8953-4008-b5f4-dd5518eaa756" providerId="AD" clId="Web-{B3438CE0-76D3-5856-2B27-25F859B70039}" dt="2021-03-26T10:24:03.620" v="196" actId="20577"/>
          <ac:spMkLst>
            <pc:docMk/>
            <pc:sldMk cId="3479267578" sldId="260"/>
            <ac:spMk id="4" creationId="{00000000-0000-0000-0000-000000000000}"/>
          </ac:spMkLst>
        </pc:spChg>
        <pc:spChg chg="mod">
          <ac:chgData name="Phoebe Fryer" userId="S::phoebe@greatersport.co.uk::482d92ec-8953-4008-b5f4-dd5518eaa756" providerId="AD" clId="Web-{B3438CE0-76D3-5856-2B27-25F859B70039}" dt="2021-03-26T10:19:55.971" v="124" actId="20577"/>
          <ac:spMkLst>
            <pc:docMk/>
            <pc:sldMk cId="3479267578" sldId="260"/>
            <ac:spMk id="6" creationId="{00000000-0000-0000-0000-000000000000}"/>
          </ac:spMkLst>
        </pc:spChg>
        <pc:spChg chg="mod">
          <ac:chgData name="Phoebe Fryer" userId="S::phoebe@greatersport.co.uk::482d92ec-8953-4008-b5f4-dd5518eaa756" providerId="AD" clId="Web-{B3438CE0-76D3-5856-2B27-25F859B70039}" dt="2021-03-26T10:35:14.734" v="393" actId="20577"/>
          <ac:spMkLst>
            <pc:docMk/>
            <pc:sldMk cId="3479267578" sldId="260"/>
            <ac:spMk id="7" creationId="{00000000-0000-0000-0000-000000000000}"/>
          </ac:spMkLst>
        </pc:spChg>
      </pc:sldChg>
      <pc:sldChg chg="modSp">
        <pc:chgData name="Phoebe Fryer" userId="S::phoebe@greatersport.co.uk::482d92ec-8953-4008-b5f4-dd5518eaa756" providerId="AD" clId="Web-{B3438CE0-76D3-5856-2B27-25F859B70039}" dt="2021-03-26T10:16:21.824" v="79" actId="20577"/>
        <pc:sldMkLst>
          <pc:docMk/>
          <pc:sldMk cId="3212800033" sldId="261"/>
        </pc:sldMkLst>
        <pc:spChg chg="mod">
          <ac:chgData name="Phoebe Fryer" userId="S::phoebe@greatersport.co.uk::482d92ec-8953-4008-b5f4-dd5518eaa756" providerId="AD" clId="Web-{B3438CE0-76D3-5856-2B27-25F859B70039}" dt="2021-03-26T10:16:21.824" v="79" actId="20577"/>
          <ac:spMkLst>
            <pc:docMk/>
            <pc:sldMk cId="3212800033" sldId="261"/>
            <ac:spMk id="11" creationId="{00000000-0000-0000-0000-000000000000}"/>
          </ac:spMkLst>
        </pc:spChg>
      </pc:sldChg>
      <pc:sldChg chg="modSp addCm">
        <pc:chgData name="Phoebe Fryer" userId="S::phoebe@greatersport.co.uk::482d92ec-8953-4008-b5f4-dd5518eaa756" providerId="AD" clId="Web-{B3438CE0-76D3-5856-2B27-25F859B70039}" dt="2021-03-26T10:42:00.622" v="511"/>
        <pc:sldMkLst>
          <pc:docMk/>
          <pc:sldMk cId="716836183" sldId="262"/>
        </pc:sldMkLst>
        <pc:spChg chg="mod">
          <ac:chgData name="Phoebe Fryer" userId="S::phoebe@greatersport.co.uk::482d92ec-8953-4008-b5f4-dd5518eaa756" providerId="AD" clId="Web-{B3438CE0-76D3-5856-2B27-25F859B70039}" dt="2021-03-26T10:16:28.527" v="80" actId="20577"/>
          <ac:spMkLst>
            <pc:docMk/>
            <pc:sldMk cId="716836183" sldId="262"/>
            <ac:spMk id="5" creationId="{00000000-0000-0000-0000-000000000000}"/>
          </ac:spMkLst>
        </pc:spChg>
        <pc:spChg chg="mod">
          <ac:chgData name="Phoebe Fryer" userId="S::phoebe@greatersport.co.uk::482d92ec-8953-4008-b5f4-dd5518eaa756" providerId="AD" clId="Web-{B3438CE0-76D3-5856-2B27-25F859B70039}" dt="2021-03-26T10:18:52.094" v="120" actId="20577"/>
          <ac:spMkLst>
            <pc:docMk/>
            <pc:sldMk cId="716836183" sldId="262"/>
            <ac:spMk id="12" creationId="{00000000-0000-0000-0000-000000000000}"/>
          </ac:spMkLst>
        </pc:spChg>
      </pc:sldChg>
      <pc:sldChg chg="modSp addCm">
        <pc:chgData name="Phoebe Fryer" userId="S::phoebe@greatersport.co.uk::482d92ec-8953-4008-b5f4-dd5518eaa756" providerId="AD" clId="Web-{B3438CE0-76D3-5856-2B27-25F859B70039}" dt="2021-03-26T10:11:39.143" v="48"/>
        <pc:sldMkLst>
          <pc:docMk/>
          <pc:sldMk cId="3941289709" sldId="263"/>
        </pc:sldMkLst>
        <pc:spChg chg="mod">
          <ac:chgData name="Phoebe Fryer" userId="S::phoebe@greatersport.co.uk::482d92ec-8953-4008-b5f4-dd5518eaa756" providerId="AD" clId="Web-{B3438CE0-76D3-5856-2B27-25F859B70039}" dt="2021-03-26T10:10:44.892" v="47" actId="20577"/>
          <ac:spMkLst>
            <pc:docMk/>
            <pc:sldMk cId="3941289709" sldId="263"/>
            <ac:spMk id="7" creationId="{00000000-0000-0000-0000-000000000000}"/>
          </ac:spMkLst>
        </pc:spChg>
      </pc:sldChg>
      <pc:sldChg chg="modSp addCm">
        <pc:chgData name="Phoebe Fryer" userId="S::phoebe@greatersport.co.uk::482d92ec-8953-4008-b5f4-dd5518eaa756" providerId="AD" clId="Web-{B3438CE0-76D3-5856-2B27-25F859B70039}" dt="2021-03-26T10:09:31.124" v="42"/>
        <pc:sldMkLst>
          <pc:docMk/>
          <pc:sldMk cId="2265731921" sldId="264"/>
        </pc:sldMkLst>
        <pc:spChg chg="mod">
          <ac:chgData name="Phoebe Fryer" userId="S::phoebe@greatersport.co.uk::482d92ec-8953-4008-b5f4-dd5518eaa756" providerId="AD" clId="Web-{B3438CE0-76D3-5856-2B27-25F859B70039}" dt="2021-03-26T10:09:26.608" v="41" actId="20577"/>
          <ac:spMkLst>
            <pc:docMk/>
            <pc:sldMk cId="2265731921" sldId="264"/>
            <ac:spMk id="7" creationId="{00000000-0000-0000-0000-000000000000}"/>
          </ac:spMkLst>
        </pc:spChg>
      </pc:sldChg>
    </pc:docChg>
  </pc:docChgLst>
  <pc:docChgLst>
    <pc:chgData name="Francesca Speakman" userId="S::francesca@greatersport.co.uk::caed7448-56ca-4ede-ad0f-b6c3f9846487" providerId="AD" clId="Web-{8C4255F9-41A1-420B-AECB-44DE463B7B79}"/>
    <pc:docChg chg="addSld modSld">
      <pc:chgData name="Francesca Speakman" userId="S::francesca@greatersport.co.uk::caed7448-56ca-4ede-ad0f-b6c3f9846487" providerId="AD" clId="Web-{8C4255F9-41A1-420B-AECB-44DE463B7B79}" dt="2021-03-29T16:32:24.325" v="489" actId="20577"/>
      <pc:docMkLst>
        <pc:docMk/>
      </pc:docMkLst>
      <pc:sldChg chg="modSp delCm">
        <pc:chgData name="Francesca Speakman" userId="S::francesca@greatersport.co.uk::caed7448-56ca-4ede-ad0f-b6c3f9846487" providerId="AD" clId="Web-{8C4255F9-41A1-420B-AECB-44DE463B7B79}" dt="2021-03-29T16:19:43.593" v="21"/>
        <pc:sldMkLst>
          <pc:docMk/>
          <pc:sldMk cId="2590966347" sldId="257"/>
        </pc:sldMkLst>
        <pc:spChg chg="mod">
          <ac:chgData name="Francesca Speakman" userId="S::francesca@greatersport.co.uk::caed7448-56ca-4ede-ad0f-b6c3f9846487" providerId="AD" clId="Web-{8C4255F9-41A1-420B-AECB-44DE463B7B79}" dt="2021-03-29T16:19:38.843" v="20" actId="14100"/>
          <ac:spMkLst>
            <pc:docMk/>
            <pc:sldMk cId="2590966347" sldId="257"/>
            <ac:spMk id="2" creationId="{00000000-0000-0000-0000-000000000000}"/>
          </ac:spMkLst>
        </pc:spChg>
      </pc:sldChg>
      <pc:sldChg chg="modSp">
        <pc:chgData name="Francesca Speakman" userId="S::francesca@greatersport.co.uk::caed7448-56ca-4ede-ad0f-b6c3f9846487" providerId="AD" clId="Web-{8C4255F9-41A1-420B-AECB-44DE463B7B79}" dt="2021-03-29T16:32:24.325" v="489" actId="20577"/>
        <pc:sldMkLst>
          <pc:docMk/>
          <pc:sldMk cId="3479267578" sldId="260"/>
        </pc:sldMkLst>
        <pc:spChg chg="mod">
          <ac:chgData name="Francesca Speakman" userId="S::francesca@greatersport.co.uk::caed7448-56ca-4ede-ad0f-b6c3f9846487" providerId="AD" clId="Web-{8C4255F9-41A1-420B-AECB-44DE463B7B79}" dt="2021-03-29T16:32:24.325" v="489" actId="20577"/>
          <ac:spMkLst>
            <pc:docMk/>
            <pc:sldMk cId="3479267578" sldId="260"/>
            <ac:spMk id="7" creationId="{00000000-0000-0000-0000-000000000000}"/>
          </ac:spMkLst>
        </pc:spChg>
      </pc:sldChg>
      <pc:sldChg chg="delCm">
        <pc:chgData name="Francesca Speakman" userId="S::francesca@greatersport.co.uk::caed7448-56ca-4ede-ad0f-b6c3f9846487" providerId="AD" clId="Web-{8C4255F9-41A1-420B-AECB-44DE463B7B79}" dt="2021-03-29T16:21:41.084" v="30"/>
        <pc:sldMkLst>
          <pc:docMk/>
          <pc:sldMk cId="3212800033" sldId="261"/>
        </pc:sldMkLst>
      </pc:sldChg>
      <pc:sldChg chg="modSp delCm">
        <pc:chgData name="Francesca Speakman" userId="S::francesca@greatersport.co.uk::caed7448-56ca-4ede-ad0f-b6c3f9846487" providerId="AD" clId="Web-{8C4255F9-41A1-420B-AECB-44DE463B7B79}" dt="2021-03-29T16:21:25.943" v="29"/>
        <pc:sldMkLst>
          <pc:docMk/>
          <pc:sldMk cId="2265731921" sldId="264"/>
        </pc:sldMkLst>
        <pc:spChg chg="mod">
          <ac:chgData name="Francesca Speakman" userId="S::francesca@greatersport.co.uk::caed7448-56ca-4ede-ad0f-b6c3f9846487" providerId="AD" clId="Web-{8C4255F9-41A1-420B-AECB-44DE463B7B79}" dt="2021-03-29T16:21:00.348" v="27" actId="1076"/>
          <ac:spMkLst>
            <pc:docMk/>
            <pc:sldMk cId="2265731921" sldId="264"/>
            <ac:spMk id="4" creationId="{00000000-0000-0000-0000-000000000000}"/>
          </ac:spMkLst>
        </pc:spChg>
        <pc:spChg chg="mod">
          <ac:chgData name="Francesca Speakman" userId="S::francesca@greatersport.co.uk::caed7448-56ca-4ede-ad0f-b6c3f9846487" providerId="AD" clId="Web-{8C4255F9-41A1-420B-AECB-44DE463B7B79}" dt="2021-03-29T16:21:00.520" v="28" actId="20577"/>
          <ac:spMkLst>
            <pc:docMk/>
            <pc:sldMk cId="2265731921" sldId="264"/>
            <ac:spMk id="7" creationId="{00000000-0000-0000-0000-000000000000}"/>
          </ac:spMkLst>
        </pc:spChg>
      </pc:sldChg>
      <pc:sldChg chg="delSp modSp new addCm">
        <pc:chgData name="Francesca Speakman" userId="S::francesca@greatersport.co.uk::caed7448-56ca-4ede-ad0f-b6c3f9846487" providerId="AD" clId="Web-{8C4255F9-41A1-420B-AECB-44DE463B7B79}" dt="2021-03-29T16:26:26.320" v="106"/>
        <pc:sldMkLst>
          <pc:docMk/>
          <pc:sldMk cId="1232269803" sldId="265"/>
        </pc:sldMkLst>
        <pc:spChg chg="mod">
          <ac:chgData name="Francesca Speakman" userId="S::francesca@greatersport.co.uk::caed7448-56ca-4ede-ad0f-b6c3f9846487" providerId="AD" clId="Web-{8C4255F9-41A1-420B-AECB-44DE463B7B79}" dt="2021-03-29T16:23:55.171" v="69" actId="20577"/>
          <ac:spMkLst>
            <pc:docMk/>
            <pc:sldMk cId="1232269803" sldId="265"/>
            <ac:spMk id="2" creationId="{3B2EEC1B-63D4-45FC-A53A-E8097AFF5C93}"/>
          </ac:spMkLst>
        </pc:spChg>
        <pc:spChg chg="del">
          <ac:chgData name="Francesca Speakman" userId="S::francesca@greatersport.co.uk::caed7448-56ca-4ede-ad0f-b6c3f9846487" providerId="AD" clId="Web-{8C4255F9-41A1-420B-AECB-44DE463B7B79}" dt="2021-03-29T16:24:22.266" v="97"/>
          <ac:spMkLst>
            <pc:docMk/>
            <pc:sldMk cId="1232269803" sldId="265"/>
            <ac:spMk id="5" creationId="{A411F4BF-3C65-4A97-A3F4-0BC7E47E98D4}"/>
          </ac:spMkLst>
        </pc:spChg>
        <pc:spChg chg="mod">
          <ac:chgData name="Francesca Speakman" userId="S::francesca@greatersport.co.uk::caed7448-56ca-4ede-ad0f-b6c3f9846487" providerId="AD" clId="Web-{8C4255F9-41A1-420B-AECB-44DE463B7B79}" dt="2021-03-29T16:25:35.926" v="104" actId="20577"/>
          <ac:spMkLst>
            <pc:docMk/>
            <pc:sldMk cId="1232269803" sldId="265"/>
            <ac:spMk id="6" creationId="{000620E5-FADF-4C46-9368-ABFC74789B7F}"/>
          </ac:spMkLst>
        </pc:spChg>
      </pc:sldChg>
      <pc:sldChg chg="modSp new">
        <pc:chgData name="Francesca Speakman" userId="S::francesca@greatersport.co.uk::caed7448-56ca-4ede-ad0f-b6c3f9846487" providerId="AD" clId="Web-{8C4255F9-41A1-420B-AECB-44DE463B7B79}" dt="2021-03-29T16:27:33.121" v="238" actId="20577"/>
        <pc:sldMkLst>
          <pc:docMk/>
          <pc:sldMk cId="3772253189" sldId="266"/>
        </pc:sldMkLst>
        <pc:spChg chg="mod">
          <ac:chgData name="Francesca Speakman" userId="S::francesca@greatersport.co.uk::caed7448-56ca-4ede-ad0f-b6c3f9846487" providerId="AD" clId="Web-{8C4255F9-41A1-420B-AECB-44DE463B7B79}" dt="2021-03-29T16:27:27.870" v="235" actId="20577"/>
          <ac:spMkLst>
            <pc:docMk/>
            <pc:sldMk cId="3772253189" sldId="266"/>
            <ac:spMk id="2" creationId="{7D1B9AFE-C71C-4CA0-AD71-513532A32470}"/>
          </ac:spMkLst>
        </pc:spChg>
        <pc:spChg chg="mod">
          <ac:chgData name="Francesca Speakman" userId="S::francesca@greatersport.co.uk::caed7448-56ca-4ede-ad0f-b6c3f9846487" providerId="AD" clId="Web-{8C4255F9-41A1-420B-AECB-44DE463B7B79}" dt="2021-03-29T16:27:33.121" v="238" actId="20577"/>
          <ac:spMkLst>
            <pc:docMk/>
            <pc:sldMk cId="3772253189" sldId="266"/>
            <ac:spMk id="6" creationId="{B628EECB-7A96-4C77-8DDD-EC2C20AF3789}"/>
          </ac:spMkLst>
        </pc:spChg>
        <pc:spChg chg="mod">
          <ac:chgData name="Francesca Speakman" userId="S::francesca@greatersport.co.uk::caed7448-56ca-4ede-ad0f-b6c3f9846487" providerId="AD" clId="Web-{8C4255F9-41A1-420B-AECB-44DE463B7B79}" dt="2021-03-29T16:27:31.355" v="236" actId="1076"/>
          <ac:spMkLst>
            <pc:docMk/>
            <pc:sldMk cId="3772253189" sldId="266"/>
            <ac:spMk id="7" creationId="{CCA7A3D6-35F6-475E-B9DF-2921D7FE4705}"/>
          </ac:spMkLst>
        </pc:spChg>
      </pc:sldChg>
    </pc:docChg>
  </pc:docChgLst>
  <pc:docChgLst>
    <pc:chgData name="Francesca Speakman" userId="S::francesca@greatersport.co.uk::caed7448-56ca-4ede-ad0f-b6c3f9846487" providerId="AD" clId="Web-{A7AE75FB-27E6-4D02-8C57-4B7C19B5DA32}"/>
    <pc:docChg chg="modSld">
      <pc:chgData name="Francesca Speakman" userId="S::francesca@greatersport.co.uk::caed7448-56ca-4ede-ad0f-b6c3f9846487" providerId="AD" clId="Web-{A7AE75FB-27E6-4D02-8C57-4B7C19B5DA32}" dt="2021-03-29T16:13:37.659" v="78"/>
      <pc:docMkLst>
        <pc:docMk/>
      </pc:docMkLst>
      <pc:sldChg chg="modSp addCm delCm">
        <pc:chgData name="Francesca Speakman" userId="S::francesca@greatersport.co.uk::caed7448-56ca-4ede-ad0f-b6c3f9846487" providerId="AD" clId="Web-{A7AE75FB-27E6-4D02-8C57-4B7C19B5DA32}" dt="2021-03-29T16:12:13.919" v="49" actId="20577"/>
        <pc:sldMkLst>
          <pc:docMk/>
          <pc:sldMk cId="2590966347" sldId="257"/>
        </pc:sldMkLst>
        <pc:spChg chg="mod">
          <ac:chgData name="Francesca Speakman" userId="S::francesca@greatersport.co.uk::caed7448-56ca-4ede-ad0f-b6c3f9846487" providerId="AD" clId="Web-{A7AE75FB-27E6-4D02-8C57-4B7C19B5DA32}" dt="2021-03-29T16:12:13.919" v="49" actId="20577"/>
          <ac:spMkLst>
            <pc:docMk/>
            <pc:sldMk cId="2590966347" sldId="257"/>
            <ac:spMk id="2" creationId="{00000000-0000-0000-0000-000000000000}"/>
          </ac:spMkLst>
        </pc:spChg>
      </pc:sldChg>
      <pc:sldChg chg="modSp addCm">
        <pc:chgData name="Francesca Speakman" userId="S::francesca@greatersport.co.uk::caed7448-56ca-4ede-ad0f-b6c3f9846487" providerId="AD" clId="Web-{A7AE75FB-27E6-4D02-8C57-4B7C19B5DA32}" dt="2021-03-29T16:13:37.659" v="78"/>
        <pc:sldMkLst>
          <pc:docMk/>
          <pc:sldMk cId="3212800033" sldId="261"/>
        </pc:sldMkLst>
        <pc:graphicFrameChg chg="mod modGraphic">
          <ac:chgData name="Francesca Speakman" userId="S::francesca@greatersport.co.uk::caed7448-56ca-4ede-ad0f-b6c3f9846487" providerId="AD" clId="Web-{A7AE75FB-27E6-4D02-8C57-4B7C19B5DA32}" dt="2021-03-29T16:13:32.377" v="77"/>
          <ac:graphicFrameMkLst>
            <pc:docMk/>
            <pc:sldMk cId="3212800033" sldId="261"/>
            <ac:graphicFrameMk id="2" creationId="{00000000-0000-0000-0000-000000000000}"/>
          </ac:graphicFrameMkLst>
        </pc:graphicFrameChg>
      </pc:sldChg>
    </pc:docChg>
  </pc:docChgLst>
  <pc:docChgLst>
    <pc:chgData clId="Web-{4F221D78-6C04-4F5E-AFDD-3BA167C82BE1}"/>
    <pc:docChg chg="delSld">
      <pc:chgData name="" userId="" providerId="" clId="Web-{4F221D78-6C04-4F5E-AFDD-3BA167C82BE1}" dt="2021-03-30T08:27:09.797" v="0"/>
      <pc:docMkLst>
        <pc:docMk/>
      </pc:docMkLst>
      <pc:sldChg chg="del">
        <pc:chgData name="" userId="" providerId="" clId="Web-{4F221D78-6C04-4F5E-AFDD-3BA167C82BE1}" dt="2021-03-30T08:27:09.797" v="0"/>
        <pc:sldMkLst>
          <pc:docMk/>
          <pc:sldMk cId="3772253189" sldId="266"/>
        </pc:sldMkLst>
      </pc:sldChg>
    </pc:docChg>
  </pc:docChgLst>
  <pc:docChgLst>
    <pc:chgData name="Phoebe Fryer" userId="S::phoebe@greatersport.co.uk::482d92ec-8953-4008-b5f4-dd5518eaa756" providerId="AD" clId="Web-{2B69ABBA-9B35-4C4D-A8DF-50EB2A761578}"/>
    <pc:docChg chg="modSld">
      <pc:chgData name="Phoebe Fryer" userId="S::phoebe@greatersport.co.uk::482d92ec-8953-4008-b5f4-dd5518eaa756" providerId="AD" clId="Web-{2B69ABBA-9B35-4C4D-A8DF-50EB2A761578}" dt="2021-03-26T14:18:59.826" v="3" actId="20577"/>
      <pc:docMkLst>
        <pc:docMk/>
      </pc:docMkLst>
      <pc:sldChg chg="modSp">
        <pc:chgData name="Phoebe Fryer" userId="S::phoebe@greatersport.co.uk::482d92ec-8953-4008-b5f4-dd5518eaa756" providerId="AD" clId="Web-{2B69ABBA-9B35-4C4D-A8DF-50EB2A761578}" dt="2021-03-26T14:18:59.826" v="3" actId="20577"/>
        <pc:sldMkLst>
          <pc:docMk/>
          <pc:sldMk cId="2590966347" sldId="257"/>
        </pc:sldMkLst>
        <pc:spChg chg="mod">
          <ac:chgData name="Phoebe Fryer" userId="S::phoebe@greatersport.co.uk::482d92ec-8953-4008-b5f4-dd5518eaa756" providerId="AD" clId="Web-{2B69ABBA-9B35-4C4D-A8DF-50EB2A761578}" dt="2021-03-26T14:18:59.826" v="3" actId="20577"/>
          <ac:spMkLst>
            <pc:docMk/>
            <pc:sldMk cId="2590966347" sldId="257"/>
            <ac:spMk id="6" creationId="{B6689DEA-6228-463F-87D3-BA9D84EFC36C}"/>
          </ac:spMkLst>
        </pc:spChg>
      </pc:sldChg>
      <pc:sldChg chg="modSp">
        <pc:chgData name="Phoebe Fryer" userId="S::phoebe@greatersport.co.uk::482d92ec-8953-4008-b5f4-dd5518eaa756" providerId="AD" clId="Web-{2B69ABBA-9B35-4C4D-A8DF-50EB2A761578}" dt="2021-03-26T14:00:26.779" v="1" actId="1076"/>
        <pc:sldMkLst>
          <pc:docMk/>
          <pc:sldMk cId="3479267578" sldId="260"/>
        </pc:sldMkLst>
        <pc:spChg chg="mod">
          <ac:chgData name="Phoebe Fryer" userId="S::phoebe@greatersport.co.uk::482d92ec-8953-4008-b5f4-dd5518eaa756" providerId="AD" clId="Web-{2B69ABBA-9B35-4C4D-A8DF-50EB2A761578}" dt="2021-03-26T14:00:26.779" v="1" actId="1076"/>
          <ac:spMkLst>
            <pc:docMk/>
            <pc:sldMk cId="3479267578" sldId="260"/>
            <ac:spMk id="7" creationId="{00000000-0000-0000-0000-000000000000}"/>
          </ac:spMkLst>
        </pc:spChg>
      </pc:sldChg>
    </pc:docChg>
  </pc:docChgLst>
  <pc:docChgLst>
    <pc:chgData name="Francesca Speakman" userId="S::francesca@greatersport.co.uk::caed7448-56ca-4ede-ad0f-b6c3f9846487" providerId="AD" clId="Web-{4F221D78-6C04-4F5E-AFDD-3BA167C82BE1}"/>
    <pc:docChg chg="modSld">
      <pc:chgData name="Francesca Speakman" userId="S::francesca@greatersport.co.uk::caed7448-56ca-4ede-ad0f-b6c3f9846487" providerId="AD" clId="Web-{4F221D78-6C04-4F5E-AFDD-3BA167C82BE1}" dt="2021-03-30T08:29:21.986" v="111" actId="20577"/>
      <pc:docMkLst>
        <pc:docMk/>
      </pc:docMkLst>
      <pc:sldChg chg="modSp">
        <pc:chgData name="Francesca Speakman" userId="S::francesca@greatersport.co.uk::caed7448-56ca-4ede-ad0f-b6c3f9846487" providerId="AD" clId="Web-{4F221D78-6C04-4F5E-AFDD-3BA167C82BE1}" dt="2021-03-30T08:29:21.986" v="111" actId="20577"/>
        <pc:sldMkLst>
          <pc:docMk/>
          <pc:sldMk cId="3174873117" sldId="258"/>
        </pc:sldMkLst>
        <pc:spChg chg="mod">
          <ac:chgData name="Francesca Speakman" userId="S::francesca@greatersport.co.uk::caed7448-56ca-4ede-ad0f-b6c3f9846487" providerId="AD" clId="Web-{4F221D78-6C04-4F5E-AFDD-3BA167C82BE1}" dt="2021-03-30T08:29:21.986" v="111" actId="20577"/>
          <ac:spMkLst>
            <pc:docMk/>
            <pc:sldMk cId="3174873117" sldId="258"/>
            <ac:spMk id="12" creationId="{00000000-0000-0000-0000-000000000000}"/>
          </ac:spMkLst>
        </pc:spChg>
      </pc:sldChg>
      <pc:sldChg chg="modSp">
        <pc:chgData name="Francesca Speakman" userId="S::francesca@greatersport.co.uk::caed7448-56ca-4ede-ad0f-b6c3f9846487" providerId="AD" clId="Web-{4F221D78-6C04-4F5E-AFDD-3BA167C82BE1}" dt="2021-03-30T08:29:16.455" v="101" actId="20577"/>
        <pc:sldMkLst>
          <pc:docMk/>
          <pc:sldMk cId="2595497437" sldId="259"/>
        </pc:sldMkLst>
        <pc:spChg chg="mod">
          <ac:chgData name="Francesca Speakman" userId="S::francesca@greatersport.co.uk::caed7448-56ca-4ede-ad0f-b6c3f9846487" providerId="AD" clId="Web-{4F221D78-6C04-4F5E-AFDD-3BA167C82BE1}" dt="2021-03-30T08:29:16.455" v="101" actId="20577"/>
          <ac:spMkLst>
            <pc:docMk/>
            <pc:sldMk cId="2595497437" sldId="259"/>
            <ac:spMk id="11" creationId="{00000000-0000-0000-0000-000000000000}"/>
          </ac:spMkLst>
        </pc:spChg>
      </pc:sldChg>
      <pc:sldChg chg="modSp">
        <pc:chgData name="Francesca Speakman" userId="S::francesca@greatersport.co.uk::caed7448-56ca-4ede-ad0f-b6c3f9846487" providerId="AD" clId="Web-{4F221D78-6C04-4F5E-AFDD-3BA167C82BE1}" dt="2021-03-30T08:27:25.297" v="1" actId="20577"/>
        <pc:sldMkLst>
          <pc:docMk/>
          <pc:sldMk cId="3479267578" sldId="260"/>
        </pc:sldMkLst>
        <pc:spChg chg="mod">
          <ac:chgData name="Francesca Speakman" userId="S::francesca@greatersport.co.uk::caed7448-56ca-4ede-ad0f-b6c3f9846487" providerId="AD" clId="Web-{4F221D78-6C04-4F5E-AFDD-3BA167C82BE1}" dt="2021-03-30T08:27:25.297" v="1" actId="20577"/>
          <ac:spMkLst>
            <pc:docMk/>
            <pc:sldMk cId="3479267578" sldId="260"/>
            <ac:spMk id="7" creationId="{00000000-0000-0000-0000-000000000000}"/>
          </ac:spMkLst>
        </pc:spChg>
      </pc:sldChg>
      <pc:sldChg chg="modSp delCm">
        <pc:chgData name="Francesca Speakman" userId="S::francesca@greatersport.co.uk::caed7448-56ca-4ede-ad0f-b6c3f9846487" providerId="AD" clId="Web-{4F221D78-6C04-4F5E-AFDD-3BA167C82BE1}" dt="2021-03-30T08:29:01.877" v="97" actId="20577"/>
        <pc:sldMkLst>
          <pc:docMk/>
          <pc:sldMk cId="1232269803" sldId="265"/>
        </pc:sldMkLst>
        <pc:spChg chg="mod">
          <ac:chgData name="Francesca Speakman" userId="S::francesca@greatersport.co.uk::caed7448-56ca-4ede-ad0f-b6c3f9846487" providerId="AD" clId="Web-{4F221D78-6C04-4F5E-AFDD-3BA167C82BE1}" dt="2021-03-30T08:29:01.877" v="97" actId="20577"/>
          <ac:spMkLst>
            <pc:docMk/>
            <pc:sldMk cId="1232269803" sldId="265"/>
            <ac:spMk id="7" creationId="{09372F10-CBCE-45E3-BF6A-BF318ABED54C}"/>
          </ac:spMkLst>
        </pc:spChg>
      </pc:sldChg>
    </pc:docChg>
  </pc:docChgLst>
  <pc:docChgLst>
    <pc:chgData name="Francesca Speakman" userId="S::francesca@greatersport.co.uk::caed7448-56ca-4ede-ad0f-b6c3f9846487" providerId="AD" clId="Web-{8D65EAF0-A8C5-4F34-8897-21A80A4D19CA}"/>
    <pc:docChg chg="modSld">
      <pc:chgData name="Francesca Speakman" userId="S::francesca@greatersport.co.uk::caed7448-56ca-4ede-ad0f-b6c3f9846487" providerId="AD" clId="Web-{8D65EAF0-A8C5-4F34-8897-21A80A4D19CA}" dt="2021-03-29T08:12:46.066" v="0"/>
      <pc:docMkLst>
        <pc:docMk/>
      </pc:docMkLst>
      <pc:sldChg chg="modNotes">
        <pc:chgData name="Francesca Speakman" userId="S::francesca@greatersport.co.uk::caed7448-56ca-4ede-ad0f-b6c3f9846487" providerId="AD" clId="Web-{8D65EAF0-A8C5-4F34-8897-21A80A4D19CA}" dt="2021-03-29T08:12:46.066" v="0"/>
        <pc:sldMkLst>
          <pc:docMk/>
          <pc:sldMk cId="3212800033" sldId="261"/>
        </pc:sldMkLst>
      </pc:sldChg>
    </pc:docChg>
  </pc:docChgLst>
  <pc:docChgLst>
    <pc:chgData name="Francesca Speakman" userId="S::francesca@greatersport.co.uk::caed7448-56ca-4ede-ad0f-b6c3f9846487" providerId="AD" clId="Web-{CB6159A5-6E3E-49EE-B5D8-9A98B33BE226}"/>
    <pc:docChg chg="modSld">
      <pc:chgData name="Francesca Speakman" userId="S::francesca@greatersport.co.uk::caed7448-56ca-4ede-ad0f-b6c3f9846487" providerId="AD" clId="Web-{CB6159A5-6E3E-49EE-B5D8-9A98B33BE226}" dt="2021-03-26T12:10:33.608" v="31"/>
      <pc:docMkLst>
        <pc:docMk/>
      </pc:docMkLst>
      <pc:sldChg chg="addCm">
        <pc:chgData name="Francesca Speakman" userId="S::francesca@greatersport.co.uk::caed7448-56ca-4ede-ad0f-b6c3f9846487" providerId="AD" clId="Web-{CB6159A5-6E3E-49EE-B5D8-9A98B33BE226}" dt="2021-03-26T12:06:43.587" v="1"/>
        <pc:sldMkLst>
          <pc:docMk/>
          <pc:sldMk cId="2590966347" sldId="257"/>
        </pc:sldMkLst>
      </pc:sldChg>
      <pc:sldChg chg="addCm">
        <pc:chgData name="Francesca Speakman" userId="S::francesca@greatersport.co.uk::caed7448-56ca-4ede-ad0f-b6c3f9846487" providerId="AD" clId="Web-{CB6159A5-6E3E-49EE-B5D8-9A98B33BE226}" dt="2021-03-26T12:07:47.417" v="3"/>
        <pc:sldMkLst>
          <pc:docMk/>
          <pc:sldMk cId="3174873117" sldId="258"/>
        </pc:sldMkLst>
      </pc:sldChg>
      <pc:sldChg chg="addCm">
        <pc:chgData name="Francesca Speakman" userId="S::francesca@greatersport.co.uk::caed7448-56ca-4ede-ad0f-b6c3f9846487" providerId="AD" clId="Web-{CB6159A5-6E3E-49EE-B5D8-9A98B33BE226}" dt="2021-03-26T12:05:47.633" v="0"/>
        <pc:sldMkLst>
          <pc:docMk/>
          <pc:sldMk cId="3479267578" sldId="260"/>
        </pc:sldMkLst>
      </pc:sldChg>
      <pc:sldChg chg="addCm">
        <pc:chgData name="Francesca Speakman" userId="S::francesca@greatersport.co.uk::caed7448-56ca-4ede-ad0f-b6c3f9846487" providerId="AD" clId="Web-{CB6159A5-6E3E-49EE-B5D8-9A98B33BE226}" dt="2021-03-26T12:07:34.901" v="2"/>
        <pc:sldMkLst>
          <pc:docMk/>
          <pc:sldMk cId="716836183" sldId="262"/>
        </pc:sldMkLst>
      </pc:sldChg>
      <pc:sldChg chg="modSp addCm">
        <pc:chgData name="Francesca Speakman" userId="S::francesca@greatersport.co.uk::caed7448-56ca-4ede-ad0f-b6c3f9846487" providerId="AD" clId="Web-{CB6159A5-6E3E-49EE-B5D8-9A98B33BE226}" dt="2021-03-26T12:09:36.247" v="26" actId="20577"/>
        <pc:sldMkLst>
          <pc:docMk/>
          <pc:sldMk cId="3941289709" sldId="263"/>
        </pc:sldMkLst>
        <pc:spChg chg="mod">
          <ac:chgData name="Francesca Speakman" userId="S::francesca@greatersport.co.uk::caed7448-56ca-4ede-ad0f-b6c3f9846487" providerId="AD" clId="Web-{CB6159A5-6E3E-49EE-B5D8-9A98B33BE226}" dt="2021-03-26T12:09:36.247" v="26" actId="20577"/>
          <ac:spMkLst>
            <pc:docMk/>
            <pc:sldMk cId="3941289709" sldId="263"/>
            <ac:spMk id="7" creationId="{00000000-0000-0000-0000-000000000000}"/>
          </ac:spMkLst>
        </pc:spChg>
      </pc:sldChg>
      <pc:sldChg chg="modSp addCm">
        <pc:chgData name="Francesca Speakman" userId="S::francesca@greatersport.co.uk::caed7448-56ca-4ede-ad0f-b6c3f9846487" providerId="AD" clId="Web-{CB6159A5-6E3E-49EE-B5D8-9A98B33BE226}" dt="2021-03-26T12:10:33.608" v="31"/>
        <pc:sldMkLst>
          <pc:docMk/>
          <pc:sldMk cId="2265731921" sldId="264"/>
        </pc:sldMkLst>
        <pc:spChg chg="mod">
          <ac:chgData name="Francesca Speakman" userId="S::francesca@greatersport.co.uk::caed7448-56ca-4ede-ad0f-b6c3f9846487" providerId="AD" clId="Web-{CB6159A5-6E3E-49EE-B5D8-9A98B33BE226}" dt="2021-03-26T12:10:09.826" v="30" actId="20577"/>
          <ac:spMkLst>
            <pc:docMk/>
            <pc:sldMk cId="2265731921" sldId="264"/>
            <ac:spMk id="4" creationId="{00000000-0000-0000-0000-000000000000}"/>
          </ac:spMkLst>
        </pc:spChg>
      </pc:sldChg>
    </pc:docChg>
  </pc:docChgLst>
  <pc:docChgLst>
    <pc:chgData name="Hannah Port" userId="S::hannah@greatersport.co.uk::2d64ab91-b08a-4970-8e42-ab67582b52d9" providerId="AD" clId="Web-{E8FC379C-4E56-4967-A688-6C0805FB74AD}"/>
    <pc:docChg chg="modSld">
      <pc:chgData name="Hannah Port" userId="S::hannah@greatersport.co.uk::2d64ab91-b08a-4970-8e42-ab67582b52d9" providerId="AD" clId="Web-{E8FC379C-4E56-4967-A688-6C0805FB74AD}" dt="2021-03-29T16:16:35.409" v="20" actId="20577"/>
      <pc:docMkLst>
        <pc:docMk/>
      </pc:docMkLst>
      <pc:sldChg chg="addCm delCm">
        <pc:chgData name="Hannah Port" userId="S::hannah@greatersport.co.uk::2d64ab91-b08a-4970-8e42-ab67582b52d9" providerId="AD" clId="Web-{E8FC379C-4E56-4967-A688-6C0805FB74AD}" dt="2021-03-29T16:07:37.033" v="3"/>
        <pc:sldMkLst>
          <pc:docMk/>
          <pc:sldMk cId="2590966347" sldId="257"/>
        </pc:sldMkLst>
      </pc:sldChg>
      <pc:sldChg chg="modSp">
        <pc:chgData name="Hannah Port" userId="S::hannah@greatersport.co.uk::2d64ab91-b08a-4970-8e42-ab67582b52d9" providerId="AD" clId="Web-{E8FC379C-4E56-4967-A688-6C0805FB74AD}" dt="2021-03-29T16:16:35.409" v="20" actId="20577"/>
        <pc:sldMkLst>
          <pc:docMk/>
          <pc:sldMk cId="2595497437" sldId="259"/>
        </pc:sldMkLst>
        <pc:spChg chg="mod">
          <ac:chgData name="Hannah Port" userId="S::hannah@greatersport.co.uk::2d64ab91-b08a-4970-8e42-ab67582b52d9" providerId="AD" clId="Web-{E8FC379C-4E56-4967-A688-6C0805FB74AD}" dt="2021-03-29T16:15:44.781" v="18" actId="20577"/>
          <ac:spMkLst>
            <pc:docMk/>
            <pc:sldMk cId="2595497437" sldId="259"/>
            <ac:spMk id="5" creationId="{00000000-0000-0000-0000-000000000000}"/>
          </ac:spMkLst>
        </pc:spChg>
        <pc:spChg chg="mod">
          <ac:chgData name="Hannah Port" userId="S::hannah@greatersport.co.uk::2d64ab91-b08a-4970-8e42-ab67582b52d9" providerId="AD" clId="Web-{E8FC379C-4E56-4967-A688-6C0805FB74AD}" dt="2021-03-29T16:16:35.409" v="20" actId="20577"/>
          <ac:spMkLst>
            <pc:docMk/>
            <pc:sldMk cId="2595497437" sldId="259"/>
            <ac:spMk id="12" creationId="{00000000-0000-0000-0000-000000000000}"/>
          </ac:spMkLst>
        </pc:spChg>
      </pc:sldChg>
      <pc:sldChg chg="modSp addCm">
        <pc:chgData name="Hannah Port" userId="S::hannah@greatersport.co.uk::2d64ab91-b08a-4970-8e42-ab67582b52d9" providerId="AD" clId="Web-{E8FC379C-4E56-4967-A688-6C0805FB74AD}" dt="2021-03-29T16:12:00.908" v="16"/>
        <pc:sldMkLst>
          <pc:docMk/>
          <pc:sldMk cId="3212800033" sldId="261"/>
        </pc:sldMkLst>
        <pc:spChg chg="mod">
          <ac:chgData name="Hannah Port" userId="S::hannah@greatersport.co.uk::2d64ab91-b08a-4970-8e42-ab67582b52d9" providerId="AD" clId="Web-{E8FC379C-4E56-4967-A688-6C0805FB74AD}" dt="2021-03-29T16:10:00.323" v="7" actId="20577"/>
          <ac:spMkLst>
            <pc:docMk/>
            <pc:sldMk cId="3212800033" sldId="261"/>
            <ac:spMk id="11" creationId="{00000000-0000-0000-0000-000000000000}"/>
          </ac:spMkLst>
        </pc:spChg>
        <pc:graphicFrameChg chg="mod modGraphic">
          <ac:chgData name="Hannah Port" userId="S::hannah@greatersport.co.uk::2d64ab91-b08a-4970-8e42-ab67582b52d9" providerId="AD" clId="Web-{E8FC379C-4E56-4967-A688-6C0805FB74AD}" dt="2021-03-29T16:11:14.358" v="15"/>
          <ac:graphicFrameMkLst>
            <pc:docMk/>
            <pc:sldMk cId="3212800033" sldId="261"/>
            <ac:graphicFrameMk id="2" creationId="{00000000-0000-0000-0000-000000000000}"/>
          </ac:graphicFrameMkLst>
        </pc:graphicFrameChg>
      </pc:sldChg>
      <pc:sldChg chg="modSp">
        <pc:chgData name="Hannah Port" userId="S::hannah@greatersport.co.uk::2d64ab91-b08a-4970-8e42-ab67582b52d9" providerId="AD" clId="Web-{E8FC379C-4E56-4967-A688-6C0805FB74AD}" dt="2021-03-29T16:09:10.804" v="4" actId="20577"/>
        <pc:sldMkLst>
          <pc:docMk/>
          <pc:sldMk cId="716836183" sldId="262"/>
        </pc:sldMkLst>
        <pc:spChg chg="mod">
          <ac:chgData name="Hannah Port" userId="S::hannah@greatersport.co.uk::2d64ab91-b08a-4970-8e42-ab67582b52d9" providerId="AD" clId="Web-{E8FC379C-4E56-4967-A688-6C0805FB74AD}" dt="2021-03-29T16:09:10.804" v="4" actId="20577"/>
          <ac:spMkLst>
            <pc:docMk/>
            <pc:sldMk cId="716836183" sldId="262"/>
            <ac:spMk id="12" creationId="{00000000-0000-0000-0000-000000000000}"/>
          </ac:spMkLst>
        </pc:spChg>
      </pc:sldChg>
      <pc:sldChg chg="addCm">
        <pc:chgData name="Hannah Port" userId="S::hannah@greatersport.co.uk::2d64ab91-b08a-4970-8e42-ab67582b52d9" providerId="AD" clId="Web-{E8FC379C-4E56-4967-A688-6C0805FB74AD}" dt="2021-03-29T16:15:01.482" v="17"/>
        <pc:sldMkLst>
          <pc:docMk/>
          <pc:sldMk cId="2265731921" sldId="264"/>
        </pc:sldMkLst>
      </pc:sldChg>
    </pc:docChg>
  </pc:docChgLst>
  <pc:docChgLst>
    <pc:chgData name="Phoebe Fryer" userId="S::phoebe@greatersport.co.uk::482d92ec-8953-4008-b5f4-dd5518eaa756" providerId="AD" clId="Web-{D44A6894-4ECB-4699-A35D-DBB89BDC63B9}"/>
    <pc:docChg chg="modSld">
      <pc:chgData name="Phoebe Fryer" userId="S::phoebe@greatersport.co.uk::482d92ec-8953-4008-b5f4-dd5518eaa756" providerId="AD" clId="Web-{D44A6894-4ECB-4699-A35D-DBB89BDC63B9}" dt="2021-03-26T12:26:49.547" v="166"/>
      <pc:docMkLst>
        <pc:docMk/>
      </pc:docMkLst>
      <pc:sldChg chg="modSp delCm">
        <pc:chgData name="Phoebe Fryer" userId="S::phoebe@greatersport.co.uk::482d92ec-8953-4008-b5f4-dd5518eaa756" providerId="AD" clId="Web-{D44A6894-4ECB-4699-A35D-DBB89BDC63B9}" dt="2021-03-26T12:18:16.381" v="56" actId="20577"/>
        <pc:sldMkLst>
          <pc:docMk/>
          <pc:sldMk cId="3479267578" sldId="260"/>
        </pc:sldMkLst>
        <pc:spChg chg="mod">
          <ac:chgData name="Phoebe Fryer" userId="S::phoebe@greatersport.co.uk::482d92ec-8953-4008-b5f4-dd5518eaa756" providerId="AD" clId="Web-{D44A6894-4ECB-4699-A35D-DBB89BDC63B9}" dt="2021-03-26T12:18:16.381" v="56" actId="20577"/>
          <ac:spMkLst>
            <pc:docMk/>
            <pc:sldMk cId="3479267578" sldId="260"/>
            <ac:spMk id="7" creationId="{00000000-0000-0000-0000-000000000000}"/>
          </ac:spMkLst>
        </pc:spChg>
      </pc:sldChg>
      <pc:sldChg chg="modSp delCm">
        <pc:chgData name="Phoebe Fryer" userId="S::phoebe@greatersport.co.uk::482d92ec-8953-4008-b5f4-dd5518eaa756" providerId="AD" clId="Web-{D44A6894-4ECB-4699-A35D-DBB89BDC63B9}" dt="2021-03-26T12:26:49.547" v="166"/>
        <pc:sldMkLst>
          <pc:docMk/>
          <pc:sldMk cId="716836183" sldId="262"/>
        </pc:sldMkLst>
        <pc:spChg chg="mod">
          <ac:chgData name="Phoebe Fryer" userId="S::phoebe@greatersport.co.uk::482d92ec-8953-4008-b5f4-dd5518eaa756" providerId="AD" clId="Web-{D44A6894-4ECB-4699-A35D-DBB89BDC63B9}" dt="2021-03-26T12:26:44.703" v="165" actId="20577"/>
          <ac:spMkLst>
            <pc:docMk/>
            <pc:sldMk cId="716836183" sldId="262"/>
            <ac:spMk id="12" creationId="{00000000-0000-0000-0000-000000000000}"/>
          </ac:spMkLst>
        </pc:spChg>
      </pc:sldChg>
    </pc:docChg>
  </pc:docChgLst>
  <pc:docChgLst>
    <pc:chgData name="Phoebe Fryer" userId="S::phoebe@greatersport.co.uk::482d92ec-8953-4008-b5f4-dd5518eaa756" providerId="AD" clId="Web-{2B335E53-3744-44DF-83C0-CF1F891F293C}"/>
    <pc:docChg chg="modSld">
      <pc:chgData name="Phoebe Fryer" userId="S::phoebe@greatersport.co.uk::482d92ec-8953-4008-b5f4-dd5518eaa756" providerId="AD" clId="Web-{2B335E53-3744-44DF-83C0-CF1F891F293C}" dt="2021-03-26T10:04:39.549" v="2" actId="14100"/>
      <pc:docMkLst>
        <pc:docMk/>
      </pc:docMkLst>
      <pc:sldChg chg="modSp">
        <pc:chgData name="Phoebe Fryer" userId="S::phoebe@greatersport.co.uk::482d92ec-8953-4008-b5f4-dd5518eaa756" providerId="AD" clId="Web-{2B335E53-3744-44DF-83C0-CF1F891F293C}" dt="2021-03-26T10:04:39.549" v="2" actId="14100"/>
        <pc:sldMkLst>
          <pc:docMk/>
          <pc:sldMk cId="3479267578" sldId="260"/>
        </pc:sldMkLst>
        <pc:spChg chg="mod">
          <ac:chgData name="Phoebe Fryer" userId="S::phoebe@greatersport.co.uk::482d92ec-8953-4008-b5f4-dd5518eaa756" providerId="AD" clId="Web-{2B335E53-3744-44DF-83C0-CF1F891F293C}" dt="2021-03-26T10:04:39.549" v="2" actId="14100"/>
          <ac:spMkLst>
            <pc:docMk/>
            <pc:sldMk cId="3479267578" sldId="260"/>
            <ac:spMk id="7" creationId="{00000000-0000-0000-0000-000000000000}"/>
          </ac:spMkLst>
        </pc:spChg>
      </pc:sldChg>
    </pc:docChg>
  </pc:docChgLst>
  <pc:docChgLst>
    <pc:chgData name="Phoebe Fryer" userId="S::phoebe@greatersport.co.uk::482d92ec-8953-4008-b5f4-dd5518eaa756" providerId="AD" clId="Web-{7092CBF1-5E18-4101-A6EB-28E71D688363}"/>
    <pc:docChg chg="modSld sldOrd">
      <pc:chgData name="Phoebe Fryer" userId="S::phoebe@greatersport.co.uk::482d92ec-8953-4008-b5f4-dd5518eaa756" providerId="AD" clId="Web-{7092CBF1-5E18-4101-A6EB-28E71D688363}" dt="2021-03-26T12:35:22.175" v="73"/>
      <pc:docMkLst>
        <pc:docMk/>
      </pc:docMkLst>
      <pc:sldChg chg="modSp addCm">
        <pc:chgData name="Phoebe Fryer" userId="S::phoebe@greatersport.co.uk::482d92ec-8953-4008-b5f4-dd5518eaa756" providerId="AD" clId="Web-{7092CBF1-5E18-4101-A6EB-28E71D688363}" dt="2021-03-26T12:35:22.175" v="73"/>
        <pc:sldMkLst>
          <pc:docMk/>
          <pc:sldMk cId="2590966347" sldId="257"/>
        </pc:sldMkLst>
        <pc:spChg chg="mod">
          <ac:chgData name="Phoebe Fryer" userId="S::phoebe@greatersport.co.uk::482d92ec-8953-4008-b5f4-dd5518eaa756" providerId="AD" clId="Web-{7092CBF1-5E18-4101-A6EB-28E71D688363}" dt="2021-03-26T12:27:54.928" v="4" actId="20577"/>
          <ac:spMkLst>
            <pc:docMk/>
            <pc:sldMk cId="2590966347" sldId="257"/>
            <ac:spMk id="2" creationId="{00000000-0000-0000-0000-000000000000}"/>
          </ac:spMkLst>
        </pc:spChg>
      </pc:sldChg>
      <pc:sldChg chg="modSp ord delCm">
        <pc:chgData name="Phoebe Fryer" userId="S::phoebe@greatersport.co.uk::482d92ec-8953-4008-b5f4-dd5518eaa756" providerId="AD" clId="Web-{7092CBF1-5E18-4101-A6EB-28E71D688363}" dt="2021-03-26T12:33:02.171" v="71"/>
        <pc:sldMkLst>
          <pc:docMk/>
          <pc:sldMk cId="3174873117" sldId="258"/>
        </pc:sldMkLst>
        <pc:spChg chg="mod">
          <ac:chgData name="Phoebe Fryer" userId="S::phoebe@greatersport.co.uk::482d92ec-8953-4008-b5f4-dd5518eaa756" providerId="AD" clId="Web-{7092CBF1-5E18-4101-A6EB-28E71D688363}" dt="2021-03-26T12:30:22.260" v="57" actId="20577"/>
          <ac:spMkLst>
            <pc:docMk/>
            <pc:sldMk cId="3174873117" sldId="258"/>
            <ac:spMk id="11" creationId="{00000000-0000-0000-0000-000000000000}"/>
          </ac:spMkLst>
        </pc:spChg>
      </pc:sldChg>
      <pc:sldChg chg="modSp ord">
        <pc:chgData name="Phoebe Fryer" userId="S::phoebe@greatersport.co.uk::482d92ec-8953-4008-b5f4-dd5518eaa756" providerId="AD" clId="Web-{7092CBF1-5E18-4101-A6EB-28E71D688363}" dt="2021-03-26T12:33:03.296" v="72"/>
        <pc:sldMkLst>
          <pc:docMk/>
          <pc:sldMk cId="2595497437" sldId="259"/>
        </pc:sldMkLst>
        <pc:spChg chg="mod">
          <ac:chgData name="Phoebe Fryer" userId="S::phoebe@greatersport.co.uk::482d92ec-8953-4008-b5f4-dd5518eaa756" providerId="AD" clId="Web-{7092CBF1-5E18-4101-A6EB-28E71D688363}" dt="2021-03-26T12:29:11.415" v="11" actId="20577"/>
          <ac:spMkLst>
            <pc:docMk/>
            <pc:sldMk cId="2595497437" sldId="259"/>
            <ac:spMk id="12" creationId="{00000000-0000-0000-0000-000000000000}"/>
          </ac:spMkLst>
        </pc:spChg>
      </pc:sldChg>
      <pc:sldChg chg="modSp">
        <pc:chgData name="Phoebe Fryer" userId="S::phoebe@greatersport.co.uk::482d92ec-8953-4008-b5f4-dd5518eaa756" providerId="AD" clId="Web-{7092CBF1-5E18-4101-A6EB-28E71D688363}" dt="2021-03-26T12:27:46.147" v="2" actId="20577"/>
        <pc:sldMkLst>
          <pc:docMk/>
          <pc:sldMk cId="3479267578" sldId="260"/>
        </pc:sldMkLst>
        <pc:spChg chg="mod">
          <ac:chgData name="Phoebe Fryer" userId="S::phoebe@greatersport.co.uk::482d92ec-8953-4008-b5f4-dd5518eaa756" providerId="AD" clId="Web-{7092CBF1-5E18-4101-A6EB-28E71D688363}" dt="2021-03-26T12:27:46.147" v="2" actId="20577"/>
          <ac:spMkLst>
            <pc:docMk/>
            <pc:sldMk cId="3479267578" sldId="260"/>
            <ac:spMk id="7" creationId="{00000000-0000-0000-0000-000000000000}"/>
          </ac:spMkLst>
        </pc:spChg>
      </pc:sldChg>
      <pc:sldChg chg="modSp">
        <pc:chgData name="Phoebe Fryer" userId="S::phoebe@greatersport.co.uk::482d92ec-8953-4008-b5f4-dd5518eaa756" providerId="AD" clId="Web-{7092CBF1-5E18-4101-A6EB-28E71D688363}" dt="2021-03-26T12:29:30.384" v="13" actId="20577"/>
        <pc:sldMkLst>
          <pc:docMk/>
          <pc:sldMk cId="3212800033" sldId="261"/>
        </pc:sldMkLst>
        <pc:spChg chg="mod">
          <ac:chgData name="Phoebe Fryer" userId="S::phoebe@greatersport.co.uk::482d92ec-8953-4008-b5f4-dd5518eaa756" providerId="AD" clId="Web-{7092CBF1-5E18-4101-A6EB-28E71D688363}" dt="2021-03-26T12:29:30.384" v="13" actId="20577"/>
          <ac:spMkLst>
            <pc:docMk/>
            <pc:sldMk cId="3212800033" sldId="261"/>
            <ac:spMk id="11" creationId="{00000000-0000-0000-0000-000000000000}"/>
          </ac:spMkLst>
        </pc:spChg>
      </pc:sldChg>
      <pc:sldChg chg="modSp">
        <pc:chgData name="Phoebe Fryer" userId="S::phoebe@greatersport.co.uk::482d92ec-8953-4008-b5f4-dd5518eaa756" providerId="AD" clId="Web-{7092CBF1-5E18-4101-A6EB-28E71D688363}" dt="2021-03-26T12:29:23.196" v="12" actId="20577"/>
        <pc:sldMkLst>
          <pc:docMk/>
          <pc:sldMk cId="716836183" sldId="262"/>
        </pc:sldMkLst>
        <pc:spChg chg="mod">
          <ac:chgData name="Phoebe Fryer" userId="S::phoebe@greatersport.co.uk::482d92ec-8953-4008-b5f4-dd5518eaa756" providerId="AD" clId="Web-{7092CBF1-5E18-4101-A6EB-28E71D688363}" dt="2021-03-26T12:29:23.196" v="12" actId="20577"/>
          <ac:spMkLst>
            <pc:docMk/>
            <pc:sldMk cId="716836183" sldId="262"/>
            <ac:spMk id="12" creationId="{00000000-0000-0000-0000-000000000000}"/>
          </ac:spMkLst>
        </pc:spChg>
      </pc:sldChg>
      <pc:sldChg chg="modSp delCm">
        <pc:chgData name="Phoebe Fryer" userId="S::phoebe@greatersport.co.uk::482d92ec-8953-4008-b5f4-dd5518eaa756" providerId="AD" clId="Web-{7092CBF1-5E18-4101-A6EB-28E71D688363}" dt="2021-03-26T12:31:22.168" v="66" actId="20577"/>
        <pc:sldMkLst>
          <pc:docMk/>
          <pc:sldMk cId="3941289709" sldId="263"/>
        </pc:sldMkLst>
        <pc:spChg chg="mod">
          <ac:chgData name="Phoebe Fryer" userId="S::phoebe@greatersport.co.uk::482d92ec-8953-4008-b5f4-dd5518eaa756" providerId="AD" clId="Web-{7092CBF1-5E18-4101-A6EB-28E71D688363}" dt="2021-03-26T12:31:22.168" v="66" actId="20577"/>
          <ac:spMkLst>
            <pc:docMk/>
            <pc:sldMk cId="3941289709" sldId="263"/>
            <ac:spMk id="7" creationId="{00000000-0000-0000-0000-000000000000}"/>
          </ac:spMkLst>
        </pc:spChg>
      </pc:sldChg>
      <pc:sldChg chg="modSp delCm">
        <pc:chgData name="Phoebe Fryer" userId="S::phoebe@greatersport.co.uk::482d92ec-8953-4008-b5f4-dd5518eaa756" providerId="AD" clId="Web-{7092CBF1-5E18-4101-A6EB-28E71D688363}" dt="2021-03-26T12:32:28.936" v="69"/>
        <pc:sldMkLst>
          <pc:docMk/>
          <pc:sldMk cId="2265731921" sldId="264"/>
        </pc:sldMkLst>
        <pc:spChg chg="mod">
          <ac:chgData name="Phoebe Fryer" userId="S::phoebe@greatersport.co.uk::482d92ec-8953-4008-b5f4-dd5518eaa756" providerId="AD" clId="Web-{7092CBF1-5E18-4101-A6EB-28E71D688363}" dt="2021-03-26T12:32:26.561" v="68" actId="20577"/>
          <ac:spMkLst>
            <pc:docMk/>
            <pc:sldMk cId="2265731921" sldId="264"/>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85D516-1805-4EF0-A2A8-D90BF041B17F}" type="datetimeFigureOut">
              <a:rPr lang="en-GB" smtClean="0"/>
              <a:t>30/03/2021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01CD2-41DA-4D36-8D9A-4DCE17648A84}" type="slidenum">
              <a:rPr lang="en-GB" smtClean="0"/>
              <a:t>‹#›</a:t>
            </a:fld>
            <a:endParaRPr lang="en-GB"/>
          </a:p>
        </p:txBody>
      </p:sp>
    </p:spTree>
    <p:extLst>
      <p:ext uri="{BB962C8B-B14F-4D97-AF65-F5344CB8AC3E}">
        <p14:creationId xmlns:p14="http://schemas.microsoft.com/office/powerpoint/2010/main" val="2128864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10"/>
          </p:nvPr>
        </p:nvSpPr>
        <p:spPr/>
        <p:txBody>
          <a:bodyPr/>
          <a:lstStyle/>
          <a:p>
            <a:pPr>
              <a:defRPr/>
            </a:pPr>
            <a:fld id="{65A03C3F-865E-4F99-9A7C-B5C78138C70C}" type="slidenum">
              <a:rPr lang="en-GB" smtClean="0">
                <a:solidFill>
                  <a:prstClr val="black"/>
                </a:solidFill>
              </a:rPr>
              <a:pPr>
                <a:defRPr/>
              </a:pPr>
              <a:t>2</a:t>
            </a:fld>
            <a:endParaRPr lang="en-GB">
              <a:solidFill>
                <a:prstClr val="black"/>
              </a:solidFill>
            </a:endParaRPr>
          </a:p>
        </p:txBody>
      </p:sp>
    </p:spTree>
    <p:extLst>
      <p:ext uri="{BB962C8B-B14F-4D97-AF65-F5344CB8AC3E}">
        <p14:creationId xmlns:p14="http://schemas.microsoft.com/office/powerpoint/2010/main" val="356177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10"/>
          </p:nvPr>
        </p:nvSpPr>
        <p:spPr/>
        <p:txBody>
          <a:bodyPr/>
          <a:lstStyle/>
          <a:p>
            <a:pPr>
              <a:defRPr/>
            </a:pPr>
            <a:fld id="{65A03C3F-865E-4F99-9A7C-B5C78138C70C}" type="slidenum">
              <a:rPr lang="en-GB" smtClean="0">
                <a:solidFill>
                  <a:prstClr val="black"/>
                </a:solidFill>
              </a:rPr>
              <a:pPr>
                <a:defRPr/>
              </a:pPr>
              <a:t>3</a:t>
            </a:fld>
            <a:endParaRPr lang="en-GB">
              <a:solidFill>
                <a:prstClr val="black"/>
              </a:solidFill>
            </a:endParaRPr>
          </a:p>
        </p:txBody>
      </p:sp>
    </p:spTree>
    <p:extLst>
      <p:ext uri="{BB962C8B-B14F-4D97-AF65-F5344CB8AC3E}">
        <p14:creationId xmlns:p14="http://schemas.microsoft.com/office/powerpoint/2010/main" val="406575503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p:bg>
      <p:bgPr>
        <a:gradFill>
          <a:gsLst>
            <a:gs pos="71000">
              <a:srgbClr val="A8226E"/>
            </a:gs>
            <a:gs pos="21242">
              <a:srgbClr val="712A7F"/>
            </a:gs>
            <a:gs pos="43000">
              <a:srgbClr val="882778"/>
            </a:gs>
            <a:gs pos="0">
              <a:schemeClr val="accent1"/>
            </a:gs>
            <a:gs pos="100000">
              <a:schemeClr val="accent2"/>
            </a:gs>
          </a:gsLst>
          <a:lin ang="0" scaled="1"/>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AC647ED-32F2-425D-8746-D1DF8F405CC9}"/>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570700" y="3059843"/>
            <a:ext cx="7050600" cy="738315"/>
          </a:xfrm>
          <a:prstGeom prst="rect">
            <a:avLst/>
          </a:prstGeom>
        </p:spPr>
      </p:pic>
    </p:spTree>
    <p:extLst>
      <p:ext uri="{BB962C8B-B14F-4D97-AF65-F5344CB8AC3E}">
        <p14:creationId xmlns:p14="http://schemas.microsoft.com/office/powerpoint/2010/main" val="38582080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alf Image &amp; Half Text ">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5C21BB38-1946-4120-A031-B8387137E2FE}"/>
              </a:ext>
            </a:extLst>
          </p:cNvPr>
          <p:cNvSpPr>
            <a:spLocks noGrp="1"/>
          </p:cNvSpPr>
          <p:nvPr>
            <p:ph type="body" sz="quarter" idx="15" hasCustomPrompt="1"/>
          </p:nvPr>
        </p:nvSpPr>
        <p:spPr>
          <a:xfrm>
            <a:off x="478633" y="1"/>
            <a:ext cx="6138864" cy="6858000"/>
          </a:xfrm>
          <a:custGeom>
            <a:avLst/>
            <a:gdLst>
              <a:gd name="connsiteX0" fmla="*/ 0 w 6138864"/>
              <a:gd name="connsiteY0" fmla="*/ 0 h 6858000"/>
              <a:gd name="connsiteX1" fmla="*/ 4499405 w 6138864"/>
              <a:gd name="connsiteY1" fmla="*/ 0 h 6858000"/>
              <a:gd name="connsiteX2" fmla="*/ 6138864 w 6138864"/>
              <a:gd name="connsiteY2" fmla="*/ 3429000 h 6858000"/>
              <a:gd name="connsiteX3" fmla="*/ 4499405 w 6138864"/>
              <a:gd name="connsiteY3" fmla="*/ 6858000 h 6858000"/>
              <a:gd name="connsiteX4" fmla="*/ 0 w 613886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8864" h="6858000">
                <a:moveTo>
                  <a:pt x="0" y="0"/>
                </a:moveTo>
                <a:lnTo>
                  <a:pt x="4499405" y="0"/>
                </a:lnTo>
                <a:lnTo>
                  <a:pt x="6138864" y="3429000"/>
                </a:lnTo>
                <a:lnTo>
                  <a:pt x="4499405" y="6858000"/>
                </a:lnTo>
                <a:lnTo>
                  <a:pt x="0" y="6858000"/>
                </a:lnTo>
                <a:close/>
              </a:path>
            </a:pathLst>
          </a:custGeom>
          <a:solidFill>
            <a:schemeClr val="accent2"/>
          </a:solidFill>
        </p:spPr>
        <p:txBody>
          <a:bodyPr wrap="square">
            <a:noAutofit/>
          </a:bodyPr>
          <a:lstStyle>
            <a:lvl1pPr>
              <a:defRPr/>
            </a:lvl1pPr>
          </a:lstStyle>
          <a:p>
            <a:pPr lvl="0"/>
            <a:r>
              <a:rPr lang="en-US"/>
              <a:t>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1" name="Text Placeholder 10">
            <a:extLst>
              <a:ext uri="{FF2B5EF4-FFF2-40B4-BE49-F238E27FC236}">
                <a16:creationId xmlns:a16="http://schemas.microsoft.com/office/drawing/2014/main" id="{D5AFD134-7DAF-4D1F-A7F6-B29B4B450087}"/>
              </a:ext>
            </a:extLst>
          </p:cNvPr>
          <p:cNvSpPr>
            <a:spLocks noGrp="1"/>
          </p:cNvSpPr>
          <p:nvPr>
            <p:ph type="body" sz="quarter" idx="13" hasCustomPrompt="1"/>
          </p:nvPr>
        </p:nvSpPr>
        <p:spPr>
          <a:xfrm>
            <a:off x="6888591" y="787400"/>
            <a:ext cx="4716669" cy="2450131"/>
          </a:xfrm>
        </p:spPr>
        <p:txBody>
          <a:bodyPr anchor="b"/>
          <a:lstStyle>
            <a:lvl1pPr>
              <a:defRPr sz="6000" cap="all" baseline="0">
                <a:gradFill>
                  <a:gsLst>
                    <a:gs pos="71000">
                      <a:srgbClr val="A8226E"/>
                    </a:gs>
                    <a:gs pos="21242">
                      <a:srgbClr val="712A7F"/>
                    </a:gs>
                    <a:gs pos="43000">
                      <a:srgbClr val="882778"/>
                    </a:gs>
                    <a:gs pos="0">
                      <a:schemeClr val="accent1"/>
                    </a:gs>
                    <a:gs pos="100000">
                      <a:schemeClr val="accent2"/>
                    </a:gs>
                  </a:gsLst>
                  <a:lin ang="0" scaled="1"/>
                </a:gradFill>
                <a:latin typeface="+mj-lt"/>
              </a:defRPr>
            </a:lvl1pPr>
          </a:lstStyle>
          <a:p>
            <a:pPr lvl="0"/>
            <a:r>
              <a:rPr lang="en-US"/>
              <a:t>Enter </a:t>
            </a:r>
            <a:br>
              <a:rPr lang="en-US"/>
            </a:br>
            <a:r>
              <a:rPr lang="en-US"/>
              <a:t>title here</a:t>
            </a:r>
            <a:endParaRPr lang="en-GB"/>
          </a:p>
        </p:txBody>
      </p:sp>
      <p:sp>
        <p:nvSpPr>
          <p:cNvPr id="25" name="Picture Placeholder 24">
            <a:extLst>
              <a:ext uri="{FF2B5EF4-FFF2-40B4-BE49-F238E27FC236}">
                <a16:creationId xmlns:a16="http://schemas.microsoft.com/office/drawing/2014/main" id="{A6B6A298-6089-481C-9A05-1B4815335931}"/>
              </a:ext>
            </a:extLst>
          </p:cNvPr>
          <p:cNvSpPr>
            <a:spLocks noGrp="1"/>
          </p:cNvSpPr>
          <p:nvPr>
            <p:ph type="pic" sz="quarter" idx="14" hasCustomPrompt="1"/>
          </p:nvPr>
        </p:nvSpPr>
        <p:spPr>
          <a:xfrm>
            <a:off x="478632" y="1"/>
            <a:ext cx="5538788" cy="6858000"/>
          </a:xfrm>
          <a:custGeom>
            <a:avLst/>
            <a:gdLst>
              <a:gd name="connsiteX0" fmla="*/ 0 w 5538788"/>
              <a:gd name="connsiteY0" fmla="*/ 0 h 6858000"/>
              <a:gd name="connsiteX1" fmla="*/ 3884622 w 5538788"/>
              <a:gd name="connsiteY1" fmla="*/ 0 h 6858000"/>
              <a:gd name="connsiteX2" fmla="*/ 5538788 w 5538788"/>
              <a:gd name="connsiteY2" fmla="*/ 3428999 h 6858000"/>
              <a:gd name="connsiteX3" fmla="*/ 3884622 w 5538788"/>
              <a:gd name="connsiteY3" fmla="*/ 6858000 h 6858000"/>
              <a:gd name="connsiteX4" fmla="*/ 0 w 5538788"/>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8788" h="6858000">
                <a:moveTo>
                  <a:pt x="0" y="0"/>
                </a:moveTo>
                <a:lnTo>
                  <a:pt x="3884622" y="0"/>
                </a:lnTo>
                <a:lnTo>
                  <a:pt x="5538788" y="3428999"/>
                </a:lnTo>
                <a:lnTo>
                  <a:pt x="3884622" y="6858000"/>
                </a:lnTo>
                <a:lnTo>
                  <a:pt x="0" y="6858000"/>
                </a:lnTo>
                <a:close/>
              </a:path>
            </a:pathLst>
          </a:custGeom>
        </p:spPr>
        <p:txBody>
          <a:bodyPr wrap="square" anchor="ctr">
            <a:noAutofit/>
          </a:bodyPr>
          <a:lstStyle>
            <a:lvl1pPr algn="ctr">
              <a:defRPr>
                <a:solidFill>
                  <a:schemeClr val="bg1"/>
                </a:solidFill>
              </a:defRPr>
            </a:lvl1pPr>
          </a:lstStyle>
          <a:p>
            <a:r>
              <a:rPr lang="en-GB"/>
              <a:t>Click on the icon to insert an image</a:t>
            </a:r>
          </a:p>
          <a:p>
            <a:endParaRPr lang="en-GB"/>
          </a:p>
          <a:p>
            <a:endParaRPr lang="en-GB"/>
          </a:p>
          <a:p>
            <a:endParaRPr lang="en-GB"/>
          </a:p>
        </p:txBody>
      </p:sp>
      <p:pic>
        <p:nvPicPr>
          <p:cNvPr id="29" name="Picture 28">
            <a:extLst>
              <a:ext uri="{FF2B5EF4-FFF2-40B4-BE49-F238E27FC236}">
                <a16:creationId xmlns:a16="http://schemas.microsoft.com/office/drawing/2014/main" id="{86358CC0-F591-4AAD-8D80-D7AAAAB96D3B}"/>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30" name="Straight Connector 29">
            <a:extLst>
              <a:ext uri="{FF2B5EF4-FFF2-40B4-BE49-F238E27FC236}">
                <a16:creationId xmlns:a16="http://schemas.microsoft.com/office/drawing/2014/main" id="{78958C4D-5912-48FC-B3C9-662A8BD01A8D}"/>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0AE0A43C-B144-45B4-999D-1500F8DCC8F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33" name="Text Placeholder 32">
            <a:extLst>
              <a:ext uri="{FF2B5EF4-FFF2-40B4-BE49-F238E27FC236}">
                <a16:creationId xmlns:a16="http://schemas.microsoft.com/office/drawing/2014/main" id="{28F505DD-8CA5-42DB-91E6-D3A2BF5EF75E}"/>
              </a:ext>
            </a:extLst>
          </p:cNvPr>
          <p:cNvSpPr>
            <a:spLocks noGrp="1"/>
          </p:cNvSpPr>
          <p:nvPr>
            <p:ph type="body" sz="quarter" idx="16" hasCustomPrompt="1"/>
          </p:nvPr>
        </p:nvSpPr>
        <p:spPr>
          <a:xfrm>
            <a:off x="6888590" y="3500386"/>
            <a:ext cx="4716670" cy="1323074"/>
          </a:xfrm>
        </p:spPr>
        <p:txBody>
          <a:bodyPr/>
          <a:lstStyle>
            <a:lvl1pPr>
              <a:defRPr sz="2000" b="1">
                <a:solidFill>
                  <a:schemeClr val="accent1"/>
                </a:solidFill>
              </a:defRPr>
            </a:lvl1pPr>
          </a:lstStyle>
          <a:p>
            <a:pPr lvl="0"/>
            <a:r>
              <a:rPr lang="en-US"/>
              <a:t>Enter subtitle here </a:t>
            </a:r>
            <a:endParaRPr lang="en-GB"/>
          </a:p>
        </p:txBody>
      </p:sp>
      <p:sp>
        <p:nvSpPr>
          <p:cNvPr id="35" name="Text Placeholder 34">
            <a:extLst>
              <a:ext uri="{FF2B5EF4-FFF2-40B4-BE49-F238E27FC236}">
                <a16:creationId xmlns:a16="http://schemas.microsoft.com/office/drawing/2014/main" id="{D88F74F7-4298-4EBE-88B8-9B05B475D7FA}"/>
              </a:ext>
            </a:extLst>
          </p:cNvPr>
          <p:cNvSpPr>
            <a:spLocks noGrp="1"/>
          </p:cNvSpPr>
          <p:nvPr>
            <p:ph type="body" sz="quarter" idx="17" hasCustomPrompt="1"/>
          </p:nvPr>
        </p:nvSpPr>
        <p:spPr>
          <a:xfrm>
            <a:off x="6888588" y="4991894"/>
            <a:ext cx="4716669" cy="914400"/>
          </a:xfrm>
        </p:spPr>
        <p:txBody>
          <a:bodyPr/>
          <a:lstStyle>
            <a:lvl1pPr>
              <a:defRPr sz="1600"/>
            </a:lvl1pPr>
            <a:lvl2pPr>
              <a:defRPr sz="1600"/>
            </a:lvl2pPr>
            <a:lvl3pPr>
              <a:defRPr sz="1200"/>
            </a:lvl3pPr>
            <a:lvl4pPr>
              <a:defRPr sz="1100"/>
            </a:lvl4pPr>
            <a:lvl5pPr>
              <a:defRPr sz="1100"/>
            </a:lvl5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grpSp>
        <p:nvGrpSpPr>
          <p:cNvPr id="39" name="Group 38">
            <a:extLst>
              <a:ext uri="{FF2B5EF4-FFF2-40B4-BE49-F238E27FC236}">
                <a16:creationId xmlns:a16="http://schemas.microsoft.com/office/drawing/2014/main" id="{70991108-92AD-433C-9262-6475FCF6EB51}"/>
              </a:ext>
            </a:extLst>
          </p:cNvPr>
          <p:cNvGrpSpPr/>
          <p:nvPr userDrawn="1"/>
        </p:nvGrpSpPr>
        <p:grpSpPr>
          <a:xfrm>
            <a:off x="-5222362" y="0"/>
            <a:ext cx="5192969" cy="4970639"/>
            <a:chOff x="-5222362" y="4499311"/>
            <a:chExt cx="5192969" cy="4970639"/>
          </a:xfrm>
        </p:grpSpPr>
        <p:pic>
          <p:nvPicPr>
            <p:cNvPr id="40" name="Picture 39">
              <a:extLst>
                <a:ext uri="{FF2B5EF4-FFF2-40B4-BE49-F238E27FC236}">
                  <a16:creationId xmlns:a16="http://schemas.microsoft.com/office/drawing/2014/main" id="{A70455A0-92B2-49B3-B828-D8EA4F7455EA}"/>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41" name="Group 40">
              <a:extLst>
                <a:ext uri="{FF2B5EF4-FFF2-40B4-BE49-F238E27FC236}">
                  <a16:creationId xmlns:a16="http://schemas.microsoft.com/office/drawing/2014/main" id="{7D9A2DF4-8DDA-44A5-83E4-F8C919DD1838}"/>
                </a:ext>
              </a:extLst>
            </p:cNvPr>
            <p:cNvGrpSpPr/>
            <p:nvPr userDrawn="1"/>
          </p:nvGrpSpPr>
          <p:grpSpPr>
            <a:xfrm>
              <a:off x="-3670299" y="4499311"/>
              <a:ext cx="3640906" cy="4970639"/>
              <a:chOff x="-3670299" y="4499311"/>
              <a:chExt cx="3640906" cy="4970639"/>
            </a:xfrm>
          </p:grpSpPr>
          <p:sp>
            <p:nvSpPr>
              <p:cNvPr id="42" name="Rectangle 41">
                <a:extLst>
                  <a:ext uri="{FF2B5EF4-FFF2-40B4-BE49-F238E27FC236}">
                    <a16:creationId xmlns:a16="http://schemas.microsoft.com/office/drawing/2014/main" id="{A9D088A9-4BB8-47DF-8510-5C715ECAE331}"/>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43" name="TextBox 42">
                <a:extLst>
                  <a:ext uri="{FF2B5EF4-FFF2-40B4-BE49-F238E27FC236}">
                    <a16:creationId xmlns:a16="http://schemas.microsoft.com/office/drawing/2014/main" id="{6B87C1E3-E1C5-4B32-B511-0BD065EA17D5}"/>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44" name="Rectangle 43">
                <a:extLst>
                  <a:ext uri="{FF2B5EF4-FFF2-40B4-BE49-F238E27FC236}">
                    <a16:creationId xmlns:a16="http://schemas.microsoft.com/office/drawing/2014/main" id="{025D2148-08C9-4955-8BD5-C3F60F514BB2}"/>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5" name="TextBox 44">
                <a:extLst>
                  <a:ext uri="{FF2B5EF4-FFF2-40B4-BE49-F238E27FC236}">
                    <a16:creationId xmlns:a16="http://schemas.microsoft.com/office/drawing/2014/main" id="{8A6E477D-361F-418A-8FE3-6A48856D483E}"/>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6" name="TextBox 45">
                <a:extLst>
                  <a:ext uri="{FF2B5EF4-FFF2-40B4-BE49-F238E27FC236}">
                    <a16:creationId xmlns:a16="http://schemas.microsoft.com/office/drawing/2014/main" id="{18CC6A0E-74BB-4B81-80E9-DA093D8F58E1}"/>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7" name="TextBox 46">
                <a:extLst>
                  <a:ext uri="{FF2B5EF4-FFF2-40B4-BE49-F238E27FC236}">
                    <a16:creationId xmlns:a16="http://schemas.microsoft.com/office/drawing/2014/main" id="{28FA61F8-0D5C-4F73-B4C7-E0268A51CACC}"/>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8" name="TextBox 47">
                <a:extLst>
                  <a:ext uri="{FF2B5EF4-FFF2-40B4-BE49-F238E27FC236}">
                    <a16:creationId xmlns:a16="http://schemas.microsoft.com/office/drawing/2014/main" id="{214C102C-B135-4414-AA7A-6589E62675F3}"/>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9" name="TextBox 48">
                <a:extLst>
                  <a:ext uri="{FF2B5EF4-FFF2-40B4-BE49-F238E27FC236}">
                    <a16:creationId xmlns:a16="http://schemas.microsoft.com/office/drawing/2014/main" id="{3CC027BF-4AD9-4571-AA53-EC355879AD70}"/>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71389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lf Image &amp; Half Stats">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20" name="Picture 19">
            <a:extLst>
              <a:ext uri="{FF2B5EF4-FFF2-40B4-BE49-F238E27FC236}">
                <a16:creationId xmlns:a16="http://schemas.microsoft.com/office/drawing/2014/main" id="{688BD5E8-F741-498E-8C51-280A7980FB09}"/>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1" name="Straight Connector 20">
            <a:extLst>
              <a:ext uri="{FF2B5EF4-FFF2-40B4-BE49-F238E27FC236}">
                <a16:creationId xmlns:a16="http://schemas.microsoft.com/office/drawing/2014/main" id="{156C96E6-3810-49FE-ADB2-43733D9CB325}"/>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B1EC227D-ED1D-4DF0-8ACC-7CD74A265FD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grpSp>
        <p:nvGrpSpPr>
          <p:cNvPr id="25" name="Group 24">
            <a:extLst>
              <a:ext uri="{FF2B5EF4-FFF2-40B4-BE49-F238E27FC236}">
                <a16:creationId xmlns:a16="http://schemas.microsoft.com/office/drawing/2014/main" id="{E228D510-0465-4B5C-87B5-75D31D08A5BF}"/>
              </a:ext>
            </a:extLst>
          </p:cNvPr>
          <p:cNvGrpSpPr/>
          <p:nvPr userDrawn="1"/>
        </p:nvGrpSpPr>
        <p:grpSpPr>
          <a:xfrm>
            <a:off x="-5222362" y="0"/>
            <a:ext cx="5192969" cy="4970639"/>
            <a:chOff x="-5222362" y="4499311"/>
            <a:chExt cx="5192969" cy="4970639"/>
          </a:xfrm>
        </p:grpSpPr>
        <p:pic>
          <p:nvPicPr>
            <p:cNvPr id="26" name="Picture 25">
              <a:extLst>
                <a:ext uri="{FF2B5EF4-FFF2-40B4-BE49-F238E27FC236}">
                  <a16:creationId xmlns:a16="http://schemas.microsoft.com/office/drawing/2014/main" id="{41F4624E-B816-4F29-86C4-8AE53ECBCA75}"/>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7" name="Group 26">
              <a:extLst>
                <a:ext uri="{FF2B5EF4-FFF2-40B4-BE49-F238E27FC236}">
                  <a16:creationId xmlns:a16="http://schemas.microsoft.com/office/drawing/2014/main" id="{1C9388A5-237B-462D-A200-79818CE2304E}"/>
                </a:ext>
              </a:extLst>
            </p:cNvPr>
            <p:cNvGrpSpPr/>
            <p:nvPr userDrawn="1"/>
          </p:nvGrpSpPr>
          <p:grpSpPr>
            <a:xfrm>
              <a:off x="-3670299" y="4499311"/>
              <a:ext cx="3640906" cy="4970639"/>
              <a:chOff x="-3670299" y="4499311"/>
              <a:chExt cx="3640906" cy="4970639"/>
            </a:xfrm>
          </p:grpSpPr>
          <p:sp>
            <p:nvSpPr>
              <p:cNvPr id="28" name="Rectangle 27">
                <a:extLst>
                  <a:ext uri="{FF2B5EF4-FFF2-40B4-BE49-F238E27FC236}">
                    <a16:creationId xmlns:a16="http://schemas.microsoft.com/office/drawing/2014/main" id="{3DE27D52-DD62-4AAD-990D-CEDDA68FE2C7}"/>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9" name="TextBox 28">
                <a:extLst>
                  <a:ext uri="{FF2B5EF4-FFF2-40B4-BE49-F238E27FC236}">
                    <a16:creationId xmlns:a16="http://schemas.microsoft.com/office/drawing/2014/main" id="{105886BB-2501-47D5-9D1B-CD39BF4B06E0}"/>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30" name="Rectangle 29">
                <a:extLst>
                  <a:ext uri="{FF2B5EF4-FFF2-40B4-BE49-F238E27FC236}">
                    <a16:creationId xmlns:a16="http://schemas.microsoft.com/office/drawing/2014/main" id="{18D417FB-EEDE-4369-A1EC-DA59BD629352}"/>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31" name="TextBox 30">
                <a:extLst>
                  <a:ext uri="{FF2B5EF4-FFF2-40B4-BE49-F238E27FC236}">
                    <a16:creationId xmlns:a16="http://schemas.microsoft.com/office/drawing/2014/main" id="{EDCD65CD-80DD-4A53-8E88-D045EC927D9C}"/>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32" name="TextBox 31">
                <a:extLst>
                  <a:ext uri="{FF2B5EF4-FFF2-40B4-BE49-F238E27FC236}">
                    <a16:creationId xmlns:a16="http://schemas.microsoft.com/office/drawing/2014/main" id="{E2E62860-9EEA-46A1-835B-E5B7E006E498}"/>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33" name="TextBox 32">
                <a:extLst>
                  <a:ext uri="{FF2B5EF4-FFF2-40B4-BE49-F238E27FC236}">
                    <a16:creationId xmlns:a16="http://schemas.microsoft.com/office/drawing/2014/main" id="{01088564-0A35-4151-A849-7DFC4A679FA2}"/>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34" name="TextBox 33">
                <a:extLst>
                  <a:ext uri="{FF2B5EF4-FFF2-40B4-BE49-F238E27FC236}">
                    <a16:creationId xmlns:a16="http://schemas.microsoft.com/office/drawing/2014/main" id="{4B1E460B-F9C7-4EB5-8DFD-A4B9D866D072}"/>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5" name="TextBox 34">
                <a:extLst>
                  <a:ext uri="{FF2B5EF4-FFF2-40B4-BE49-F238E27FC236}">
                    <a16:creationId xmlns:a16="http://schemas.microsoft.com/office/drawing/2014/main" id="{A92B3688-97D3-4A24-9BFA-046231C0CE12}"/>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
        <p:nvSpPr>
          <p:cNvPr id="2" name="Title 1">
            <a:extLst>
              <a:ext uri="{FF2B5EF4-FFF2-40B4-BE49-F238E27FC236}">
                <a16:creationId xmlns:a16="http://schemas.microsoft.com/office/drawing/2014/main" id="{FF79D60D-E71C-4134-8DA1-0F0CD36AB011}"/>
              </a:ext>
            </a:extLst>
          </p:cNvPr>
          <p:cNvSpPr>
            <a:spLocks noGrp="1"/>
          </p:cNvSpPr>
          <p:nvPr>
            <p:ph type="title" hasCustomPrompt="1"/>
          </p:nvPr>
        </p:nvSpPr>
        <p:spPr>
          <a:xfrm>
            <a:off x="762000" y="2944185"/>
            <a:ext cx="5476875" cy="969630"/>
          </a:xfrm>
        </p:spPr>
        <p:txBody>
          <a:bodyPr anchor="ctr"/>
          <a:lstStyle>
            <a:lvl1pPr>
              <a:defRPr sz="6000">
                <a:solidFill>
                  <a:schemeClr val="bg1"/>
                </a:solidFill>
              </a:defRPr>
            </a:lvl1pPr>
          </a:lstStyle>
          <a:p>
            <a:r>
              <a:rPr lang="en-US"/>
              <a:t>Enter title here </a:t>
            </a:r>
            <a:endParaRPr lang="en-GB"/>
          </a:p>
        </p:txBody>
      </p:sp>
      <p:sp>
        <p:nvSpPr>
          <p:cNvPr id="18" name="Picture Placeholder 17">
            <a:extLst>
              <a:ext uri="{FF2B5EF4-FFF2-40B4-BE49-F238E27FC236}">
                <a16:creationId xmlns:a16="http://schemas.microsoft.com/office/drawing/2014/main" id="{42D418EE-EC7D-4560-8AF2-921E06AEAC7C}"/>
              </a:ext>
            </a:extLst>
          </p:cNvPr>
          <p:cNvSpPr>
            <a:spLocks noGrp="1"/>
          </p:cNvSpPr>
          <p:nvPr>
            <p:ph type="pic" sz="quarter" idx="13" hasCustomPrompt="1"/>
          </p:nvPr>
        </p:nvSpPr>
        <p:spPr>
          <a:xfrm>
            <a:off x="485774" y="1"/>
            <a:ext cx="6204347" cy="6858000"/>
          </a:xfrm>
          <a:custGeom>
            <a:avLst/>
            <a:gdLst>
              <a:gd name="connsiteX0" fmla="*/ 0 w 6204347"/>
              <a:gd name="connsiteY0" fmla="*/ 0 h 6858000"/>
              <a:gd name="connsiteX1" fmla="*/ 665559 w 6204347"/>
              <a:gd name="connsiteY1" fmla="*/ 0 h 6858000"/>
              <a:gd name="connsiteX2" fmla="*/ 4550181 w 6204347"/>
              <a:gd name="connsiteY2" fmla="*/ 0 h 6858000"/>
              <a:gd name="connsiteX3" fmla="*/ 6204347 w 6204347"/>
              <a:gd name="connsiteY3" fmla="*/ 3429000 h 6858000"/>
              <a:gd name="connsiteX4" fmla="*/ 4550181 w 6204347"/>
              <a:gd name="connsiteY4" fmla="*/ 6858000 h 6858000"/>
              <a:gd name="connsiteX5" fmla="*/ 0 w 6204347"/>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04347" h="6858000">
                <a:moveTo>
                  <a:pt x="0" y="0"/>
                </a:moveTo>
                <a:lnTo>
                  <a:pt x="665559" y="0"/>
                </a:lnTo>
                <a:lnTo>
                  <a:pt x="4550181" y="0"/>
                </a:lnTo>
                <a:lnTo>
                  <a:pt x="6204347" y="3429000"/>
                </a:lnTo>
                <a:lnTo>
                  <a:pt x="4550181" y="6858000"/>
                </a:lnTo>
                <a:lnTo>
                  <a:pt x="0" y="6858000"/>
                </a:lnTo>
                <a:close/>
              </a:path>
            </a:pathLst>
          </a:custGeom>
          <a:solidFill>
            <a:schemeClr val="tx2">
              <a:alpha val="60000"/>
            </a:schemeClr>
          </a:solidFill>
        </p:spPr>
        <p:txBody>
          <a:bodyPr wrap="square" anchor="ctr">
            <a:noAutofit/>
          </a:bodyPr>
          <a:lstStyle>
            <a:lvl1pPr algn="ctr">
              <a:defRPr>
                <a:solidFill>
                  <a:schemeClr val="bg1"/>
                </a:solidFill>
              </a:defRPr>
            </a:lvl1pPr>
          </a:lstStyle>
          <a:p>
            <a:r>
              <a:rPr lang="en-GB"/>
              <a:t>Click on the icon to insert an image, </a:t>
            </a:r>
            <a:br>
              <a:rPr lang="en-GB"/>
            </a:br>
            <a:r>
              <a:rPr lang="en-GB"/>
              <a:t>then right click &gt; send to back</a:t>
            </a:r>
          </a:p>
          <a:p>
            <a:endParaRPr lang="en-GB"/>
          </a:p>
          <a:p>
            <a:endParaRPr lang="en-GB"/>
          </a:p>
          <a:p>
            <a:endParaRPr lang="en-GB"/>
          </a:p>
        </p:txBody>
      </p:sp>
      <p:sp>
        <p:nvSpPr>
          <p:cNvPr id="23" name="Text Placeholder 3">
            <a:extLst>
              <a:ext uri="{FF2B5EF4-FFF2-40B4-BE49-F238E27FC236}">
                <a16:creationId xmlns:a16="http://schemas.microsoft.com/office/drawing/2014/main" id="{0ACAE2F6-7E87-4E92-A8D7-1AF8DE454823}"/>
              </a:ext>
            </a:extLst>
          </p:cNvPr>
          <p:cNvSpPr>
            <a:spLocks noGrp="1"/>
          </p:cNvSpPr>
          <p:nvPr>
            <p:ph type="body" sz="quarter" idx="15" hasCustomPrompt="1"/>
          </p:nvPr>
        </p:nvSpPr>
        <p:spPr>
          <a:xfrm>
            <a:off x="7126785" y="1038223"/>
            <a:ext cx="3604715" cy="1176636"/>
          </a:xfrm>
        </p:spPr>
        <p:txBody>
          <a:bodyPr vert="horz" lIns="91440" tIns="45720" rIns="91440" bIns="45720" rtlCol="0" anchor="t">
            <a:noAutofit/>
          </a:bodyPr>
          <a:lstStyle>
            <a:lvl1pPr>
              <a:defRPr lang="en-GB" sz="8000" cap="none"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24" name="Text Placeholder 7">
            <a:extLst>
              <a:ext uri="{FF2B5EF4-FFF2-40B4-BE49-F238E27FC236}">
                <a16:creationId xmlns:a16="http://schemas.microsoft.com/office/drawing/2014/main" id="{2FB4480C-B17E-4566-A867-BBBB6931C4B5}"/>
              </a:ext>
            </a:extLst>
          </p:cNvPr>
          <p:cNvSpPr>
            <a:spLocks noGrp="1"/>
          </p:cNvSpPr>
          <p:nvPr>
            <p:ph type="body" sz="quarter" idx="16" hasCustomPrompt="1"/>
          </p:nvPr>
        </p:nvSpPr>
        <p:spPr>
          <a:xfrm>
            <a:off x="7126784" y="754856"/>
            <a:ext cx="3604711" cy="328006"/>
          </a:xfrm>
        </p:spPr>
        <p:txBody>
          <a:bodyPr anchor="b"/>
          <a:lstStyle>
            <a:lvl1pPr>
              <a:defRPr/>
            </a:lvl1pPr>
          </a:lstStyle>
          <a:p>
            <a:pPr lvl="0"/>
            <a:r>
              <a:rPr lang="en-US"/>
              <a:t>Enter text here</a:t>
            </a:r>
            <a:endParaRPr lang="en-GB"/>
          </a:p>
        </p:txBody>
      </p:sp>
      <p:sp>
        <p:nvSpPr>
          <p:cNvPr id="36" name="Text Placeholder 3">
            <a:extLst>
              <a:ext uri="{FF2B5EF4-FFF2-40B4-BE49-F238E27FC236}">
                <a16:creationId xmlns:a16="http://schemas.microsoft.com/office/drawing/2014/main" id="{6B7792FE-7010-42F2-A540-C9B0AFFA5AE9}"/>
              </a:ext>
            </a:extLst>
          </p:cNvPr>
          <p:cNvSpPr>
            <a:spLocks noGrp="1"/>
          </p:cNvSpPr>
          <p:nvPr>
            <p:ph type="body" sz="quarter" idx="17" hasCustomPrompt="1"/>
          </p:nvPr>
        </p:nvSpPr>
        <p:spPr>
          <a:xfrm>
            <a:off x="7126785" y="2749843"/>
            <a:ext cx="3604715" cy="1176636"/>
          </a:xfrm>
        </p:spPr>
        <p:txBody>
          <a:bodyPr vert="horz" lIns="91440" tIns="45720" rIns="91440" bIns="45720" rtlCol="0" anchor="t">
            <a:noAutofit/>
          </a:bodyPr>
          <a:lstStyle>
            <a:lvl1pPr>
              <a:defRPr lang="en-GB" sz="8000" cap="none"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37" name="Text Placeholder 7">
            <a:extLst>
              <a:ext uri="{FF2B5EF4-FFF2-40B4-BE49-F238E27FC236}">
                <a16:creationId xmlns:a16="http://schemas.microsoft.com/office/drawing/2014/main" id="{5E184F99-0373-49E1-9229-6C9ED2C41A3A}"/>
              </a:ext>
            </a:extLst>
          </p:cNvPr>
          <p:cNvSpPr>
            <a:spLocks noGrp="1"/>
          </p:cNvSpPr>
          <p:nvPr>
            <p:ph type="body" sz="quarter" idx="18" hasCustomPrompt="1"/>
          </p:nvPr>
        </p:nvSpPr>
        <p:spPr>
          <a:xfrm>
            <a:off x="7126784" y="3812767"/>
            <a:ext cx="3604711" cy="328006"/>
          </a:xfrm>
        </p:spPr>
        <p:txBody>
          <a:bodyPr anchor="t"/>
          <a:lstStyle>
            <a:lvl1pPr>
              <a:defRPr/>
            </a:lvl1pPr>
          </a:lstStyle>
          <a:p>
            <a:pPr lvl="0"/>
            <a:r>
              <a:rPr lang="en-US"/>
              <a:t>Enter text here</a:t>
            </a:r>
            <a:endParaRPr lang="en-GB"/>
          </a:p>
        </p:txBody>
      </p:sp>
      <p:sp>
        <p:nvSpPr>
          <p:cNvPr id="38" name="Text Placeholder 3">
            <a:extLst>
              <a:ext uri="{FF2B5EF4-FFF2-40B4-BE49-F238E27FC236}">
                <a16:creationId xmlns:a16="http://schemas.microsoft.com/office/drawing/2014/main" id="{128A4244-1E33-4A7E-8B8E-5AB3CEDE032F}"/>
              </a:ext>
            </a:extLst>
          </p:cNvPr>
          <p:cNvSpPr>
            <a:spLocks noGrp="1"/>
          </p:cNvSpPr>
          <p:nvPr>
            <p:ph type="body" sz="quarter" idx="19" hasCustomPrompt="1"/>
          </p:nvPr>
        </p:nvSpPr>
        <p:spPr>
          <a:xfrm>
            <a:off x="7126785" y="4692075"/>
            <a:ext cx="3604715" cy="1176636"/>
          </a:xfrm>
        </p:spPr>
        <p:txBody>
          <a:bodyPr vert="horz" lIns="91440" tIns="45720" rIns="91440" bIns="45720" rtlCol="0" anchor="t">
            <a:noAutofit/>
          </a:bodyPr>
          <a:lstStyle>
            <a:lvl1pPr>
              <a:defRPr lang="en-GB" sz="8000" cap="none"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39" name="Text Placeholder 7">
            <a:extLst>
              <a:ext uri="{FF2B5EF4-FFF2-40B4-BE49-F238E27FC236}">
                <a16:creationId xmlns:a16="http://schemas.microsoft.com/office/drawing/2014/main" id="{3039133A-7E25-4D06-A78F-281B2E02789C}"/>
              </a:ext>
            </a:extLst>
          </p:cNvPr>
          <p:cNvSpPr>
            <a:spLocks noGrp="1"/>
          </p:cNvSpPr>
          <p:nvPr>
            <p:ph type="body" sz="quarter" idx="20" hasCustomPrompt="1"/>
          </p:nvPr>
        </p:nvSpPr>
        <p:spPr>
          <a:xfrm>
            <a:off x="7126784" y="5754999"/>
            <a:ext cx="3604711" cy="328006"/>
          </a:xfrm>
        </p:spPr>
        <p:txBody>
          <a:bodyPr anchor="t"/>
          <a:lstStyle>
            <a:lvl1pPr>
              <a:defRPr/>
            </a:lvl1pPr>
          </a:lstStyle>
          <a:p>
            <a:pPr lvl="0"/>
            <a:r>
              <a:rPr lang="en-US"/>
              <a:t>Enter text here</a:t>
            </a:r>
            <a:endParaRPr lang="en-GB"/>
          </a:p>
        </p:txBody>
      </p:sp>
    </p:spTree>
    <p:extLst>
      <p:ext uri="{BB962C8B-B14F-4D97-AF65-F5344CB8AC3E}">
        <p14:creationId xmlns:p14="http://schemas.microsoft.com/office/powerpoint/2010/main" val="2085936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w/ Arrow &amp; Stats">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13006401-B8DC-4173-A09A-708AA4804F21}"/>
              </a:ext>
            </a:extLst>
          </p:cNvPr>
          <p:cNvSpPr>
            <a:spLocks noGrp="1"/>
          </p:cNvSpPr>
          <p:nvPr>
            <p:ph type="body" sz="quarter" idx="13" hasCustomPrompt="1"/>
          </p:nvPr>
        </p:nvSpPr>
        <p:spPr>
          <a:xfrm>
            <a:off x="6985338" y="611124"/>
            <a:ext cx="5028862" cy="5635752"/>
          </a:xfrm>
          <a:custGeom>
            <a:avLst/>
            <a:gdLst>
              <a:gd name="connsiteX0" fmla="*/ 1 w 5028862"/>
              <a:gd name="connsiteY0" fmla="*/ 0 h 5635752"/>
              <a:gd name="connsiteX1" fmla="*/ 3669902 w 5028862"/>
              <a:gd name="connsiteY1" fmla="*/ 0 h 5635752"/>
              <a:gd name="connsiteX2" fmla="*/ 5028862 w 5028862"/>
              <a:gd name="connsiteY2" fmla="*/ 2817053 h 5635752"/>
              <a:gd name="connsiteX3" fmla="*/ 5028862 w 5028862"/>
              <a:gd name="connsiteY3" fmla="*/ 2818699 h 5635752"/>
              <a:gd name="connsiteX4" fmla="*/ 3669902 w 5028862"/>
              <a:gd name="connsiteY4" fmla="*/ 5635752 h 5635752"/>
              <a:gd name="connsiteX5" fmla="*/ 0 w 5028862"/>
              <a:gd name="connsiteY5" fmla="*/ 5635752 h 5635752"/>
              <a:gd name="connsiteX6" fmla="*/ 1359357 w 5028862"/>
              <a:gd name="connsiteY6" fmla="*/ 2817876 h 5635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28862" h="5635752">
                <a:moveTo>
                  <a:pt x="1" y="0"/>
                </a:moveTo>
                <a:lnTo>
                  <a:pt x="3669902" y="0"/>
                </a:lnTo>
                <a:lnTo>
                  <a:pt x="5028862" y="2817053"/>
                </a:lnTo>
                <a:lnTo>
                  <a:pt x="5028862" y="2818699"/>
                </a:lnTo>
                <a:lnTo>
                  <a:pt x="3669902" y="5635752"/>
                </a:lnTo>
                <a:lnTo>
                  <a:pt x="0" y="5635752"/>
                </a:lnTo>
                <a:lnTo>
                  <a:pt x="1359357" y="2817876"/>
                </a:lnTo>
                <a:close/>
              </a:path>
            </a:pathLst>
          </a:custGeom>
          <a:gradFill>
            <a:gsLst>
              <a:gs pos="71000">
                <a:srgbClr val="A8226E"/>
              </a:gs>
              <a:gs pos="21242">
                <a:srgbClr val="712A7F"/>
              </a:gs>
              <a:gs pos="43000">
                <a:srgbClr val="882778"/>
              </a:gs>
              <a:gs pos="0">
                <a:schemeClr val="accent1"/>
              </a:gs>
              <a:gs pos="100000">
                <a:schemeClr val="accent2"/>
              </a:gs>
            </a:gsLst>
            <a:lin ang="0" scaled="1"/>
          </a:gra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486410"/>
            <a:ext cx="5924240" cy="586119"/>
          </a:xfrm>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29" name="Picture Placeholder 28">
            <a:extLst>
              <a:ext uri="{FF2B5EF4-FFF2-40B4-BE49-F238E27FC236}">
                <a16:creationId xmlns:a16="http://schemas.microsoft.com/office/drawing/2014/main" id="{D5151562-A0A6-4A57-8056-DB9CA2F66010}"/>
              </a:ext>
            </a:extLst>
          </p:cNvPr>
          <p:cNvSpPr>
            <a:spLocks noGrp="1"/>
          </p:cNvSpPr>
          <p:nvPr>
            <p:ph type="pic" sz="quarter" idx="14" hasCustomPrompt="1"/>
          </p:nvPr>
        </p:nvSpPr>
        <p:spPr>
          <a:xfrm>
            <a:off x="7280324" y="0"/>
            <a:ext cx="4139792" cy="6858000"/>
          </a:xfrm>
          <a:custGeom>
            <a:avLst/>
            <a:gdLst>
              <a:gd name="connsiteX0" fmla="*/ 0 w 4139792"/>
              <a:gd name="connsiteY0" fmla="*/ 0 h 6858000"/>
              <a:gd name="connsiteX1" fmla="*/ 2485626 w 4139792"/>
              <a:gd name="connsiteY1" fmla="*/ 0 h 6858000"/>
              <a:gd name="connsiteX2" fmla="*/ 4139792 w 4139792"/>
              <a:gd name="connsiteY2" fmla="*/ 3429000 h 6858000"/>
              <a:gd name="connsiteX3" fmla="*/ 2485626 w 4139792"/>
              <a:gd name="connsiteY3" fmla="*/ 6858000 h 6858000"/>
              <a:gd name="connsiteX4" fmla="*/ 0 w 4139792"/>
              <a:gd name="connsiteY4" fmla="*/ 6858000 h 6858000"/>
              <a:gd name="connsiteX5" fmla="*/ 1654166 w 4139792"/>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39792" h="6858000">
                <a:moveTo>
                  <a:pt x="0" y="0"/>
                </a:moveTo>
                <a:lnTo>
                  <a:pt x="2485626" y="0"/>
                </a:lnTo>
                <a:lnTo>
                  <a:pt x="4139792" y="3429000"/>
                </a:lnTo>
                <a:lnTo>
                  <a:pt x="2485626" y="6858000"/>
                </a:lnTo>
                <a:lnTo>
                  <a:pt x="0" y="6858000"/>
                </a:lnTo>
                <a:lnTo>
                  <a:pt x="1654166" y="3429000"/>
                </a:lnTo>
                <a:close/>
              </a:path>
            </a:pathLst>
          </a:custGeom>
        </p:spPr>
        <p:txBody>
          <a:bodyPr wrap="square" anchor="ctr">
            <a:noAutofit/>
          </a:bodyPr>
          <a:lstStyle>
            <a:lvl1pPr algn="ctr">
              <a:defRPr>
                <a:solidFill>
                  <a:schemeClr val="bg2"/>
                </a:solidFill>
              </a:defRPr>
            </a:lvl1pPr>
          </a:lstStyle>
          <a:p>
            <a:r>
              <a:rPr lang="en-GB"/>
              <a:t>Click on the icon </a:t>
            </a:r>
            <a:br>
              <a:rPr lang="en-GB"/>
            </a:br>
            <a:r>
              <a:rPr lang="en-GB"/>
              <a:t>to insert an image</a:t>
            </a:r>
          </a:p>
          <a:p>
            <a:endParaRPr lang="en-GB"/>
          </a:p>
          <a:p>
            <a:endParaRPr lang="en-GB"/>
          </a:p>
          <a:p>
            <a:endParaRPr lang="en-GB"/>
          </a:p>
        </p:txBody>
      </p:sp>
      <p:pic>
        <p:nvPicPr>
          <p:cNvPr id="33" name="Picture 32">
            <a:extLst>
              <a:ext uri="{FF2B5EF4-FFF2-40B4-BE49-F238E27FC236}">
                <a16:creationId xmlns:a16="http://schemas.microsoft.com/office/drawing/2014/main" id="{E2F93FA5-C24E-47E9-95A2-41D9C9FAECF1}"/>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34" name="Straight Connector 33">
            <a:extLst>
              <a:ext uri="{FF2B5EF4-FFF2-40B4-BE49-F238E27FC236}">
                <a16:creationId xmlns:a16="http://schemas.microsoft.com/office/drawing/2014/main" id="{D00B1731-8F21-45EE-9689-23D992559A90}"/>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A82BE505-38EF-411F-AE9B-C7D7FE09213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grpSp>
        <p:nvGrpSpPr>
          <p:cNvPr id="36" name="Group 35">
            <a:extLst>
              <a:ext uri="{FF2B5EF4-FFF2-40B4-BE49-F238E27FC236}">
                <a16:creationId xmlns:a16="http://schemas.microsoft.com/office/drawing/2014/main" id="{E8A6DC8E-B5DF-40FF-8647-F69EE57119F8}"/>
              </a:ext>
            </a:extLst>
          </p:cNvPr>
          <p:cNvGrpSpPr/>
          <p:nvPr userDrawn="1"/>
        </p:nvGrpSpPr>
        <p:grpSpPr>
          <a:xfrm>
            <a:off x="-5222362" y="0"/>
            <a:ext cx="5192969" cy="4970639"/>
            <a:chOff x="-5222362" y="4499311"/>
            <a:chExt cx="5192969" cy="4970639"/>
          </a:xfrm>
        </p:grpSpPr>
        <p:pic>
          <p:nvPicPr>
            <p:cNvPr id="37" name="Picture 36">
              <a:extLst>
                <a:ext uri="{FF2B5EF4-FFF2-40B4-BE49-F238E27FC236}">
                  <a16:creationId xmlns:a16="http://schemas.microsoft.com/office/drawing/2014/main" id="{71AFDB5D-11B5-4EED-90C7-1B927D830EB3}"/>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38" name="Group 37">
              <a:extLst>
                <a:ext uri="{FF2B5EF4-FFF2-40B4-BE49-F238E27FC236}">
                  <a16:creationId xmlns:a16="http://schemas.microsoft.com/office/drawing/2014/main" id="{F518862C-CA91-4CC8-A5C4-815A0A21152D}"/>
                </a:ext>
              </a:extLst>
            </p:cNvPr>
            <p:cNvGrpSpPr/>
            <p:nvPr userDrawn="1"/>
          </p:nvGrpSpPr>
          <p:grpSpPr>
            <a:xfrm>
              <a:off x="-3670299" y="4499311"/>
              <a:ext cx="3640906" cy="4970639"/>
              <a:chOff x="-3670299" y="4499311"/>
              <a:chExt cx="3640906" cy="4970639"/>
            </a:xfrm>
          </p:grpSpPr>
          <p:sp>
            <p:nvSpPr>
              <p:cNvPr id="39" name="Rectangle 38">
                <a:extLst>
                  <a:ext uri="{FF2B5EF4-FFF2-40B4-BE49-F238E27FC236}">
                    <a16:creationId xmlns:a16="http://schemas.microsoft.com/office/drawing/2014/main" id="{A3A5237B-5F5D-4A3F-8D8D-543E953A00A8}"/>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40" name="TextBox 39">
                <a:extLst>
                  <a:ext uri="{FF2B5EF4-FFF2-40B4-BE49-F238E27FC236}">
                    <a16:creationId xmlns:a16="http://schemas.microsoft.com/office/drawing/2014/main" id="{81A2826E-DFB3-4E8C-A2E5-A05331EC8C20}"/>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41" name="Rectangle 40">
                <a:extLst>
                  <a:ext uri="{FF2B5EF4-FFF2-40B4-BE49-F238E27FC236}">
                    <a16:creationId xmlns:a16="http://schemas.microsoft.com/office/drawing/2014/main" id="{DD1AD8B8-33E7-40D9-82B3-4971745FA2C3}"/>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2" name="TextBox 41">
                <a:extLst>
                  <a:ext uri="{FF2B5EF4-FFF2-40B4-BE49-F238E27FC236}">
                    <a16:creationId xmlns:a16="http://schemas.microsoft.com/office/drawing/2014/main" id="{74B07EAD-C9E3-4811-B375-41F22F6AA305}"/>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3" name="TextBox 42">
                <a:extLst>
                  <a:ext uri="{FF2B5EF4-FFF2-40B4-BE49-F238E27FC236}">
                    <a16:creationId xmlns:a16="http://schemas.microsoft.com/office/drawing/2014/main" id="{6FE67BAB-C415-49D2-9DBD-F9C702815FF3}"/>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4" name="TextBox 43">
                <a:extLst>
                  <a:ext uri="{FF2B5EF4-FFF2-40B4-BE49-F238E27FC236}">
                    <a16:creationId xmlns:a16="http://schemas.microsoft.com/office/drawing/2014/main" id="{090BA2BC-C4F3-4EEC-B9FE-B039A21604AD}"/>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5" name="TextBox 44">
                <a:extLst>
                  <a:ext uri="{FF2B5EF4-FFF2-40B4-BE49-F238E27FC236}">
                    <a16:creationId xmlns:a16="http://schemas.microsoft.com/office/drawing/2014/main" id="{175401DF-9CB1-4F10-BEED-99415AB59F0F}"/>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6" name="TextBox 45">
                <a:extLst>
                  <a:ext uri="{FF2B5EF4-FFF2-40B4-BE49-F238E27FC236}">
                    <a16:creationId xmlns:a16="http://schemas.microsoft.com/office/drawing/2014/main" id="{C2F7B174-4E9C-4A99-A92A-E2AC9E4F1C4D}"/>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47" name="Straight Connector 46">
            <a:extLst>
              <a:ext uri="{FF2B5EF4-FFF2-40B4-BE49-F238E27FC236}">
                <a16:creationId xmlns:a16="http://schemas.microsoft.com/office/drawing/2014/main" id="{839D865A-FBA5-4831-8411-02FE511DDB3D}"/>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26AE5613-2F9C-4254-8006-7C088C0F09EF}"/>
              </a:ext>
            </a:extLst>
          </p:cNvPr>
          <p:cNvSpPr>
            <a:spLocks noGrp="1"/>
          </p:cNvSpPr>
          <p:nvPr>
            <p:ph type="body" sz="quarter" idx="15" hasCustomPrompt="1"/>
          </p:nvPr>
        </p:nvSpPr>
        <p:spPr>
          <a:xfrm>
            <a:off x="762000" y="1601822"/>
            <a:ext cx="3052761" cy="1446321"/>
          </a:xfrm>
        </p:spPr>
        <p:txBody>
          <a:bodyPr vert="horz" lIns="91440" tIns="45720" rIns="91440" bIns="45720" rtlCol="0" anchor="b">
            <a:noAutofit/>
          </a:bodyPr>
          <a:lstStyle>
            <a:lvl1pPr>
              <a:defRPr lang="en-GB" sz="10000" cap="all"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8" name="Text Placeholder 7">
            <a:extLst>
              <a:ext uri="{FF2B5EF4-FFF2-40B4-BE49-F238E27FC236}">
                <a16:creationId xmlns:a16="http://schemas.microsoft.com/office/drawing/2014/main" id="{56052E40-C76D-499A-9615-5E870CEF64AD}"/>
              </a:ext>
            </a:extLst>
          </p:cNvPr>
          <p:cNvSpPr>
            <a:spLocks noGrp="1"/>
          </p:cNvSpPr>
          <p:nvPr>
            <p:ph type="body" sz="quarter" idx="16" hasCustomPrompt="1"/>
          </p:nvPr>
        </p:nvSpPr>
        <p:spPr>
          <a:xfrm>
            <a:off x="762000" y="2899569"/>
            <a:ext cx="3052758" cy="635003"/>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
        <p:nvSpPr>
          <p:cNvPr id="26" name="Text Placeholder 3">
            <a:extLst>
              <a:ext uri="{FF2B5EF4-FFF2-40B4-BE49-F238E27FC236}">
                <a16:creationId xmlns:a16="http://schemas.microsoft.com/office/drawing/2014/main" id="{9AB48474-9166-4062-8CAE-9081D6A963C3}"/>
              </a:ext>
            </a:extLst>
          </p:cNvPr>
          <p:cNvSpPr>
            <a:spLocks noGrp="1"/>
          </p:cNvSpPr>
          <p:nvPr>
            <p:ph type="body" sz="quarter" idx="17" hasCustomPrompt="1"/>
          </p:nvPr>
        </p:nvSpPr>
        <p:spPr>
          <a:xfrm>
            <a:off x="4115383" y="1601822"/>
            <a:ext cx="3052761" cy="1446321"/>
          </a:xfrm>
        </p:spPr>
        <p:txBody>
          <a:bodyPr vert="horz" lIns="91440" tIns="45720" rIns="91440" bIns="45720" rtlCol="0" anchor="b">
            <a:noAutofit/>
          </a:bodyPr>
          <a:lstStyle>
            <a:lvl1pPr>
              <a:defRPr lang="en-GB" sz="10000" cap="all" baseline="0" dirty="0">
                <a:gradFill flip="none" rotWithShape="1">
                  <a:gsLst>
                    <a:gs pos="30000">
                      <a:schemeClr val="accent1"/>
                    </a:gs>
                    <a:gs pos="73000">
                      <a:schemeClr val="accent2"/>
                    </a:gs>
                  </a:gsLst>
                  <a:lin ang="0" scaled="1"/>
                  <a:tileRect/>
                </a:gradFill>
                <a:latin typeface="+mj-lt"/>
                <a:ea typeface="+mj-ea"/>
                <a:cs typeface="+mj-cs"/>
              </a:defRPr>
            </a:lvl1pPr>
          </a:lstStyle>
          <a:p>
            <a:pPr lvl="0">
              <a:spcBef>
                <a:spcPct val="0"/>
              </a:spcBef>
            </a:pPr>
            <a:r>
              <a:rPr lang="en-US"/>
              <a:t>xx%</a:t>
            </a:r>
            <a:endParaRPr lang="en-GB"/>
          </a:p>
        </p:txBody>
      </p:sp>
      <p:sp>
        <p:nvSpPr>
          <p:cNvPr id="27" name="Text Placeholder 7">
            <a:extLst>
              <a:ext uri="{FF2B5EF4-FFF2-40B4-BE49-F238E27FC236}">
                <a16:creationId xmlns:a16="http://schemas.microsoft.com/office/drawing/2014/main" id="{62AAAD5D-6E9A-4BF5-BDF4-E1F9F697AD4D}"/>
              </a:ext>
            </a:extLst>
          </p:cNvPr>
          <p:cNvSpPr>
            <a:spLocks noGrp="1"/>
          </p:cNvSpPr>
          <p:nvPr>
            <p:ph type="body" sz="quarter" idx="18" hasCustomPrompt="1"/>
          </p:nvPr>
        </p:nvSpPr>
        <p:spPr>
          <a:xfrm>
            <a:off x="4115383" y="2899569"/>
            <a:ext cx="3052758" cy="635003"/>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7956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ts w/ Title &amp; Imag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2667001"/>
            <a:ext cx="3634739" cy="1524000"/>
          </a:xfrm>
        </p:spPr>
        <p:txBody>
          <a:bodyPr anchor="ctr"/>
          <a:lstStyle>
            <a:lvl1pPr>
              <a:defRPr/>
            </a:lvl1pPr>
          </a:lstStyle>
          <a:p>
            <a:r>
              <a:rPr lang="en-US"/>
              <a:t>Enter </a:t>
            </a:r>
            <a:br>
              <a:rPr lang="en-US"/>
            </a:br>
            <a:r>
              <a:rPr lang="en-US"/>
              <a:t>title here</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16" name="Picture 15">
            <a:extLst>
              <a:ext uri="{FF2B5EF4-FFF2-40B4-BE49-F238E27FC236}">
                <a16:creationId xmlns:a16="http://schemas.microsoft.com/office/drawing/2014/main" id="{DBDF226C-2863-4D49-A926-1B2D796E5935}"/>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7" name="Straight Connector 16">
            <a:extLst>
              <a:ext uri="{FF2B5EF4-FFF2-40B4-BE49-F238E27FC236}">
                <a16:creationId xmlns:a16="http://schemas.microsoft.com/office/drawing/2014/main" id="{1D89F367-C32C-4582-B558-11637F5FD1A9}"/>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BF11172B-CF5E-4611-A08A-7E527721A66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0" name="Text Placeholder 19">
            <a:extLst>
              <a:ext uri="{FF2B5EF4-FFF2-40B4-BE49-F238E27FC236}">
                <a16:creationId xmlns:a16="http://schemas.microsoft.com/office/drawing/2014/main" id="{E4AE2B63-7EDB-4E4D-A65D-25816D81F48B}"/>
              </a:ext>
            </a:extLst>
          </p:cNvPr>
          <p:cNvSpPr>
            <a:spLocks noGrp="1"/>
          </p:cNvSpPr>
          <p:nvPr>
            <p:ph type="body" sz="quarter" idx="14" hasCustomPrompt="1"/>
          </p:nvPr>
        </p:nvSpPr>
        <p:spPr>
          <a:xfrm>
            <a:off x="6005116" y="2400300"/>
            <a:ext cx="5169162" cy="1778000"/>
          </a:xfrm>
        </p:spPr>
        <p:txBody>
          <a:bodyPr anchor="b"/>
          <a:lstStyle>
            <a:lvl1pPr>
              <a:defRPr sz="12200">
                <a:solidFill>
                  <a:schemeClr val="bg2"/>
                </a:solidFill>
                <a:latin typeface="+mj-lt"/>
              </a:defRPr>
            </a:lvl1pPr>
          </a:lstStyle>
          <a:p>
            <a:pPr lvl="0"/>
            <a:r>
              <a:rPr lang="en-US"/>
              <a:t>xxx</a:t>
            </a:r>
            <a:endParaRPr lang="en-GB"/>
          </a:p>
        </p:txBody>
      </p:sp>
      <p:sp>
        <p:nvSpPr>
          <p:cNvPr id="22" name="Text Placeholder 21">
            <a:extLst>
              <a:ext uri="{FF2B5EF4-FFF2-40B4-BE49-F238E27FC236}">
                <a16:creationId xmlns:a16="http://schemas.microsoft.com/office/drawing/2014/main" id="{10DF08BE-3B34-46E6-8BC9-A8C3B666B36A}"/>
              </a:ext>
            </a:extLst>
          </p:cNvPr>
          <p:cNvSpPr>
            <a:spLocks noGrp="1"/>
          </p:cNvSpPr>
          <p:nvPr>
            <p:ph type="body" sz="quarter" idx="15" hasCustomPrompt="1"/>
          </p:nvPr>
        </p:nvSpPr>
        <p:spPr>
          <a:xfrm>
            <a:off x="6005115" y="3966479"/>
            <a:ext cx="5169151" cy="484871"/>
          </a:xfrm>
        </p:spPr>
        <p:txBody>
          <a:bodyPr/>
          <a:lstStyle>
            <a:lvl1pPr>
              <a:defRPr sz="2300">
                <a:solidFill>
                  <a:schemeClr val="bg2"/>
                </a:solidFill>
              </a:defRPr>
            </a:lvl1pPr>
          </a:lstStyle>
          <a:p>
            <a:pPr lvl="0"/>
            <a:r>
              <a:rPr lang="en-US"/>
              <a:t>Enter text here </a:t>
            </a:r>
            <a:endParaRPr lang="en-GB"/>
          </a:p>
        </p:txBody>
      </p:sp>
      <p:sp>
        <p:nvSpPr>
          <p:cNvPr id="14" name="Picture Placeholder 13">
            <a:extLst>
              <a:ext uri="{FF2B5EF4-FFF2-40B4-BE49-F238E27FC236}">
                <a16:creationId xmlns:a16="http://schemas.microsoft.com/office/drawing/2014/main" id="{59388AD9-1061-44B9-984D-B4F00ECE50CA}"/>
              </a:ext>
            </a:extLst>
          </p:cNvPr>
          <p:cNvSpPr>
            <a:spLocks noGrp="1"/>
          </p:cNvSpPr>
          <p:nvPr>
            <p:ph type="pic" sz="quarter" idx="13" hasCustomPrompt="1"/>
          </p:nvPr>
        </p:nvSpPr>
        <p:spPr>
          <a:xfrm>
            <a:off x="3634413" y="0"/>
            <a:ext cx="8557589" cy="6858000"/>
          </a:xfrm>
          <a:custGeom>
            <a:avLst/>
            <a:gdLst>
              <a:gd name="connsiteX0" fmla="*/ 1 w 8557589"/>
              <a:gd name="connsiteY0" fmla="*/ 0 h 6858000"/>
              <a:gd name="connsiteX1" fmla="*/ 8557589 w 8557589"/>
              <a:gd name="connsiteY1" fmla="*/ 0 h 6858000"/>
              <a:gd name="connsiteX2" fmla="*/ 8557589 w 8557589"/>
              <a:gd name="connsiteY2" fmla="*/ 6858000 h 6858000"/>
              <a:gd name="connsiteX3" fmla="*/ 0 w 8557589"/>
              <a:gd name="connsiteY3" fmla="*/ 6858000 h 6858000"/>
              <a:gd name="connsiteX4" fmla="*/ 1654166 w 8557589"/>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7589" h="6858000">
                <a:moveTo>
                  <a:pt x="1" y="0"/>
                </a:moveTo>
                <a:lnTo>
                  <a:pt x="8557589" y="0"/>
                </a:lnTo>
                <a:lnTo>
                  <a:pt x="8557589" y="6858000"/>
                </a:lnTo>
                <a:lnTo>
                  <a:pt x="0" y="6858000"/>
                </a:lnTo>
                <a:lnTo>
                  <a:pt x="1654166" y="3429000"/>
                </a:lnTo>
                <a:close/>
              </a:path>
            </a:pathLst>
          </a:custGeom>
          <a:solidFill>
            <a:schemeClr val="tx2">
              <a:alpha val="50000"/>
            </a:schemeClr>
          </a:solidFill>
        </p:spPr>
        <p:txBody>
          <a:bodyPr wrap="square" anchor="ctr">
            <a:noAutofit/>
          </a:bodyPr>
          <a:lstStyle>
            <a:lvl1pPr algn="ctr">
              <a:defRPr>
                <a:solidFill>
                  <a:schemeClr val="bg2"/>
                </a:solidFill>
              </a:defRPr>
            </a:lvl1pPr>
          </a:lstStyle>
          <a:p>
            <a:r>
              <a:rPr lang="en-GB"/>
              <a:t>Click on the icon to insert an image, </a:t>
            </a:r>
            <a:br>
              <a:rPr lang="en-GB"/>
            </a:br>
            <a:r>
              <a:rPr lang="en-GB"/>
              <a:t>then right click &gt; send to back</a:t>
            </a:r>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grpSp>
        <p:nvGrpSpPr>
          <p:cNvPr id="23" name="Group 22">
            <a:extLst>
              <a:ext uri="{FF2B5EF4-FFF2-40B4-BE49-F238E27FC236}">
                <a16:creationId xmlns:a16="http://schemas.microsoft.com/office/drawing/2014/main" id="{D0AFCE23-D882-4DDE-A141-749D39697E86}"/>
              </a:ext>
            </a:extLst>
          </p:cNvPr>
          <p:cNvGrpSpPr/>
          <p:nvPr userDrawn="1"/>
        </p:nvGrpSpPr>
        <p:grpSpPr>
          <a:xfrm>
            <a:off x="-5222362" y="0"/>
            <a:ext cx="5192969" cy="4970639"/>
            <a:chOff x="-5222362" y="4499311"/>
            <a:chExt cx="5192969" cy="4970639"/>
          </a:xfrm>
        </p:grpSpPr>
        <p:pic>
          <p:nvPicPr>
            <p:cNvPr id="24" name="Picture 23">
              <a:extLst>
                <a:ext uri="{FF2B5EF4-FFF2-40B4-BE49-F238E27FC236}">
                  <a16:creationId xmlns:a16="http://schemas.microsoft.com/office/drawing/2014/main" id="{CA7B7620-9CD2-4073-9EA6-239082EEF28B}"/>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5" name="Group 24">
              <a:extLst>
                <a:ext uri="{FF2B5EF4-FFF2-40B4-BE49-F238E27FC236}">
                  <a16:creationId xmlns:a16="http://schemas.microsoft.com/office/drawing/2014/main" id="{B7E2F983-0272-485C-9949-9142A743CF18}"/>
                </a:ext>
              </a:extLst>
            </p:cNvPr>
            <p:cNvGrpSpPr/>
            <p:nvPr userDrawn="1"/>
          </p:nvGrpSpPr>
          <p:grpSpPr>
            <a:xfrm>
              <a:off x="-3670299" y="4499311"/>
              <a:ext cx="3640906" cy="4970639"/>
              <a:chOff x="-3670299" y="4499311"/>
              <a:chExt cx="3640906" cy="4970639"/>
            </a:xfrm>
          </p:grpSpPr>
          <p:sp>
            <p:nvSpPr>
              <p:cNvPr id="26" name="Rectangle 25">
                <a:extLst>
                  <a:ext uri="{FF2B5EF4-FFF2-40B4-BE49-F238E27FC236}">
                    <a16:creationId xmlns:a16="http://schemas.microsoft.com/office/drawing/2014/main" id="{D4015758-2064-40B4-A28C-9789E042A6DF}"/>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7" name="TextBox 26">
                <a:extLst>
                  <a:ext uri="{FF2B5EF4-FFF2-40B4-BE49-F238E27FC236}">
                    <a16:creationId xmlns:a16="http://schemas.microsoft.com/office/drawing/2014/main" id="{A81AFDD4-2F2E-488C-AD08-007A30655C5D}"/>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28" name="Rectangle 27">
                <a:extLst>
                  <a:ext uri="{FF2B5EF4-FFF2-40B4-BE49-F238E27FC236}">
                    <a16:creationId xmlns:a16="http://schemas.microsoft.com/office/drawing/2014/main" id="{875F0E25-51D7-4716-B60F-13796494F628}"/>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29" name="TextBox 28">
                <a:extLst>
                  <a:ext uri="{FF2B5EF4-FFF2-40B4-BE49-F238E27FC236}">
                    <a16:creationId xmlns:a16="http://schemas.microsoft.com/office/drawing/2014/main" id="{1DE82EE8-AC0D-4FDD-BD90-5511DAB5E627}"/>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30" name="TextBox 29">
                <a:extLst>
                  <a:ext uri="{FF2B5EF4-FFF2-40B4-BE49-F238E27FC236}">
                    <a16:creationId xmlns:a16="http://schemas.microsoft.com/office/drawing/2014/main" id="{18C20E00-9CD5-4265-A0F5-C5E4CB263BEC}"/>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31" name="TextBox 30">
                <a:extLst>
                  <a:ext uri="{FF2B5EF4-FFF2-40B4-BE49-F238E27FC236}">
                    <a16:creationId xmlns:a16="http://schemas.microsoft.com/office/drawing/2014/main" id="{E899F17A-A2DC-471C-9D60-8B8230D23668}"/>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32" name="TextBox 31">
                <a:extLst>
                  <a:ext uri="{FF2B5EF4-FFF2-40B4-BE49-F238E27FC236}">
                    <a16:creationId xmlns:a16="http://schemas.microsoft.com/office/drawing/2014/main" id="{80B519EB-3A6A-4578-8318-784C191B455E}"/>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3" name="TextBox 32">
                <a:extLst>
                  <a:ext uri="{FF2B5EF4-FFF2-40B4-BE49-F238E27FC236}">
                    <a16:creationId xmlns:a16="http://schemas.microsoft.com/office/drawing/2014/main" id="{AA7585A3-9E11-4357-AD79-87DD3199BCA9}"/>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45" name="Straight Connector 44">
            <a:extLst>
              <a:ext uri="{FF2B5EF4-FFF2-40B4-BE49-F238E27FC236}">
                <a16:creationId xmlns:a16="http://schemas.microsoft.com/office/drawing/2014/main" id="{F842A406-8C90-48EB-8D60-1DD8C6880844}"/>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529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oints ">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4" name="Picture Placeholder 13">
            <a:extLst>
              <a:ext uri="{FF2B5EF4-FFF2-40B4-BE49-F238E27FC236}">
                <a16:creationId xmlns:a16="http://schemas.microsoft.com/office/drawing/2014/main" id="{F03CA79F-A4C4-45EF-A60F-65C497172836}"/>
              </a:ext>
            </a:extLst>
          </p:cNvPr>
          <p:cNvSpPr>
            <a:spLocks noGrp="1"/>
          </p:cNvSpPr>
          <p:nvPr>
            <p:ph type="pic" sz="quarter" idx="13" hasCustomPrompt="1"/>
          </p:nvPr>
        </p:nvSpPr>
        <p:spPr>
          <a:xfrm>
            <a:off x="7345679" y="0"/>
            <a:ext cx="4846322" cy="6858000"/>
          </a:xfrm>
          <a:custGeom>
            <a:avLst/>
            <a:gdLst>
              <a:gd name="connsiteX0" fmla="*/ 0 w 4846322"/>
              <a:gd name="connsiteY0" fmla="*/ 0 h 6858000"/>
              <a:gd name="connsiteX1" fmla="*/ 4846322 w 4846322"/>
              <a:gd name="connsiteY1" fmla="*/ 0 h 6858000"/>
              <a:gd name="connsiteX2" fmla="*/ 4846322 w 4846322"/>
              <a:gd name="connsiteY2" fmla="*/ 6858000 h 6858000"/>
              <a:gd name="connsiteX3" fmla="*/ 0 w 4846322"/>
              <a:gd name="connsiteY3" fmla="*/ 6858000 h 6858000"/>
              <a:gd name="connsiteX4" fmla="*/ 1654165 w 4846322"/>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6322" h="6858000">
                <a:moveTo>
                  <a:pt x="0" y="0"/>
                </a:moveTo>
                <a:lnTo>
                  <a:pt x="4846322" y="0"/>
                </a:lnTo>
                <a:lnTo>
                  <a:pt x="4846322" y="6858000"/>
                </a:lnTo>
                <a:lnTo>
                  <a:pt x="0" y="6858000"/>
                </a:lnTo>
                <a:lnTo>
                  <a:pt x="1654165" y="3429000"/>
                </a:lnTo>
                <a:close/>
              </a:path>
            </a:pathLst>
          </a:custGeom>
        </p:spPr>
        <p:txBody>
          <a:bodyPr wrap="square" anchor="ctr">
            <a:noAutofit/>
          </a:bodyPr>
          <a:lstStyle>
            <a:lvl1pPr algn="ctr">
              <a:defRPr/>
            </a:lvl1pPr>
          </a:lstStyle>
          <a:p>
            <a:r>
              <a:rPr lang="en-GB"/>
              <a:t>Click on the icon </a:t>
            </a:r>
            <a:br>
              <a:rPr lang="en-GB"/>
            </a:br>
            <a:r>
              <a:rPr lang="en-GB"/>
              <a:t>to insert an image</a:t>
            </a:r>
          </a:p>
          <a:p>
            <a:endParaRPr lang="en-GB"/>
          </a:p>
          <a:p>
            <a:endParaRPr lang="en-GB"/>
          </a:p>
          <a:p>
            <a:endParaRPr lang="en-GB"/>
          </a:p>
        </p:txBody>
      </p:sp>
      <p:pic>
        <p:nvPicPr>
          <p:cNvPr id="16" name="Picture 15">
            <a:extLst>
              <a:ext uri="{FF2B5EF4-FFF2-40B4-BE49-F238E27FC236}">
                <a16:creationId xmlns:a16="http://schemas.microsoft.com/office/drawing/2014/main" id="{889B9E92-A364-4897-A353-AACECFDC5D04}"/>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7" name="Straight Connector 16">
            <a:extLst>
              <a:ext uri="{FF2B5EF4-FFF2-40B4-BE49-F238E27FC236}">
                <a16:creationId xmlns:a16="http://schemas.microsoft.com/office/drawing/2014/main" id="{7625E7C6-959E-47AD-8EE9-792DB4E4514A}"/>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B4E0B23D-E905-43A2-8B6E-A697B641907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0" name="Text Placeholder 19">
            <a:extLst>
              <a:ext uri="{FF2B5EF4-FFF2-40B4-BE49-F238E27FC236}">
                <a16:creationId xmlns:a16="http://schemas.microsoft.com/office/drawing/2014/main" id="{F7CB625E-6ABC-4183-B57C-5A32D1BDFCB8}"/>
              </a:ext>
            </a:extLst>
          </p:cNvPr>
          <p:cNvSpPr>
            <a:spLocks noGrp="1"/>
          </p:cNvSpPr>
          <p:nvPr>
            <p:ph type="body" sz="quarter" idx="14" hasCustomPrompt="1"/>
          </p:nvPr>
        </p:nvSpPr>
        <p:spPr>
          <a:xfrm>
            <a:off x="761998" y="635795"/>
            <a:ext cx="3016243" cy="481808"/>
          </a:xfrm>
        </p:spPr>
        <p:txBody>
          <a:bodyPr anchor="b"/>
          <a:lstStyle>
            <a:lvl1pPr>
              <a:defRPr sz="2600" b="0">
                <a:solidFill>
                  <a:schemeClr val="accent2"/>
                </a:solidFill>
                <a:latin typeface="+mj-lt"/>
              </a:defRPr>
            </a:lvl1pPr>
          </a:lstStyle>
          <a:p>
            <a:pPr lvl="0"/>
            <a:r>
              <a:rPr lang="en-US"/>
              <a:t>XX /</a:t>
            </a:r>
            <a:endParaRPr lang="en-GB"/>
          </a:p>
        </p:txBody>
      </p:sp>
      <p:sp>
        <p:nvSpPr>
          <p:cNvPr id="22" name="Text Placeholder 19">
            <a:extLst>
              <a:ext uri="{FF2B5EF4-FFF2-40B4-BE49-F238E27FC236}">
                <a16:creationId xmlns:a16="http://schemas.microsoft.com/office/drawing/2014/main" id="{B1491A8D-B8C9-48F9-A2DF-9CF784161BF3}"/>
              </a:ext>
            </a:extLst>
          </p:cNvPr>
          <p:cNvSpPr>
            <a:spLocks noGrp="1"/>
          </p:cNvSpPr>
          <p:nvPr>
            <p:ph type="body" sz="quarter" idx="15" hasCustomPrompt="1"/>
          </p:nvPr>
        </p:nvSpPr>
        <p:spPr>
          <a:xfrm>
            <a:off x="761998" y="1116807"/>
            <a:ext cx="3016243" cy="600074"/>
          </a:xfrm>
        </p:spPr>
        <p:txBody>
          <a:bodyPr anchor="t"/>
          <a:lstStyle>
            <a:lvl1pPr>
              <a:defRPr sz="4200" cap="all" baseline="0">
                <a:solidFill>
                  <a:schemeClr val="accent1"/>
                </a:solidFill>
                <a:latin typeface="+mj-lt"/>
              </a:defRPr>
            </a:lvl1pPr>
          </a:lstStyle>
          <a:p>
            <a:pPr lvl="0"/>
            <a:r>
              <a:rPr lang="en-US"/>
              <a:t>title here</a:t>
            </a:r>
            <a:endParaRPr lang="en-GB"/>
          </a:p>
        </p:txBody>
      </p:sp>
      <p:sp>
        <p:nvSpPr>
          <p:cNvPr id="24" name="Text Placeholder 23">
            <a:extLst>
              <a:ext uri="{FF2B5EF4-FFF2-40B4-BE49-F238E27FC236}">
                <a16:creationId xmlns:a16="http://schemas.microsoft.com/office/drawing/2014/main" id="{C027564E-C7C0-4AD2-B1FF-30C606499E29}"/>
              </a:ext>
            </a:extLst>
          </p:cNvPr>
          <p:cNvSpPr>
            <a:spLocks noGrp="1"/>
          </p:cNvSpPr>
          <p:nvPr>
            <p:ph type="body" sz="quarter" idx="16" hasCustomPrompt="1"/>
          </p:nvPr>
        </p:nvSpPr>
        <p:spPr>
          <a:xfrm>
            <a:off x="761998" y="1848644"/>
            <a:ext cx="3016242" cy="1530720"/>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
        <p:nvSpPr>
          <p:cNvPr id="25" name="Text Placeholder 19">
            <a:extLst>
              <a:ext uri="{FF2B5EF4-FFF2-40B4-BE49-F238E27FC236}">
                <a16:creationId xmlns:a16="http://schemas.microsoft.com/office/drawing/2014/main" id="{03CB61D7-4C4D-4E1F-81A6-7D903D991708}"/>
              </a:ext>
            </a:extLst>
          </p:cNvPr>
          <p:cNvSpPr>
            <a:spLocks noGrp="1"/>
          </p:cNvSpPr>
          <p:nvPr>
            <p:ph type="body" sz="quarter" idx="17" hasCustomPrompt="1"/>
          </p:nvPr>
        </p:nvSpPr>
        <p:spPr>
          <a:xfrm>
            <a:off x="4393363" y="635795"/>
            <a:ext cx="3016243" cy="481808"/>
          </a:xfrm>
        </p:spPr>
        <p:txBody>
          <a:bodyPr anchor="b"/>
          <a:lstStyle>
            <a:lvl1pPr>
              <a:defRPr sz="2600">
                <a:solidFill>
                  <a:schemeClr val="accent2"/>
                </a:solidFill>
                <a:latin typeface="+mj-lt"/>
              </a:defRPr>
            </a:lvl1pPr>
          </a:lstStyle>
          <a:p>
            <a:pPr lvl="0"/>
            <a:r>
              <a:rPr lang="en-US"/>
              <a:t>XX /</a:t>
            </a:r>
            <a:endParaRPr lang="en-GB"/>
          </a:p>
        </p:txBody>
      </p:sp>
      <p:sp>
        <p:nvSpPr>
          <p:cNvPr id="26" name="Text Placeholder 19">
            <a:extLst>
              <a:ext uri="{FF2B5EF4-FFF2-40B4-BE49-F238E27FC236}">
                <a16:creationId xmlns:a16="http://schemas.microsoft.com/office/drawing/2014/main" id="{68941099-A982-4C32-BB5D-8A7DD5FE4DB2}"/>
              </a:ext>
            </a:extLst>
          </p:cNvPr>
          <p:cNvSpPr>
            <a:spLocks noGrp="1"/>
          </p:cNvSpPr>
          <p:nvPr>
            <p:ph type="body" sz="quarter" idx="18" hasCustomPrompt="1"/>
          </p:nvPr>
        </p:nvSpPr>
        <p:spPr>
          <a:xfrm>
            <a:off x="4393363" y="1116807"/>
            <a:ext cx="3016243" cy="600074"/>
          </a:xfrm>
        </p:spPr>
        <p:txBody>
          <a:bodyPr anchor="t"/>
          <a:lstStyle>
            <a:lvl1pPr>
              <a:defRPr sz="4200" cap="all" baseline="0">
                <a:solidFill>
                  <a:schemeClr val="accent1"/>
                </a:solidFill>
                <a:latin typeface="+mj-lt"/>
              </a:defRPr>
            </a:lvl1pPr>
          </a:lstStyle>
          <a:p>
            <a:pPr lvl="0"/>
            <a:r>
              <a:rPr lang="en-US"/>
              <a:t>title here</a:t>
            </a:r>
            <a:endParaRPr lang="en-GB"/>
          </a:p>
        </p:txBody>
      </p:sp>
      <p:sp>
        <p:nvSpPr>
          <p:cNvPr id="27" name="Text Placeholder 23">
            <a:extLst>
              <a:ext uri="{FF2B5EF4-FFF2-40B4-BE49-F238E27FC236}">
                <a16:creationId xmlns:a16="http://schemas.microsoft.com/office/drawing/2014/main" id="{8E988085-F2ED-47F7-89A4-3C9A5D2875A0}"/>
              </a:ext>
            </a:extLst>
          </p:cNvPr>
          <p:cNvSpPr>
            <a:spLocks noGrp="1"/>
          </p:cNvSpPr>
          <p:nvPr>
            <p:ph type="body" sz="quarter" idx="19" hasCustomPrompt="1"/>
          </p:nvPr>
        </p:nvSpPr>
        <p:spPr>
          <a:xfrm>
            <a:off x="4393363" y="1848644"/>
            <a:ext cx="3016242" cy="1530720"/>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
        <p:nvSpPr>
          <p:cNvPr id="28" name="Text Placeholder 19">
            <a:extLst>
              <a:ext uri="{FF2B5EF4-FFF2-40B4-BE49-F238E27FC236}">
                <a16:creationId xmlns:a16="http://schemas.microsoft.com/office/drawing/2014/main" id="{CFC7D61F-80B2-4D6D-A320-9EFCCBA9D822}"/>
              </a:ext>
            </a:extLst>
          </p:cNvPr>
          <p:cNvSpPr>
            <a:spLocks noGrp="1"/>
          </p:cNvSpPr>
          <p:nvPr>
            <p:ph type="body" sz="quarter" idx="20" hasCustomPrompt="1"/>
          </p:nvPr>
        </p:nvSpPr>
        <p:spPr>
          <a:xfrm>
            <a:off x="761998" y="3567169"/>
            <a:ext cx="3016243" cy="481808"/>
          </a:xfrm>
        </p:spPr>
        <p:txBody>
          <a:bodyPr anchor="b"/>
          <a:lstStyle>
            <a:lvl1pPr>
              <a:defRPr sz="2600">
                <a:solidFill>
                  <a:schemeClr val="accent2"/>
                </a:solidFill>
                <a:latin typeface="+mj-lt"/>
              </a:defRPr>
            </a:lvl1pPr>
          </a:lstStyle>
          <a:p>
            <a:pPr lvl="0"/>
            <a:r>
              <a:rPr lang="en-US"/>
              <a:t>XX /</a:t>
            </a:r>
            <a:endParaRPr lang="en-GB"/>
          </a:p>
        </p:txBody>
      </p:sp>
      <p:sp>
        <p:nvSpPr>
          <p:cNvPr id="29" name="Text Placeholder 19">
            <a:extLst>
              <a:ext uri="{FF2B5EF4-FFF2-40B4-BE49-F238E27FC236}">
                <a16:creationId xmlns:a16="http://schemas.microsoft.com/office/drawing/2014/main" id="{134C6CF5-EB38-4A1B-A778-4ABF9CD1E19E}"/>
              </a:ext>
            </a:extLst>
          </p:cNvPr>
          <p:cNvSpPr>
            <a:spLocks noGrp="1"/>
          </p:cNvSpPr>
          <p:nvPr>
            <p:ph type="body" sz="quarter" idx="21" hasCustomPrompt="1"/>
          </p:nvPr>
        </p:nvSpPr>
        <p:spPr>
          <a:xfrm>
            <a:off x="761998" y="4048181"/>
            <a:ext cx="3016243" cy="600074"/>
          </a:xfrm>
        </p:spPr>
        <p:txBody>
          <a:bodyPr anchor="t"/>
          <a:lstStyle>
            <a:lvl1pPr>
              <a:defRPr sz="4200" cap="all" baseline="0">
                <a:solidFill>
                  <a:schemeClr val="accent1"/>
                </a:solidFill>
                <a:latin typeface="+mj-lt"/>
              </a:defRPr>
            </a:lvl1pPr>
          </a:lstStyle>
          <a:p>
            <a:pPr lvl="0"/>
            <a:r>
              <a:rPr lang="en-US"/>
              <a:t>title here</a:t>
            </a:r>
            <a:endParaRPr lang="en-GB"/>
          </a:p>
        </p:txBody>
      </p:sp>
      <p:sp>
        <p:nvSpPr>
          <p:cNvPr id="30" name="Text Placeholder 23">
            <a:extLst>
              <a:ext uri="{FF2B5EF4-FFF2-40B4-BE49-F238E27FC236}">
                <a16:creationId xmlns:a16="http://schemas.microsoft.com/office/drawing/2014/main" id="{F9CA5B66-A035-4DCF-9A4A-360DF990620B}"/>
              </a:ext>
            </a:extLst>
          </p:cNvPr>
          <p:cNvSpPr>
            <a:spLocks noGrp="1"/>
          </p:cNvSpPr>
          <p:nvPr>
            <p:ph type="body" sz="quarter" idx="22" hasCustomPrompt="1"/>
          </p:nvPr>
        </p:nvSpPr>
        <p:spPr>
          <a:xfrm>
            <a:off x="761998" y="4780018"/>
            <a:ext cx="3016242" cy="1530720"/>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sp>
        <p:nvSpPr>
          <p:cNvPr id="31" name="Text Placeholder 19">
            <a:extLst>
              <a:ext uri="{FF2B5EF4-FFF2-40B4-BE49-F238E27FC236}">
                <a16:creationId xmlns:a16="http://schemas.microsoft.com/office/drawing/2014/main" id="{F12B8A70-1257-4CAE-91DC-190525DA758B}"/>
              </a:ext>
            </a:extLst>
          </p:cNvPr>
          <p:cNvSpPr>
            <a:spLocks noGrp="1"/>
          </p:cNvSpPr>
          <p:nvPr>
            <p:ph type="body" sz="quarter" idx="23" hasCustomPrompt="1"/>
          </p:nvPr>
        </p:nvSpPr>
        <p:spPr>
          <a:xfrm>
            <a:off x="4393363" y="3567169"/>
            <a:ext cx="3016243" cy="481808"/>
          </a:xfrm>
        </p:spPr>
        <p:txBody>
          <a:bodyPr anchor="b"/>
          <a:lstStyle>
            <a:lvl1pPr>
              <a:defRPr sz="2600">
                <a:solidFill>
                  <a:schemeClr val="accent2"/>
                </a:solidFill>
                <a:latin typeface="+mj-lt"/>
              </a:defRPr>
            </a:lvl1pPr>
          </a:lstStyle>
          <a:p>
            <a:pPr lvl="0"/>
            <a:r>
              <a:rPr lang="en-US"/>
              <a:t>XX /</a:t>
            </a:r>
            <a:endParaRPr lang="en-GB"/>
          </a:p>
        </p:txBody>
      </p:sp>
      <p:sp>
        <p:nvSpPr>
          <p:cNvPr id="32" name="Text Placeholder 19">
            <a:extLst>
              <a:ext uri="{FF2B5EF4-FFF2-40B4-BE49-F238E27FC236}">
                <a16:creationId xmlns:a16="http://schemas.microsoft.com/office/drawing/2014/main" id="{BC506DCC-DDB9-4BD4-B65A-65D7448AF0F0}"/>
              </a:ext>
            </a:extLst>
          </p:cNvPr>
          <p:cNvSpPr>
            <a:spLocks noGrp="1"/>
          </p:cNvSpPr>
          <p:nvPr>
            <p:ph type="body" sz="quarter" idx="24" hasCustomPrompt="1"/>
          </p:nvPr>
        </p:nvSpPr>
        <p:spPr>
          <a:xfrm>
            <a:off x="4393363" y="4048181"/>
            <a:ext cx="3016243" cy="600074"/>
          </a:xfrm>
        </p:spPr>
        <p:txBody>
          <a:bodyPr anchor="t"/>
          <a:lstStyle>
            <a:lvl1pPr>
              <a:defRPr sz="4200" cap="all" baseline="0">
                <a:solidFill>
                  <a:schemeClr val="accent1"/>
                </a:solidFill>
                <a:latin typeface="+mj-lt"/>
              </a:defRPr>
            </a:lvl1pPr>
          </a:lstStyle>
          <a:p>
            <a:pPr lvl="0"/>
            <a:r>
              <a:rPr lang="en-US"/>
              <a:t>title here</a:t>
            </a:r>
            <a:endParaRPr lang="en-GB"/>
          </a:p>
        </p:txBody>
      </p:sp>
      <p:sp>
        <p:nvSpPr>
          <p:cNvPr id="33" name="Text Placeholder 23">
            <a:extLst>
              <a:ext uri="{FF2B5EF4-FFF2-40B4-BE49-F238E27FC236}">
                <a16:creationId xmlns:a16="http://schemas.microsoft.com/office/drawing/2014/main" id="{28489008-643F-4287-9A1D-5C35A31BEC11}"/>
              </a:ext>
            </a:extLst>
          </p:cNvPr>
          <p:cNvSpPr>
            <a:spLocks noGrp="1"/>
          </p:cNvSpPr>
          <p:nvPr>
            <p:ph type="body" sz="quarter" idx="25" hasCustomPrompt="1"/>
          </p:nvPr>
        </p:nvSpPr>
        <p:spPr>
          <a:xfrm>
            <a:off x="4393363" y="4780018"/>
            <a:ext cx="3016242" cy="1530720"/>
          </a:xfrm>
        </p:spPr>
        <p:txBody>
          <a:bodyPr/>
          <a:lstStyle>
            <a:lvl1pPr>
              <a:defRPr/>
            </a:lvl1pPr>
          </a:lstStyle>
          <a:p>
            <a:pPr lvl="0"/>
            <a:r>
              <a:rPr lang="en-US"/>
              <a:t>Enter text here</a:t>
            </a:r>
          </a:p>
          <a:p>
            <a:pPr lvl="1"/>
            <a:r>
              <a:rPr lang="en-US"/>
              <a:t>Second level</a:t>
            </a:r>
          </a:p>
          <a:p>
            <a:pPr lvl="2"/>
            <a:r>
              <a:rPr lang="en-US"/>
              <a:t>Third level</a:t>
            </a:r>
          </a:p>
          <a:p>
            <a:pPr lvl="3"/>
            <a:r>
              <a:rPr lang="en-US"/>
              <a:t>Fourth level</a:t>
            </a:r>
          </a:p>
          <a:p>
            <a:pPr lvl="4"/>
            <a:r>
              <a:rPr lang="en-US"/>
              <a:t>Fifth level</a:t>
            </a:r>
            <a:endParaRPr lang="en-GB"/>
          </a:p>
        </p:txBody>
      </p:sp>
      <p:grpSp>
        <p:nvGrpSpPr>
          <p:cNvPr id="34" name="Group 33">
            <a:extLst>
              <a:ext uri="{FF2B5EF4-FFF2-40B4-BE49-F238E27FC236}">
                <a16:creationId xmlns:a16="http://schemas.microsoft.com/office/drawing/2014/main" id="{9C3673B5-7470-4F76-9A96-89F0094F94D1}"/>
              </a:ext>
            </a:extLst>
          </p:cNvPr>
          <p:cNvGrpSpPr/>
          <p:nvPr userDrawn="1"/>
        </p:nvGrpSpPr>
        <p:grpSpPr>
          <a:xfrm>
            <a:off x="-5222362" y="0"/>
            <a:ext cx="5192969" cy="4970639"/>
            <a:chOff x="-5222362" y="4499311"/>
            <a:chExt cx="5192969" cy="4970639"/>
          </a:xfrm>
        </p:grpSpPr>
        <p:pic>
          <p:nvPicPr>
            <p:cNvPr id="35" name="Picture 34">
              <a:extLst>
                <a:ext uri="{FF2B5EF4-FFF2-40B4-BE49-F238E27FC236}">
                  <a16:creationId xmlns:a16="http://schemas.microsoft.com/office/drawing/2014/main" id="{FF082123-D98F-4012-A58D-FF14196C8E1E}"/>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36" name="Group 35">
              <a:extLst>
                <a:ext uri="{FF2B5EF4-FFF2-40B4-BE49-F238E27FC236}">
                  <a16:creationId xmlns:a16="http://schemas.microsoft.com/office/drawing/2014/main" id="{C215766C-F4EA-411B-A097-75DCF282E9A7}"/>
                </a:ext>
              </a:extLst>
            </p:cNvPr>
            <p:cNvGrpSpPr/>
            <p:nvPr userDrawn="1"/>
          </p:nvGrpSpPr>
          <p:grpSpPr>
            <a:xfrm>
              <a:off x="-3670299" y="4499311"/>
              <a:ext cx="3640906" cy="4970639"/>
              <a:chOff x="-3670299" y="4499311"/>
              <a:chExt cx="3640906" cy="4970639"/>
            </a:xfrm>
          </p:grpSpPr>
          <p:sp>
            <p:nvSpPr>
              <p:cNvPr id="37" name="Rectangle 36">
                <a:extLst>
                  <a:ext uri="{FF2B5EF4-FFF2-40B4-BE49-F238E27FC236}">
                    <a16:creationId xmlns:a16="http://schemas.microsoft.com/office/drawing/2014/main" id="{4A9F9587-10C8-4057-945D-5CA4AEBE0892}"/>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38" name="TextBox 37">
                <a:extLst>
                  <a:ext uri="{FF2B5EF4-FFF2-40B4-BE49-F238E27FC236}">
                    <a16:creationId xmlns:a16="http://schemas.microsoft.com/office/drawing/2014/main" id="{9A46D96E-B018-4B99-A5D1-58EF61354D6A}"/>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39" name="Rectangle 38">
                <a:extLst>
                  <a:ext uri="{FF2B5EF4-FFF2-40B4-BE49-F238E27FC236}">
                    <a16:creationId xmlns:a16="http://schemas.microsoft.com/office/drawing/2014/main" id="{C2685DA5-8BEA-4571-94A7-7CDFB11BA2DE}"/>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0" name="TextBox 39">
                <a:extLst>
                  <a:ext uri="{FF2B5EF4-FFF2-40B4-BE49-F238E27FC236}">
                    <a16:creationId xmlns:a16="http://schemas.microsoft.com/office/drawing/2014/main" id="{C3CCE674-1A9D-4ABC-A4ED-90AFC0BFA17E}"/>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1" name="TextBox 40">
                <a:extLst>
                  <a:ext uri="{FF2B5EF4-FFF2-40B4-BE49-F238E27FC236}">
                    <a16:creationId xmlns:a16="http://schemas.microsoft.com/office/drawing/2014/main" id="{5A7B8D3B-1739-4AF3-8C3E-E642751463C0}"/>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2" name="TextBox 41">
                <a:extLst>
                  <a:ext uri="{FF2B5EF4-FFF2-40B4-BE49-F238E27FC236}">
                    <a16:creationId xmlns:a16="http://schemas.microsoft.com/office/drawing/2014/main" id="{C6FEF7BC-5AD9-4782-9678-E43FC62C91B9}"/>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3" name="TextBox 42">
                <a:extLst>
                  <a:ext uri="{FF2B5EF4-FFF2-40B4-BE49-F238E27FC236}">
                    <a16:creationId xmlns:a16="http://schemas.microsoft.com/office/drawing/2014/main" id="{EC9E4BB2-0CD6-4448-AA18-5DEB9D3567F5}"/>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4" name="TextBox 43">
                <a:extLst>
                  <a:ext uri="{FF2B5EF4-FFF2-40B4-BE49-F238E27FC236}">
                    <a16:creationId xmlns:a16="http://schemas.microsoft.com/office/drawing/2014/main" id="{038FBA62-F486-46A3-93EC-8BB11A188314}"/>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45" name="Straight Connector 44">
            <a:extLst>
              <a:ext uri="{FF2B5EF4-FFF2-40B4-BE49-F238E27FC236}">
                <a16:creationId xmlns:a16="http://schemas.microsoft.com/office/drawing/2014/main" id="{9F4D19D6-F349-485A-84E8-7E31FE06F1DD}"/>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246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0" y="486410"/>
            <a:ext cx="8987017" cy="586119"/>
          </a:xfrm>
        </p:spPr>
        <p:txBody>
          <a:bodyPr/>
          <a:lstStyle>
            <a:lvl1pPr>
              <a:defRPr>
                <a:solidFill>
                  <a:schemeClr val="accent1"/>
                </a:solidFill>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2" name="Text Placeholder 11">
            <a:extLst>
              <a:ext uri="{FF2B5EF4-FFF2-40B4-BE49-F238E27FC236}">
                <a16:creationId xmlns:a16="http://schemas.microsoft.com/office/drawing/2014/main" id="{0110AF81-7F79-4464-9871-9B9658FA1910}"/>
              </a:ext>
            </a:extLst>
          </p:cNvPr>
          <p:cNvSpPr>
            <a:spLocks noGrp="1"/>
          </p:cNvSpPr>
          <p:nvPr>
            <p:ph type="body" sz="quarter" idx="13" hasCustomPrompt="1"/>
          </p:nvPr>
        </p:nvSpPr>
        <p:spPr>
          <a:xfrm>
            <a:off x="10537833" y="0"/>
            <a:ext cx="1654166" cy="6858000"/>
          </a:xfrm>
          <a:custGeom>
            <a:avLst/>
            <a:gdLst>
              <a:gd name="connsiteX0" fmla="*/ 1654166 w 1654166"/>
              <a:gd name="connsiteY0" fmla="*/ 3429000 h 6858000"/>
              <a:gd name="connsiteX1" fmla="*/ 1654166 w 1654166"/>
              <a:gd name="connsiteY1" fmla="*/ 6858000 h 6858000"/>
              <a:gd name="connsiteX2" fmla="*/ 0 w 1654166"/>
              <a:gd name="connsiteY2" fmla="*/ 6858000 h 6858000"/>
              <a:gd name="connsiteX3" fmla="*/ 0 w 1654166"/>
              <a:gd name="connsiteY3" fmla="*/ 0 h 6858000"/>
              <a:gd name="connsiteX4" fmla="*/ 1654166 w 1654166"/>
              <a:gd name="connsiteY4" fmla="*/ 0 h 6858000"/>
              <a:gd name="connsiteX5" fmla="*/ 1654166 w 1654166"/>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54166" h="6858000">
                <a:moveTo>
                  <a:pt x="1654166" y="3429000"/>
                </a:moveTo>
                <a:lnTo>
                  <a:pt x="1654166" y="6858000"/>
                </a:lnTo>
                <a:lnTo>
                  <a:pt x="0" y="6858000"/>
                </a:lnTo>
                <a:close/>
                <a:moveTo>
                  <a:pt x="0" y="0"/>
                </a:moveTo>
                <a:lnTo>
                  <a:pt x="1654166" y="0"/>
                </a:lnTo>
                <a:lnTo>
                  <a:pt x="1654166" y="3429000"/>
                </a:lnTo>
                <a:close/>
              </a:path>
            </a:pathLst>
          </a:custGeom>
          <a:solidFill>
            <a:schemeClr val="accent1"/>
          </a:solidFill>
        </p:spPr>
        <p:txBody>
          <a:bodyPr wrap="square">
            <a:noAutofit/>
          </a:bodyPr>
          <a:lstStyle>
            <a:lvl1pPr>
              <a:defRPr/>
            </a:lvl1pPr>
          </a:lstStyle>
          <a:p>
            <a:pPr lvl="0"/>
            <a:r>
              <a:rPr lang="en-US"/>
              <a:t> </a:t>
            </a:r>
            <a:endParaRPr lang="en-GB"/>
          </a:p>
        </p:txBody>
      </p:sp>
      <p:sp>
        <p:nvSpPr>
          <p:cNvPr id="14" name="Chart Placeholder 13">
            <a:extLst>
              <a:ext uri="{FF2B5EF4-FFF2-40B4-BE49-F238E27FC236}">
                <a16:creationId xmlns:a16="http://schemas.microsoft.com/office/drawing/2014/main" id="{8BEB6A46-72C2-4663-90A5-AA660E674D60}"/>
              </a:ext>
            </a:extLst>
          </p:cNvPr>
          <p:cNvSpPr>
            <a:spLocks noGrp="1"/>
          </p:cNvSpPr>
          <p:nvPr>
            <p:ph type="chart" sz="quarter" idx="14" hasCustomPrompt="1"/>
          </p:nvPr>
        </p:nvSpPr>
        <p:spPr>
          <a:xfrm>
            <a:off x="1735057" y="1984375"/>
            <a:ext cx="8685293" cy="3509773"/>
          </a:xfrm>
        </p:spPr>
        <p:txBody>
          <a:bodyPr anchor="ctr"/>
          <a:lstStyle>
            <a:lvl1pPr algn="ctr">
              <a:defRPr/>
            </a:lvl1pPr>
          </a:lstStyle>
          <a:p>
            <a:r>
              <a:rPr lang="en-GB"/>
              <a:t>Click on the icon to insert a chart</a:t>
            </a:r>
          </a:p>
          <a:p>
            <a:endParaRPr lang="en-GB"/>
          </a:p>
          <a:p>
            <a:endParaRPr lang="en-GB"/>
          </a:p>
        </p:txBody>
      </p:sp>
      <p:sp>
        <p:nvSpPr>
          <p:cNvPr id="16" name="Text Placeholder 15">
            <a:extLst>
              <a:ext uri="{FF2B5EF4-FFF2-40B4-BE49-F238E27FC236}">
                <a16:creationId xmlns:a16="http://schemas.microsoft.com/office/drawing/2014/main" id="{8E00BA51-671A-40BD-A474-25CB711AA9D4}"/>
              </a:ext>
            </a:extLst>
          </p:cNvPr>
          <p:cNvSpPr>
            <a:spLocks noGrp="1"/>
          </p:cNvSpPr>
          <p:nvPr>
            <p:ph type="body" sz="quarter" idx="15" hasCustomPrompt="1"/>
          </p:nvPr>
        </p:nvSpPr>
        <p:spPr>
          <a:xfrm>
            <a:off x="761999" y="1108075"/>
            <a:ext cx="8987017" cy="314325"/>
          </a:xfrm>
        </p:spPr>
        <p:txBody>
          <a:bodyPr/>
          <a:lstStyle>
            <a:lvl1pPr>
              <a:defRPr sz="1600" cap="all" baseline="0">
                <a:solidFill>
                  <a:schemeClr val="tx2"/>
                </a:solidFill>
              </a:defRPr>
            </a:lvl1pPr>
            <a:lvl2pPr>
              <a:defRPr sz="1600"/>
            </a:lvl2pPr>
            <a:lvl3pPr>
              <a:defRPr sz="1200"/>
            </a:lvl3pPr>
            <a:lvl4pPr>
              <a:defRPr sz="1100"/>
            </a:lvl4pPr>
            <a:lvl5pPr>
              <a:defRPr sz="1100"/>
            </a:lvl5pPr>
          </a:lstStyle>
          <a:p>
            <a:pPr lvl="0"/>
            <a:r>
              <a:rPr lang="en-US"/>
              <a:t>Enter subtitle here </a:t>
            </a:r>
            <a:endParaRPr lang="en-GB"/>
          </a:p>
        </p:txBody>
      </p:sp>
      <p:sp>
        <p:nvSpPr>
          <p:cNvPr id="17" name="Text Placeholder 15">
            <a:extLst>
              <a:ext uri="{FF2B5EF4-FFF2-40B4-BE49-F238E27FC236}">
                <a16:creationId xmlns:a16="http://schemas.microsoft.com/office/drawing/2014/main" id="{3FDE52AC-C1EE-4561-A72D-38CF90907B40}"/>
              </a:ext>
            </a:extLst>
          </p:cNvPr>
          <p:cNvSpPr>
            <a:spLocks noGrp="1"/>
          </p:cNvSpPr>
          <p:nvPr>
            <p:ph type="body" sz="quarter" idx="16" hasCustomPrompt="1"/>
          </p:nvPr>
        </p:nvSpPr>
        <p:spPr>
          <a:xfrm>
            <a:off x="761999" y="1630629"/>
            <a:ext cx="8987017" cy="314325"/>
          </a:xfrm>
        </p:spPr>
        <p:txBody>
          <a:bodyPr/>
          <a:lstStyle>
            <a:lvl1pPr>
              <a:defRPr sz="1200" cap="none" baseline="0">
                <a:solidFill>
                  <a:schemeClr val="tx2"/>
                </a:solidFill>
              </a:defRPr>
            </a:lvl1pPr>
            <a:lvl2pPr>
              <a:defRPr sz="1600"/>
            </a:lvl2pPr>
            <a:lvl3pPr>
              <a:defRPr sz="1200"/>
            </a:lvl3pPr>
            <a:lvl4pPr>
              <a:defRPr sz="1100"/>
            </a:lvl4pPr>
            <a:lvl5pPr>
              <a:defRPr sz="1100"/>
            </a:lvl5pPr>
          </a:lstStyle>
          <a:p>
            <a:pPr lvl="0"/>
            <a:r>
              <a:rPr lang="en-US"/>
              <a:t>Enter subtitle here </a:t>
            </a:r>
            <a:endParaRPr lang="en-GB"/>
          </a:p>
        </p:txBody>
      </p:sp>
      <p:pic>
        <p:nvPicPr>
          <p:cNvPr id="21" name="Picture 20">
            <a:extLst>
              <a:ext uri="{FF2B5EF4-FFF2-40B4-BE49-F238E27FC236}">
                <a16:creationId xmlns:a16="http://schemas.microsoft.com/office/drawing/2014/main" id="{AE248FBF-C2D9-4750-B1A3-1076031542D3}"/>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2" name="Straight Connector 21">
            <a:extLst>
              <a:ext uri="{FF2B5EF4-FFF2-40B4-BE49-F238E27FC236}">
                <a16:creationId xmlns:a16="http://schemas.microsoft.com/office/drawing/2014/main" id="{6042E6E3-F6A7-41C0-988C-96D4004F03CE}"/>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3" name="Picture 22">
            <a:extLst>
              <a:ext uri="{FF2B5EF4-FFF2-40B4-BE49-F238E27FC236}">
                <a16:creationId xmlns:a16="http://schemas.microsoft.com/office/drawing/2014/main" id="{37CA32E7-A72D-48A9-B297-8B5E5F32F78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41" name="Straight Connector 40">
            <a:extLst>
              <a:ext uri="{FF2B5EF4-FFF2-40B4-BE49-F238E27FC236}">
                <a16:creationId xmlns:a16="http://schemas.microsoft.com/office/drawing/2014/main" id="{823D1314-2272-4682-9D5D-3574489D94A5}"/>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24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alf Text &amp; Half Chart ">
    <p:bg>
      <p:bgRef idx="1001">
        <a:schemeClr val="bg1"/>
      </p:bgRef>
    </p:bg>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16D9E2AB-A318-4496-94EE-40D81AC80CD4}"/>
              </a:ext>
            </a:extLst>
          </p:cNvPr>
          <p:cNvSpPr/>
          <p:nvPr userDrawn="1"/>
        </p:nvSpPr>
        <p:spPr>
          <a:xfrm>
            <a:off x="485773" y="0"/>
            <a:ext cx="5616972" cy="6858000"/>
          </a:xfrm>
          <a:custGeom>
            <a:avLst/>
            <a:gdLst>
              <a:gd name="connsiteX0" fmla="*/ 0 w 5616972"/>
              <a:gd name="connsiteY0" fmla="*/ 0 h 6858000"/>
              <a:gd name="connsiteX1" fmla="*/ 3962807 w 5616972"/>
              <a:gd name="connsiteY1" fmla="*/ 0 h 6858000"/>
              <a:gd name="connsiteX2" fmla="*/ 5616972 w 5616972"/>
              <a:gd name="connsiteY2" fmla="*/ 3429000 h 6858000"/>
              <a:gd name="connsiteX3" fmla="*/ 3962807 w 5616972"/>
              <a:gd name="connsiteY3" fmla="*/ 6858000 h 6858000"/>
              <a:gd name="connsiteX4" fmla="*/ 0 w 561697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6972" h="6858000">
                <a:moveTo>
                  <a:pt x="0" y="0"/>
                </a:moveTo>
                <a:lnTo>
                  <a:pt x="3962807" y="0"/>
                </a:lnTo>
                <a:lnTo>
                  <a:pt x="5616972" y="3429000"/>
                </a:lnTo>
                <a:lnTo>
                  <a:pt x="3962807"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200">
              <a:solidFill>
                <a:prstClr val="white"/>
              </a:solidFill>
            </a:endParaRPr>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0" y="1446659"/>
            <a:ext cx="4133841" cy="1159381"/>
          </a:xfrm>
        </p:spPr>
        <p:txBody>
          <a:bodyPr anchor="b"/>
          <a:lstStyle>
            <a:lvl1pPr>
              <a:defRPr>
                <a:solidFill>
                  <a:schemeClr val="bg1"/>
                </a:solidFill>
              </a:defRPr>
            </a:lvl1pPr>
          </a:lstStyle>
          <a:p>
            <a:r>
              <a:rPr lang="en-US"/>
              <a:t>Enter </a:t>
            </a:r>
            <a:br>
              <a:rPr lang="en-US"/>
            </a:br>
            <a:r>
              <a:rPr lang="en-US"/>
              <a:t>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23" name="Text Placeholder 23">
            <a:extLst>
              <a:ext uri="{FF2B5EF4-FFF2-40B4-BE49-F238E27FC236}">
                <a16:creationId xmlns:a16="http://schemas.microsoft.com/office/drawing/2014/main" id="{F37CFC28-C2FC-4D9F-9847-EEB6F20F11F7}"/>
              </a:ext>
            </a:extLst>
          </p:cNvPr>
          <p:cNvSpPr>
            <a:spLocks noGrp="1"/>
          </p:cNvSpPr>
          <p:nvPr>
            <p:ph type="body" sz="quarter" idx="18" hasCustomPrompt="1"/>
          </p:nvPr>
        </p:nvSpPr>
        <p:spPr>
          <a:xfrm>
            <a:off x="762000" y="2746440"/>
            <a:ext cx="4133842" cy="365125"/>
          </a:xfrm>
        </p:spPr>
        <p:txBody>
          <a:bodyPr/>
          <a:lstStyle>
            <a:lvl1pPr>
              <a:defRPr sz="1600" b="1">
                <a:solidFill>
                  <a:schemeClr val="accent4"/>
                </a:solidFill>
              </a:defRPr>
            </a:lvl1pPr>
          </a:lstStyle>
          <a:p>
            <a:pPr lvl="0"/>
            <a:r>
              <a:rPr lang="en-US"/>
              <a:t>Enter subtitle here </a:t>
            </a:r>
            <a:endParaRPr lang="en-GB"/>
          </a:p>
        </p:txBody>
      </p:sp>
      <p:sp>
        <p:nvSpPr>
          <p:cNvPr id="24" name="Text Placeholder 25">
            <a:extLst>
              <a:ext uri="{FF2B5EF4-FFF2-40B4-BE49-F238E27FC236}">
                <a16:creationId xmlns:a16="http://schemas.microsoft.com/office/drawing/2014/main" id="{32C91E43-3DA6-4D6F-A0DF-9E622FFCBF5E}"/>
              </a:ext>
            </a:extLst>
          </p:cNvPr>
          <p:cNvSpPr>
            <a:spLocks noGrp="1"/>
          </p:cNvSpPr>
          <p:nvPr>
            <p:ph type="body" sz="quarter" idx="19" hasCustomPrompt="1"/>
          </p:nvPr>
        </p:nvSpPr>
        <p:spPr>
          <a:xfrm>
            <a:off x="761999" y="3429000"/>
            <a:ext cx="4133841" cy="23272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Enter text here </a:t>
            </a:r>
          </a:p>
          <a:p>
            <a:pPr lvl="1"/>
            <a:r>
              <a:rPr lang="en-US"/>
              <a:t>Second level</a:t>
            </a:r>
          </a:p>
          <a:p>
            <a:pPr lvl="2"/>
            <a:r>
              <a:rPr lang="en-US"/>
              <a:t>Third level</a:t>
            </a:r>
          </a:p>
          <a:p>
            <a:pPr lvl="3"/>
            <a:r>
              <a:rPr lang="en-US"/>
              <a:t>Fourth level</a:t>
            </a:r>
          </a:p>
          <a:p>
            <a:pPr lvl="4"/>
            <a:r>
              <a:rPr lang="en-US"/>
              <a:t>Fifth level</a:t>
            </a:r>
            <a:endParaRPr lang="en-GB"/>
          </a:p>
        </p:txBody>
      </p:sp>
      <p:sp>
        <p:nvSpPr>
          <p:cNvPr id="30" name="Chart Placeholder 29">
            <a:extLst>
              <a:ext uri="{FF2B5EF4-FFF2-40B4-BE49-F238E27FC236}">
                <a16:creationId xmlns:a16="http://schemas.microsoft.com/office/drawing/2014/main" id="{D9DC9210-B6B3-4E59-AEAC-99674D821D83}"/>
              </a:ext>
            </a:extLst>
          </p:cNvPr>
          <p:cNvSpPr>
            <a:spLocks noGrp="1"/>
          </p:cNvSpPr>
          <p:nvPr>
            <p:ph type="chart" sz="quarter" idx="20" hasCustomPrompt="1"/>
          </p:nvPr>
        </p:nvSpPr>
        <p:spPr>
          <a:xfrm>
            <a:off x="6370319" y="1689497"/>
            <a:ext cx="5059681" cy="3479006"/>
          </a:xfrm>
        </p:spPr>
        <p:txBody>
          <a:bodyPr anchor="ctr"/>
          <a:lstStyle>
            <a:lvl1pPr algn="ctr">
              <a:defRPr>
                <a:solidFill>
                  <a:schemeClr val="tx2"/>
                </a:solidFill>
              </a:defRPr>
            </a:lvl1pPr>
          </a:lstStyle>
          <a:p>
            <a:r>
              <a:rPr lang="en-GB"/>
              <a:t>Click on the icon to insert a chart</a:t>
            </a:r>
          </a:p>
          <a:p>
            <a:endParaRPr lang="en-GB"/>
          </a:p>
          <a:p>
            <a:endParaRPr lang="en-GB"/>
          </a:p>
          <a:p>
            <a:endParaRPr lang="en-GB"/>
          </a:p>
        </p:txBody>
      </p:sp>
      <p:pic>
        <p:nvPicPr>
          <p:cNvPr id="33" name="Picture 32">
            <a:extLst>
              <a:ext uri="{FF2B5EF4-FFF2-40B4-BE49-F238E27FC236}">
                <a16:creationId xmlns:a16="http://schemas.microsoft.com/office/drawing/2014/main" id="{83AE4FA1-AEF6-456A-B3B9-C3AE21DA4A00}"/>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34" name="Straight Connector 33">
            <a:extLst>
              <a:ext uri="{FF2B5EF4-FFF2-40B4-BE49-F238E27FC236}">
                <a16:creationId xmlns:a16="http://schemas.microsoft.com/office/drawing/2014/main" id="{80349157-DC9D-4A11-82E2-6200AE3775DF}"/>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8934B63B-D221-4783-99B4-1DF3A22DFCD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grpSp>
        <p:nvGrpSpPr>
          <p:cNvPr id="36" name="Group 35">
            <a:extLst>
              <a:ext uri="{FF2B5EF4-FFF2-40B4-BE49-F238E27FC236}">
                <a16:creationId xmlns:a16="http://schemas.microsoft.com/office/drawing/2014/main" id="{E73EB0D3-5D91-4377-9355-A2BE9C0C833C}"/>
              </a:ext>
            </a:extLst>
          </p:cNvPr>
          <p:cNvGrpSpPr/>
          <p:nvPr userDrawn="1"/>
        </p:nvGrpSpPr>
        <p:grpSpPr>
          <a:xfrm>
            <a:off x="-3670298" y="0"/>
            <a:ext cx="3640906" cy="2972463"/>
            <a:chOff x="-3670298" y="5030637"/>
            <a:chExt cx="3640906" cy="2972463"/>
          </a:xfrm>
        </p:grpSpPr>
        <p:sp>
          <p:nvSpPr>
            <p:cNvPr id="37" name="Rectangle 36">
              <a:extLst>
                <a:ext uri="{FF2B5EF4-FFF2-40B4-BE49-F238E27FC236}">
                  <a16:creationId xmlns:a16="http://schemas.microsoft.com/office/drawing/2014/main" id="{A12AEB1C-C1A1-4899-B402-95AD8BF5DD28}"/>
                </a:ext>
              </a:extLst>
            </p:cNvPr>
            <p:cNvSpPr/>
            <p:nvPr/>
          </p:nvSpPr>
          <p:spPr>
            <a:xfrm>
              <a:off x="-3670297" y="5030637"/>
              <a:ext cx="3640901" cy="2972463"/>
            </a:xfrm>
            <a:prstGeom prst="rect">
              <a:avLst/>
            </a:prstGeom>
            <a:solidFill>
              <a:srgbClr val="F8F8F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a:solidFill>
                  <a:srgbClr val="333333"/>
                </a:solidFill>
              </a:endParaRPr>
            </a:p>
          </p:txBody>
        </p:sp>
        <p:sp>
          <p:nvSpPr>
            <p:cNvPr id="38" name="TextBox 37">
              <a:extLst>
                <a:ext uri="{FF2B5EF4-FFF2-40B4-BE49-F238E27FC236}">
                  <a16:creationId xmlns:a16="http://schemas.microsoft.com/office/drawing/2014/main" id="{0AADE7E2-6BBB-4D51-A4B4-D14EAC39877F}"/>
                </a:ext>
              </a:extLst>
            </p:cNvPr>
            <p:cNvSpPr txBox="1"/>
            <p:nvPr userDrawn="1"/>
          </p:nvSpPr>
          <p:spPr>
            <a:xfrm>
              <a:off x="-3670298" y="6396385"/>
              <a:ext cx="3640902" cy="456096"/>
            </a:xfrm>
            <a:prstGeom prst="rect">
              <a:avLst/>
            </a:prstGeom>
            <a:noFill/>
          </p:spPr>
          <p:txBody>
            <a:bodyPr wrap="square" rtlCol="0">
              <a:noAutofit/>
            </a:bodyPr>
            <a:lstStyle/>
            <a:p>
              <a:pPr>
                <a:lnSpc>
                  <a:spcPct val="90000"/>
                </a:lnSpc>
                <a:spcAft>
                  <a:spcPts val="600"/>
                </a:spcAft>
              </a:pPr>
              <a:r>
                <a:rPr lang="en-GB" sz="1400" b="1">
                  <a:solidFill>
                    <a:srgbClr val="333333"/>
                  </a:solidFill>
                </a:rPr>
                <a:t>2. </a:t>
              </a:r>
              <a:r>
                <a:rPr lang="en-GB" sz="1400">
                  <a:solidFill>
                    <a:srgbClr val="333333"/>
                  </a:solidFill>
                </a:rPr>
                <a:t>Click on the chart type you wish </a:t>
              </a:r>
              <a:br>
                <a:rPr lang="en-GB" sz="1400">
                  <a:solidFill>
                    <a:srgbClr val="333333"/>
                  </a:solidFill>
                </a:rPr>
              </a:br>
              <a:r>
                <a:rPr lang="en-GB" sz="1400">
                  <a:solidFill>
                    <a:srgbClr val="333333"/>
                  </a:solidFill>
                </a:rPr>
                <a:t>to use.</a:t>
              </a:r>
            </a:p>
          </p:txBody>
        </p:sp>
        <p:sp>
          <p:nvSpPr>
            <p:cNvPr id="39" name="TextBox 38">
              <a:extLst>
                <a:ext uri="{FF2B5EF4-FFF2-40B4-BE49-F238E27FC236}">
                  <a16:creationId xmlns:a16="http://schemas.microsoft.com/office/drawing/2014/main" id="{98A027FB-2918-4202-815D-2FEDCB8D2D83}"/>
                </a:ext>
              </a:extLst>
            </p:cNvPr>
            <p:cNvSpPr txBox="1"/>
            <p:nvPr userDrawn="1"/>
          </p:nvSpPr>
          <p:spPr>
            <a:xfrm>
              <a:off x="-3670298" y="7477974"/>
              <a:ext cx="3640902" cy="467563"/>
            </a:xfrm>
            <a:prstGeom prst="rect">
              <a:avLst/>
            </a:prstGeom>
            <a:noFill/>
          </p:spPr>
          <p:txBody>
            <a:bodyPr wrap="square" rtlCol="0">
              <a:noAutofit/>
            </a:bodyPr>
            <a:lstStyle/>
            <a:p>
              <a:pPr>
                <a:lnSpc>
                  <a:spcPct val="90000"/>
                </a:lnSpc>
                <a:spcAft>
                  <a:spcPts val="600"/>
                </a:spcAft>
              </a:pPr>
              <a:r>
                <a:rPr lang="en-GB" sz="1400" b="1">
                  <a:solidFill>
                    <a:srgbClr val="333333"/>
                  </a:solidFill>
                </a:rPr>
                <a:t>4. </a:t>
              </a:r>
              <a:r>
                <a:rPr lang="en-GB" sz="1400">
                  <a:solidFill>
                    <a:srgbClr val="333333"/>
                  </a:solidFill>
                </a:rPr>
                <a:t>Stylise your chart under </a:t>
              </a:r>
              <a:r>
                <a:rPr lang="en-GB" sz="1400" b="1">
                  <a:solidFill>
                    <a:srgbClr val="333333"/>
                  </a:solidFill>
                </a:rPr>
                <a:t>Format</a:t>
              </a:r>
              <a:r>
                <a:rPr lang="en-GB" sz="1400">
                  <a:solidFill>
                    <a:srgbClr val="333333"/>
                  </a:solidFill>
                </a:rPr>
                <a:t> in the </a:t>
              </a:r>
              <a:r>
                <a:rPr lang="en-GB" sz="1400" b="1">
                  <a:solidFill>
                    <a:srgbClr val="333333"/>
                  </a:solidFill>
                </a:rPr>
                <a:t>Chart Tools </a:t>
              </a:r>
              <a:r>
                <a:rPr lang="en-GB" sz="1400">
                  <a:solidFill>
                    <a:srgbClr val="333333"/>
                  </a:solidFill>
                </a:rPr>
                <a:t>ribbons</a:t>
              </a:r>
            </a:p>
          </p:txBody>
        </p:sp>
        <p:sp>
          <p:nvSpPr>
            <p:cNvPr id="40" name="TextBox 39">
              <a:extLst>
                <a:ext uri="{FF2B5EF4-FFF2-40B4-BE49-F238E27FC236}">
                  <a16:creationId xmlns:a16="http://schemas.microsoft.com/office/drawing/2014/main" id="{1A445F4C-A2B4-4BB4-9240-5F40BB5F74CE}"/>
                </a:ext>
              </a:extLst>
            </p:cNvPr>
            <p:cNvSpPr txBox="1"/>
            <p:nvPr userDrawn="1"/>
          </p:nvSpPr>
          <p:spPr>
            <a:xfrm>
              <a:off x="-3670298" y="6931445"/>
              <a:ext cx="3640902" cy="467564"/>
            </a:xfrm>
            <a:prstGeom prst="rect">
              <a:avLst/>
            </a:prstGeom>
            <a:noFill/>
          </p:spPr>
          <p:txBody>
            <a:bodyPr wrap="square" rtlCol="0">
              <a:noAutofit/>
            </a:bodyPr>
            <a:lstStyle/>
            <a:p>
              <a:pPr>
                <a:lnSpc>
                  <a:spcPct val="90000"/>
                </a:lnSpc>
                <a:spcAft>
                  <a:spcPts val="600"/>
                </a:spcAft>
              </a:pPr>
              <a:r>
                <a:rPr lang="en-GB" sz="1400" b="1">
                  <a:solidFill>
                    <a:srgbClr val="333333"/>
                  </a:solidFill>
                </a:rPr>
                <a:t>3. </a:t>
              </a:r>
              <a:r>
                <a:rPr lang="en-GB" sz="1400">
                  <a:solidFill>
                    <a:srgbClr val="333333"/>
                  </a:solidFill>
                </a:rPr>
                <a:t>Edit your data under </a:t>
              </a:r>
              <a:r>
                <a:rPr lang="en-GB" sz="1400" b="1">
                  <a:solidFill>
                    <a:srgbClr val="333333"/>
                  </a:solidFill>
                </a:rPr>
                <a:t>Design</a:t>
              </a:r>
              <a:r>
                <a:rPr lang="en-GB" sz="1400">
                  <a:solidFill>
                    <a:srgbClr val="333333"/>
                  </a:solidFill>
                </a:rPr>
                <a:t> in the </a:t>
              </a:r>
              <a:r>
                <a:rPr lang="en-GB" sz="1400" b="1">
                  <a:solidFill>
                    <a:srgbClr val="333333"/>
                  </a:solidFill>
                </a:rPr>
                <a:t>Chart Tools </a:t>
              </a:r>
              <a:r>
                <a:rPr lang="en-GB" sz="1400">
                  <a:solidFill>
                    <a:srgbClr val="333333"/>
                  </a:solidFill>
                </a:rPr>
                <a:t>ribbon.</a:t>
              </a:r>
            </a:p>
          </p:txBody>
        </p:sp>
        <p:sp>
          <p:nvSpPr>
            <p:cNvPr id="41" name="TextBox 40">
              <a:extLst>
                <a:ext uri="{FF2B5EF4-FFF2-40B4-BE49-F238E27FC236}">
                  <a16:creationId xmlns:a16="http://schemas.microsoft.com/office/drawing/2014/main" id="{ACEB8E3C-E461-40E1-A1F6-0417BC8FA2A7}"/>
                </a:ext>
              </a:extLst>
            </p:cNvPr>
            <p:cNvSpPr txBox="1"/>
            <p:nvPr userDrawn="1"/>
          </p:nvSpPr>
          <p:spPr>
            <a:xfrm>
              <a:off x="-3670298" y="5884036"/>
              <a:ext cx="3640902" cy="433385"/>
            </a:xfrm>
            <a:prstGeom prst="rect">
              <a:avLst/>
            </a:prstGeom>
            <a:noFill/>
          </p:spPr>
          <p:txBody>
            <a:bodyPr wrap="square" rtlCol="0">
              <a:noAutofit/>
            </a:bodyPr>
            <a:lstStyle/>
            <a:p>
              <a:pPr>
                <a:lnSpc>
                  <a:spcPct val="90000"/>
                </a:lnSpc>
                <a:spcAft>
                  <a:spcPts val="600"/>
                </a:spcAft>
              </a:pPr>
              <a:r>
                <a:rPr lang="en-GB" sz="1400" b="1">
                  <a:solidFill>
                    <a:srgbClr val="333333"/>
                  </a:solidFill>
                </a:rPr>
                <a:t>1. </a:t>
              </a:r>
              <a:r>
                <a:rPr lang="en-GB" sz="1400">
                  <a:solidFill>
                    <a:srgbClr val="333333"/>
                  </a:solidFill>
                </a:rPr>
                <a:t>Click on the icon in the middle of the placeholder.</a:t>
              </a:r>
            </a:p>
          </p:txBody>
        </p:sp>
        <p:sp>
          <p:nvSpPr>
            <p:cNvPr id="42" name="TextBox 41">
              <a:extLst>
                <a:ext uri="{FF2B5EF4-FFF2-40B4-BE49-F238E27FC236}">
                  <a16:creationId xmlns:a16="http://schemas.microsoft.com/office/drawing/2014/main" id="{902FCAEC-9C71-4F43-B774-44EC014E5A51}"/>
                </a:ext>
              </a:extLst>
            </p:cNvPr>
            <p:cNvSpPr txBox="1"/>
            <p:nvPr/>
          </p:nvSpPr>
          <p:spPr>
            <a:xfrm>
              <a:off x="-3290610" y="5162650"/>
              <a:ext cx="2881525" cy="422632"/>
            </a:xfrm>
            <a:prstGeom prst="rect">
              <a:avLst/>
            </a:prstGeom>
            <a:noFill/>
          </p:spPr>
          <p:txBody>
            <a:bodyPr wrap="square" rtlCol="0" anchor="ctr">
              <a:noAutofit/>
            </a:bodyPr>
            <a:lstStyle/>
            <a:p>
              <a:pPr algn="ctr">
                <a:lnSpc>
                  <a:spcPct val="90000"/>
                </a:lnSpc>
                <a:spcAft>
                  <a:spcPts val="600"/>
                </a:spcAft>
              </a:pPr>
              <a:r>
                <a:rPr lang="en-GB">
                  <a:solidFill>
                    <a:srgbClr val="333333"/>
                  </a:solidFill>
                  <a:latin typeface="Impact"/>
                </a:rPr>
                <a:t>How to insert a chart</a:t>
              </a:r>
            </a:p>
          </p:txBody>
        </p:sp>
        <p:sp>
          <p:nvSpPr>
            <p:cNvPr id="43" name="Rectangle 42">
              <a:extLst>
                <a:ext uri="{FF2B5EF4-FFF2-40B4-BE49-F238E27FC236}">
                  <a16:creationId xmlns:a16="http://schemas.microsoft.com/office/drawing/2014/main" id="{A0102A31-E9F1-490A-90F7-3C8D02470B91}"/>
                </a:ext>
              </a:extLst>
            </p:cNvPr>
            <p:cNvSpPr/>
            <p:nvPr/>
          </p:nvSpPr>
          <p:spPr>
            <a:xfrm>
              <a:off x="-3670296" y="5695915"/>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grpSp>
    </p:spTree>
    <p:extLst>
      <p:ext uri="{BB962C8B-B14F-4D97-AF65-F5344CB8AC3E}">
        <p14:creationId xmlns:p14="http://schemas.microsoft.com/office/powerpoint/2010/main" val="23582927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t Mock-Up w/ Icons ">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165EC874-1453-4CCD-AB25-F50931D155E5}"/>
              </a:ext>
            </a:extLst>
          </p:cNvPr>
          <p:cNvSpPr>
            <a:spLocks noGrp="1"/>
          </p:cNvSpPr>
          <p:nvPr>
            <p:ph type="body" sz="quarter" idx="13" hasCustomPrompt="1"/>
          </p:nvPr>
        </p:nvSpPr>
        <p:spPr>
          <a:xfrm>
            <a:off x="7432762" y="0"/>
            <a:ext cx="4759238" cy="6858000"/>
          </a:xfrm>
          <a:custGeom>
            <a:avLst/>
            <a:gdLst>
              <a:gd name="connsiteX0" fmla="*/ 0 w 4759238"/>
              <a:gd name="connsiteY0" fmla="*/ 0 h 6858000"/>
              <a:gd name="connsiteX1" fmla="*/ 4759238 w 4759238"/>
              <a:gd name="connsiteY1" fmla="*/ 0 h 6858000"/>
              <a:gd name="connsiteX2" fmla="*/ 4759238 w 4759238"/>
              <a:gd name="connsiteY2" fmla="*/ 6858000 h 6858000"/>
              <a:gd name="connsiteX3" fmla="*/ 0 w 4759238"/>
              <a:gd name="connsiteY3" fmla="*/ 6858000 h 6858000"/>
              <a:gd name="connsiteX4" fmla="*/ 1654166 w 4759238"/>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59238" h="6858000">
                <a:moveTo>
                  <a:pt x="0" y="0"/>
                </a:moveTo>
                <a:lnTo>
                  <a:pt x="4759238" y="0"/>
                </a:lnTo>
                <a:lnTo>
                  <a:pt x="4759238" y="6858000"/>
                </a:lnTo>
                <a:lnTo>
                  <a:pt x="0" y="6858000"/>
                </a:lnTo>
                <a:lnTo>
                  <a:pt x="1654166" y="3429000"/>
                </a:lnTo>
                <a:close/>
              </a:path>
            </a:pathLst>
          </a:custGeom>
          <a:solidFill>
            <a:schemeClr val="accent1"/>
          </a:soli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486410"/>
            <a:ext cx="6309360" cy="586119"/>
          </a:xfrm>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7" name="Text Placeholder 16">
            <a:extLst>
              <a:ext uri="{FF2B5EF4-FFF2-40B4-BE49-F238E27FC236}">
                <a16:creationId xmlns:a16="http://schemas.microsoft.com/office/drawing/2014/main" id="{A1C88850-B308-4D75-BB85-4ED9001F116F}"/>
              </a:ext>
            </a:extLst>
          </p:cNvPr>
          <p:cNvSpPr>
            <a:spLocks noGrp="1"/>
          </p:cNvSpPr>
          <p:nvPr>
            <p:ph type="body" sz="quarter" idx="15" hasCustomPrompt="1"/>
          </p:nvPr>
        </p:nvSpPr>
        <p:spPr>
          <a:xfrm rot="16200000">
            <a:off x="6807631" y="1119753"/>
            <a:ext cx="4207791" cy="5749871"/>
          </a:xfrm>
          <a:custGeom>
            <a:avLst/>
            <a:gdLst>
              <a:gd name="connsiteX0" fmla="*/ 213125 w 4207791"/>
              <a:gd name="connsiteY0" fmla="*/ 0 h 5749871"/>
              <a:gd name="connsiteX1" fmla="*/ 3994666 w 4207791"/>
              <a:gd name="connsiteY1" fmla="*/ 0 h 5749871"/>
              <a:gd name="connsiteX2" fmla="*/ 4207791 w 4207791"/>
              <a:gd name="connsiteY2" fmla="*/ 213125 h 5749871"/>
              <a:gd name="connsiteX3" fmla="*/ 4207791 w 4207791"/>
              <a:gd name="connsiteY3" fmla="*/ 5536746 h 5749871"/>
              <a:gd name="connsiteX4" fmla="*/ 3994666 w 4207791"/>
              <a:gd name="connsiteY4" fmla="*/ 5749871 h 5749871"/>
              <a:gd name="connsiteX5" fmla="*/ 213125 w 4207791"/>
              <a:gd name="connsiteY5" fmla="*/ 5749871 h 5749871"/>
              <a:gd name="connsiteX6" fmla="*/ 0 w 4207791"/>
              <a:gd name="connsiteY6" fmla="*/ 5536746 h 5749871"/>
              <a:gd name="connsiteX7" fmla="*/ 0 w 4207791"/>
              <a:gd name="connsiteY7" fmla="*/ 213125 h 5749871"/>
              <a:gd name="connsiteX8" fmla="*/ 213125 w 4207791"/>
              <a:gd name="connsiteY8" fmla="*/ 0 h 5749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07791" h="5749871">
                <a:moveTo>
                  <a:pt x="213125" y="0"/>
                </a:moveTo>
                <a:lnTo>
                  <a:pt x="3994666" y="0"/>
                </a:lnTo>
                <a:cubicBezTo>
                  <a:pt x="4112372" y="0"/>
                  <a:pt x="4207791" y="95419"/>
                  <a:pt x="4207791" y="213125"/>
                </a:cubicBezTo>
                <a:lnTo>
                  <a:pt x="4207791" y="5536746"/>
                </a:lnTo>
                <a:cubicBezTo>
                  <a:pt x="4207791" y="5654452"/>
                  <a:pt x="4112372" y="5749871"/>
                  <a:pt x="3994666" y="5749871"/>
                </a:cubicBezTo>
                <a:lnTo>
                  <a:pt x="213125" y="5749871"/>
                </a:lnTo>
                <a:cubicBezTo>
                  <a:pt x="95419" y="5749871"/>
                  <a:pt x="0" y="5654452"/>
                  <a:pt x="0" y="5536746"/>
                </a:cubicBezTo>
                <a:lnTo>
                  <a:pt x="0" y="213125"/>
                </a:lnTo>
                <a:cubicBezTo>
                  <a:pt x="0" y="95419"/>
                  <a:pt x="95419" y="0"/>
                  <a:pt x="213125" y="0"/>
                </a:cubicBezTo>
                <a:close/>
              </a:path>
            </a:pathLst>
          </a:custGeom>
          <a:blipFill>
            <a:blip r:embed="rId2"/>
            <a:stretch>
              <a:fillRect/>
            </a:stretch>
          </a:blipFill>
        </p:spPr>
        <p:txBody>
          <a:bodyPr wrap="square">
            <a:noAutofit/>
          </a:bodyPr>
          <a:lstStyle>
            <a:lvl1pPr>
              <a:defRPr/>
            </a:lvl1pPr>
          </a:lstStyle>
          <a:p>
            <a:pPr lvl="0"/>
            <a:r>
              <a:rPr lang="en-US"/>
              <a:t> </a:t>
            </a:r>
            <a:endParaRPr lang="en-GB"/>
          </a:p>
        </p:txBody>
      </p:sp>
      <p:sp>
        <p:nvSpPr>
          <p:cNvPr id="20" name="Picture Placeholder 19">
            <a:extLst>
              <a:ext uri="{FF2B5EF4-FFF2-40B4-BE49-F238E27FC236}">
                <a16:creationId xmlns:a16="http://schemas.microsoft.com/office/drawing/2014/main" id="{8170B30E-0086-4BB8-A555-5B7A50901B1C}"/>
              </a:ext>
            </a:extLst>
          </p:cNvPr>
          <p:cNvSpPr>
            <a:spLocks noGrp="1"/>
          </p:cNvSpPr>
          <p:nvPr>
            <p:ph type="pic" sz="quarter" idx="16" hasCustomPrompt="1"/>
          </p:nvPr>
        </p:nvSpPr>
        <p:spPr>
          <a:xfrm>
            <a:off x="6513512" y="2145314"/>
            <a:ext cx="4797426" cy="3698748"/>
          </a:xfrm>
          <a:prstGeom prst="roundRect">
            <a:avLst>
              <a:gd name="adj" fmla="val 443"/>
            </a:avLst>
          </a:prstGeom>
        </p:spPr>
        <p:txBody>
          <a:bodyPr anchor="ctr"/>
          <a:lstStyle>
            <a:lvl1pPr algn="ctr">
              <a:defRPr/>
            </a:lvl1pPr>
          </a:lstStyle>
          <a:p>
            <a:r>
              <a:rPr lang="en-GB"/>
              <a:t>Click on the icon to insert an image</a:t>
            </a:r>
          </a:p>
          <a:p>
            <a:endParaRPr lang="en-GB"/>
          </a:p>
          <a:p>
            <a:endParaRPr lang="en-GB"/>
          </a:p>
        </p:txBody>
      </p:sp>
      <p:pic>
        <p:nvPicPr>
          <p:cNvPr id="22" name="Picture 21">
            <a:extLst>
              <a:ext uri="{FF2B5EF4-FFF2-40B4-BE49-F238E27FC236}">
                <a16:creationId xmlns:a16="http://schemas.microsoft.com/office/drawing/2014/main" id="{9BD360E5-90A9-4B7A-BC7D-6BA182D2984F}"/>
              </a:ext>
            </a:extLst>
          </p:cNvPr>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3" name="Straight Connector 22">
            <a:extLst>
              <a:ext uri="{FF2B5EF4-FFF2-40B4-BE49-F238E27FC236}">
                <a16:creationId xmlns:a16="http://schemas.microsoft.com/office/drawing/2014/main" id="{0CDDCFCE-0C5A-4567-BF79-8F6B556A27CB}"/>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8084D453-B478-46E8-AEB9-1944D024F09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6" name="Text Placeholder 25">
            <a:extLst>
              <a:ext uri="{FF2B5EF4-FFF2-40B4-BE49-F238E27FC236}">
                <a16:creationId xmlns:a16="http://schemas.microsoft.com/office/drawing/2014/main" id="{C1FC0525-7AFB-442C-90AA-841959AE79D0}"/>
              </a:ext>
            </a:extLst>
          </p:cNvPr>
          <p:cNvSpPr>
            <a:spLocks noGrp="1"/>
          </p:cNvSpPr>
          <p:nvPr>
            <p:ph type="body" sz="quarter" idx="17" hasCustomPrompt="1"/>
          </p:nvPr>
        </p:nvSpPr>
        <p:spPr>
          <a:xfrm>
            <a:off x="762000" y="1829598"/>
            <a:ext cx="5082540" cy="586119"/>
          </a:xfrm>
        </p:spPr>
        <p:txBody>
          <a:bodyPr/>
          <a:lstStyle>
            <a:lvl1pPr>
              <a:defRPr sz="1600" b="1">
                <a:solidFill>
                  <a:schemeClr val="tx2"/>
                </a:solidFill>
              </a:defRPr>
            </a:lvl1pPr>
          </a:lstStyle>
          <a:p>
            <a:pPr lvl="0"/>
            <a:r>
              <a:rPr lang="en-US"/>
              <a:t>Enter subtitle here </a:t>
            </a:r>
            <a:endParaRPr lang="en-GB"/>
          </a:p>
        </p:txBody>
      </p:sp>
      <p:sp>
        <p:nvSpPr>
          <p:cNvPr id="28" name="Picture Placeholder 27">
            <a:extLst>
              <a:ext uri="{FF2B5EF4-FFF2-40B4-BE49-F238E27FC236}">
                <a16:creationId xmlns:a16="http://schemas.microsoft.com/office/drawing/2014/main" id="{47EDA8AF-287D-4CF7-A016-351DAC9D28A1}"/>
              </a:ext>
            </a:extLst>
          </p:cNvPr>
          <p:cNvSpPr>
            <a:spLocks noGrp="1"/>
          </p:cNvSpPr>
          <p:nvPr>
            <p:ph type="pic" sz="quarter" idx="18" hasCustomPrompt="1"/>
          </p:nvPr>
        </p:nvSpPr>
        <p:spPr>
          <a:xfrm>
            <a:off x="818848" y="2931398"/>
            <a:ext cx="470078" cy="470076"/>
          </a:xfrm>
        </p:spPr>
        <p:txBody>
          <a:bodyPr anchor="ctr"/>
          <a:lstStyle>
            <a:lvl1pPr algn="ctr">
              <a:defRPr sz="1000"/>
            </a:lvl1pPr>
          </a:lstStyle>
          <a:p>
            <a:r>
              <a:rPr lang="en-GB"/>
              <a:t>Icon </a:t>
            </a:r>
          </a:p>
        </p:txBody>
      </p:sp>
      <p:sp>
        <p:nvSpPr>
          <p:cNvPr id="30" name="Text Placeholder 29">
            <a:extLst>
              <a:ext uri="{FF2B5EF4-FFF2-40B4-BE49-F238E27FC236}">
                <a16:creationId xmlns:a16="http://schemas.microsoft.com/office/drawing/2014/main" id="{B90C959C-8DA5-4892-995B-4E2D6714A9B9}"/>
              </a:ext>
            </a:extLst>
          </p:cNvPr>
          <p:cNvSpPr>
            <a:spLocks noGrp="1"/>
          </p:cNvSpPr>
          <p:nvPr>
            <p:ph type="body" sz="quarter" idx="19" hasCustomPrompt="1"/>
          </p:nvPr>
        </p:nvSpPr>
        <p:spPr>
          <a:xfrm>
            <a:off x="1341012" y="2908301"/>
            <a:ext cx="4503528" cy="516270"/>
          </a:xfrm>
        </p:spPr>
        <p:txBody>
          <a:bodyPr anchor="ctr"/>
          <a:lstStyle>
            <a:lvl1pPr>
              <a:defRPr/>
            </a:lvl1pPr>
          </a:lstStyle>
          <a:p>
            <a:pPr lvl="0"/>
            <a:r>
              <a:rPr lang="en-US"/>
              <a:t>Enter text here </a:t>
            </a:r>
            <a:endParaRPr lang="en-GB"/>
          </a:p>
        </p:txBody>
      </p:sp>
      <p:sp>
        <p:nvSpPr>
          <p:cNvPr id="31" name="Picture Placeholder 27">
            <a:extLst>
              <a:ext uri="{FF2B5EF4-FFF2-40B4-BE49-F238E27FC236}">
                <a16:creationId xmlns:a16="http://schemas.microsoft.com/office/drawing/2014/main" id="{258569C6-15F9-4808-B1CE-0BA3249A939D}"/>
              </a:ext>
            </a:extLst>
          </p:cNvPr>
          <p:cNvSpPr>
            <a:spLocks noGrp="1"/>
          </p:cNvSpPr>
          <p:nvPr>
            <p:ph type="pic" sz="quarter" idx="20" hasCustomPrompt="1"/>
          </p:nvPr>
        </p:nvSpPr>
        <p:spPr>
          <a:xfrm>
            <a:off x="818848" y="3734720"/>
            <a:ext cx="470078" cy="470076"/>
          </a:xfrm>
        </p:spPr>
        <p:txBody>
          <a:bodyPr anchor="ctr"/>
          <a:lstStyle>
            <a:lvl1pPr algn="ctr">
              <a:defRPr sz="1000"/>
            </a:lvl1pPr>
          </a:lstStyle>
          <a:p>
            <a:r>
              <a:rPr lang="en-GB"/>
              <a:t>Icon </a:t>
            </a:r>
          </a:p>
        </p:txBody>
      </p:sp>
      <p:sp>
        <p:nvSpPr>
          <p:cNvPr id="32" name="Text Placeholder 29">
            <a:extLst>
              <a:ext uri="{FF2B5EF4-FFF2-40B4-BE49-F238E27FC236}">
                <a16:creationId xmlns:a16="http://schemas.microsoft.com/office/drawing/2014/main" id="{4D328DC4-A35D-4DD2-B429-DA77801CB837}"/>
              </a:ext>
            </a:extLst>
          </p:cNvPr>
          <p:cNvSpPr>
            <a:spLocks noGrp="1"/>
          </p:cNvSpPr>
          <p:nvPr>
            <p:ph type="body" sz="quarter" idx="21" hasCustomPrompt="1"/>
          </p:nvPr>
        </p:nvSpPr>
        <p:spPr>
          <a:xfrm>
            <a:off x="1341012" y="3711623"/>
            <a:ext cx="4503528" cy="516270"/>
          </a:xfrm>
        </p:spPr>
        <p:txBody>
          <a:bodyPr anchor="ctr"/>
          <a:lstStyle>
            <a:lvl1pPr>
              <a:defRPr/>
            </a:lvl1pPr>
          </a:lstStyle>
          <a:p>
            <a:pPr lvl="0"/>
            <a:r>
              <a:rPr lang="en-US"/>
              <a:t>Enter text here </a:t>
            </a:r>
            <a:endParaRPr lang="en-GB"/>
          </a:p>
        </p:txBody>
      </p:sp>
      <p:sp>
        <p:nvSpPr>
          <p:cNvPr id="33" name="Picture Placeholder 27">
            <a:extLst>
              <a:ext uri="{FF2B5EF4-FFF2-40B4-BE49-F238E27FC236}">
                <a16:creationId xmlns:a16="http://schemas.microsoft.com/office/drawing/2014/main" id="{A91CEC3E-133D-486F-B445-49D62DF3EBDA}"/>
              </a:ext>
            </a:extLst>
          </p:cNvPr>
          <p:cNvSpPr>
            <a:spLocks noGrp="1"/>
          </p:cNvSpPr>
          <p:nvPr>
            <p:ph type="pic" sz="quarter" idx="22" hasCustomPrompt="1"/>
          </p:nvPr>
        </p:nvSpPr>
        <p:spPr>
          <a:xfrm>
            <a:off x="818848" y="4538042"/>
            <a:ext cx="470078" cy="470076"/>
          </a:xfrm>
        </p:spPr>
        <p:txBody>
          <a:bodyPr anchor="ctr"/>
          <a:lstStyle>
            <a:lvl1pPr algn="ctr">
              <a:defRPr sz="1000"/>
            </a:lvl1pPr>
          </a:lstStyle>
          <a:p>
            <a:r>
              <a:rPr lang="en-GB"/>
              <a:t>Icon </a:t>
            </a:r>
          </a:p>
        </p:txBody>
      </p:sp>
      <p:sp>
        <p:nvSpPr>
          <p:cNvPr id="34" name="Text Placeholder 29">
            <a:extLst>
              <a:ext uri="{FF2B5EF4-FFF2-40B4-BE49-F238E27FC236}">
                <a16:creationId xmlns:a16="http://schemas.microsoft.com/office/drawing/2014/main" id="{1308FE4A-5B3F-46A0-9270-E55F11B8AA21}"/>
              </a:ext>
            </a:extLst>
          </p:cNvPr>
          <p:cNvSpPr>
            <a:spLocks noGrp="1"/>
          </p:cNvSpPr>
          <p:nvPr>
            <p:ph type="body" sz="quarter" idx="23" hasCustomPrompt="1"/>
          </p:nvPr>
        </p:nvSpPr>
        <p:spPr>
          <a:xfrm>
            <a:off x="1341012" y="4514945"/>
            <a:ext cx="4503528" cy="516270"/>
          </a:xfrm>
        </p:spPr>
        <p:txBody>
          <a:bodyPr anchor="ctr"/>
          <a:lstStyle>
            <a:lvl1pPr>
              <a:defRPr/>
            </a:lvl1pPr>
          </a:lstStyle>
          <a:p>
            <a:pPr lvl="0"/>
            <a:r>
              <a:rPr lang="en-US"/>
              <a:t>Enter text here </a:t>
            </a:r>
            <a:endParaRPr lang="en-GB"/>
          </a:p>
        </p:txBody>
      </p:sp>
      <p:sp>
        <p:nvSpPr>
          <p:cNvPr id="35" name="Picture Placeholder 27">
            <a:extLst>
              <a:ext uri="{FF2B5EF4-FFF2-40B4-BE49-F238E27FC236}">
                <a16:creationId xmlns:a16="http://schemas.microsoft.com/office/drawing/2014/main" id="{6EFBE00E-5FA0-41AF-99E4-D300D4BBEA67}"/>
              </a:ext>
            </a:extLst>
          </p:cNvPr>
          <p:cNvSpPr>
            <a:spLocks noGrp="1"/>
          </p:cNvSpPr>
          <p:nvPr>
            <p:ph type="pic" sz="quarter" idx="24" hasCustomPrompt="1"/>
          </p:nvPr>
        </p:nvSpPr>
        <p:spPr>
          <a:xfrm>
            <a:off x="818848" y="5341364"/>
            <a:ext cx="470078" cy="470076"/>
          </a:xfrm>
        </p:spPr>
        <p:txBody>
          <a:bodyPr anchor="ctr"/>
          <a:lstStyle>
            <a:lvl1pPr algn="ctr">
              <a:defRPr sz="1000"/>
            </a:lvl1pPr>
          </a:lstStyle>
          <a:p>
            <a:r>
              <a:rPr lang="en-GB"/>
              <a:t>Icon </a:t>
            </a:r>
          </a:p>
        </p:txBody>
      </p:sp>
      <p:sp>
        <p:nvSpPr>
          <p:cNvPr id="36" name="Text Placeholder 29">
            <a:extLst>
              <a:ext uri="{FF2B5EF4-FFF2-40B4-BE49-F238E27FC236}">
                <a16:creationId xmlns:a16="http://schemas.microsoft.com/office/drawing/2014/main" id="{F9203169-8814-42D9-B5B3-2BFCAC1EDAAF}"/>
              </a:ext>
            </a:extLst>
          </p:cNvPr>
          <p:cNvSpPr>
            <a:spLocks noGrp="1"/>
          </p:cNvSpPr>
          <p:nvPr>
            <p:ph type="body" sz="quarter" idx="25" hasCustomPrompt="1"/>
          </p:nvPr>
        </p:nvSpPr>
        <p:spPr>
          <a:xfrm>
            <a:off x="1341012" y="5318267"/>
            <a:ext cx="4503528" cy="516270"/>
          </a:xfrm>
        </p:spPr>
        <p:txBody>
          <a:bodyPr anchor="ctr"/>
          <a:lstStyle>
            <a:lvl1pPr>
              <a:defRPr/>
            </a:lvl1pPr>
          </a:lstStyle>
          <a:p>
            <a:pPr lvl="0"/>
            <a:r>
              <a:rPr lang="en-US"/>
              <a:t>Enter text here </a:t>
            </a:r>
            <a:endParaRPr lang="en-GB"/>
          </a:p>
        </p:txBody>
      </p:sp>
      <p:pic>
        <p:nvPicPr>
          <p:cNvPr id="38" name="Picture 37">
            <a:extLst>
              <a:ext uri="{FF2B5EF4-FFF2-40B4-BE49-F238E27FC236}">
                <a16:creationId xmlns:a16="http://schemas.microsoft.com/office/drawing/2014/main" id="{1DC83467-8965-4A8F-9DB4-DE12CCF58850}"/>
              </a:ext>
            </a:extLst>
          </p:cNvPr>
          <p:cNvPicPr>
            <a:picLocks noChangeAspect="1"/>
          </p:cNvPicPr>
          <p:nvPr userDrawn="1"/>
        </p:nvPicPr>
        <p:blipFill>
          <a:blip r:embed="rId5"/>
          <a:stretch>
            <a:fillRect/>
          </a:stretch>
        </p:blipFill>
        <p:spPr>
          <a:xfrm>
            <a:off x="-5222362" y="2932289"/>
            <a:ext cx="1524000" cy="2038350"/>
          </a:xfrm>
          <a:prstGeom prst="rect">
            <a:avLst/>
          </a:prstGeom>
        </p:spPr>
      </p:pic>
      <p:sp>
        <p:nvSpPr>
          <p:cNvPr id="40" name="Rectangle 39">
            <a:extLst>
              <a:ext uri="{FF2B5EF4-FFF2-40B4-BE49-F238E27FC236}">
                <a16:creationId xmlns:a16="http://schemas.microsoft.com/office/drawing/2014/main" id="{11219AB8-2C74-4909-A18E-C76F15D10A2D}"/>
              </a:ext>
            </a:extLst>
          </p:cNvPr>
          <p:cNvSpPr/>
          <p:nvPr/>
        </p:nvSpPr>
        <p:spPr>
          <a:xfrm>
            <a:off x="-3670297" y="0"/>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41" name="TextBox 40">
            <a:extLst>
              <a:ext uri="{FF2B5EF4-FFF2-40B4-BE49-F238E27FC236}">
                <a16:creationId xmlns:a16="http://schemas.microsoft.com/office/drawing/2014/main" id="{BB787156-C6F8-41C5-B65E-AA082BE87F89}"/>
              </a:ext>
            </a:extLst>
          </p:cNvPr>
          <p:cNvSpPr txBox="1"/>
          <p:nvPr/>
        </p:nvSpPr>
        <p:spPr>
          <a:xfrm>
            <a:off x="-3670297" y="142935"/>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42" name="Rectangle 41">
            <a:extLst>
              <a:ext uri="{FF2B5EF4-FFF2-40B4-BE49-F238E27FC236}">
                <a16:creationId xmlns:a16="http://schemas.microsoft.com/office/drawing/2014/main" id="{2F5AFFF5-27DD-4E46-AE22-D6E20BC4F754}"/>
              </a:ext>
            </a:extLst>
          </p:cNvPr>
          <p:cNvSpPr/>
          <p:nvPr/>
        </p:nvSpPr>
        <p:spPr>
          <a:xfrm>
            <a:off x="-3670297" y="668565"/>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3" name="TextBox 42">
            <a:extLst>
              <a:ext uri="{FF2B5EF4-FFF2-40B4-BE49-F238E27FC236}">
                <a16:creationId xmlns:a16="http://schemas.microsoft.com/office/drawing/2014/main" id="{C77013A8-F4AA-47FE-A82E-0FA399DAC7DA}"/>
              </a:ext>
            </a:extLst>
          </p:cNvPr>
          <p:cNvSpPr txBox="1"/>
          <p:nvPr/>
        </p:nvSpPr>
        <p:spPr>
          <a:xfrm>
            <a:off x="-3670297" y="825687"/>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4" name="TextBox 43">
            <a:extLst>
              <a:ext uri="{FF2B5EF4-FFF2-40B4-BE49-F238E27FC236}">
                <a16:creationId xmlns:a16="http://schemas.microsoft.com/office/drawing/2014/main" id="{673B45C4-805A-4D21-839C-C15E2AEB5420}"/>
              </a:ext>
            </a:extLst>
          </p:cNvPr>
          <p:cNvSpPr txBox="1"/>
          <p:nvPr/>
        </p:nvSpPr>
        <p:spPr>
          <a:xfrm>
            <a:off x="-3670298" y="1567834"/>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5" name="TextBox 44">
            <a:extLst>
              <a:ext uri="{FF2B5EF4-FFF2-40B4-BE49-F238E27FC236}">
                <a16:creationId xmlns:a16="http://schemas.microsoft.com/office/drawing/2014/main" id="{7D277A72-85E8-4BC9-9B98-5A405A40EF54}"/>
              </a:ext>
            </a:extLst>
          </p:cNvPr>
          <p:cNvSpPr txBox="1"/>
          <p:nvPr/>
        </p:nvSpPr>
        <p:spPr>
          <a:xfrm>
            <a:off x="-3670299" y="2292393"/>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6" name="TextBox 45">
            <a:extLst>
              <a:ext uri="{FF2B5EF4-FFF2-40B4-BE49-F238E27FC236}">
                <a16:creationId xmlns:a16="http://schemas.microsoft.com/office/drawing/2014/main" id="{4034FD10-E56A-4493-9FE3-3620BEE51BBE}"/>
              </a:ext>
            </a:extLst>
          </p:cNvPr>
          <p:cNvSpPr txBox="1"/>
          <p:nvPr/>
        </p:nvSpPr>
        <p:spPr>
          <a:xfrm>
            <a:off x="-3670298" y="3627078"/>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7" name="TextBox 46">
            <a:extLst>
              <a:ext uri="{FF2B5EF4-FFF2-40B4-BE49-F238E27FC236}">
                <a16:creationId xmlns:a16="http://schemas.microsoft.com/office/drawing/2014/main" id="{BF5F82E3-91DC-42B3-A1B5-16B4383F87C4}"/>
              </a:ext>
            </a:extLst>
          </p:cNvPr>
          <p:cNvSpPr txBox="1"/>
          <p:nvPr/>
        </p:nvSpPr>
        <p:spPr>
          <a:xfrm>
            <a:off x="-3670298" y="4153782"/>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cxnSp>
        <p:nvCxnSpPr>
          <p:cNvPr id="48" name="Straight Connector 47">
            <a:extLst>
              <a:ext uri="{FF2B5EF4-FFF2-40B4-BE49-F238E27FC236}">
                <a16:creationId xmlns:a16="http://schemas.microsoft.com/office/drawing/2014/main" id="{01E3AD6E-CAD8-45C3-A4E4-8755511C1744}"/>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31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C576C2F3-F9D5-4D4A-A63F-B93C47EA6075}"/>
              </a:ext>
            </a:extLst>
          </p:cNvPr>
          <p:cNvSpPr>
            <a:spLocks noGrp="1"/>
          </p:cNvSpPr>
          <p:nvPr>
            <p:ph type="body" sz="quarter" idx="16" hasCustomPrompt="1"/>
          </p:nvPr>
        </p:nvSpPr>
        <p:spPr>
          <a:xfrm>
            <a:off x="6822487" y="0"/>
            <a:ext cx="5369513" cy="6858000"/>
          </a:xfrm>
          <a:custGeom>
            <a:avLst/>
            <a:gdLst>
              <a:gd name="connsiteX0" fmla="*/ 0 w 5369513"/>
              <a:gd name="connsiteY0" fmla="*/ 0 h 6858000"/>
              <a:gd name="connsiteX1" fmla="*/ 5369513 w 5369513"/>
              <a:gd name="connsiteY1" fmla="*/ 0 h 6858000"/>
              <a:gd name="connsiteX2" fmla="*/ 5369513 w 5369513"/>
              <a:gd name="connsiteY2" fmla="*/ 6858000 h 6858000"/>
              <a:gd name="connsiteX3" fmla="*/ 0 w 5369513"/>
              <a:gd name="connsiteY3" fmla="*/ 6858000 h 6858000"/>
              <a:gd name="connsiteX4" fmla="*/ 1654166 w 5369513"/>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9513" h="6858000">
                <a:moveTo>
                  <a:pt x="0" y="0"/>
                </a:moveTo>
                <a:lnTo>
                  <a:pt x="5369513" y="0"/>
                </a:lnTo>
                <a:lnTo>
                  <a:pt x="5369513" y="6858000"/>
                </a:lnTo>
                <a:lnTo>
                  <a:pt x="0" y="6858000"/>
                </a:lnTo>
                <a:lnTo>
                  <a:pt x="1654166" y="3429000"/>
                </a:lnTo>
                <a:close/>
              </a:path>
            </a:pathLst>
          </a:custGeom>
          <a:solidFill>
            <a:schemeClr val="accent1"/>
          </a:soli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0" y="1636553"/>
            <a:ext cx="4133843" cy="1090778"/>
          </a:xfrm>
        </p:spPr>
        <p:txBody>
          <a:bodyPr anchor="b"/>
          <a:lstStyle>
            <a:lvl1pPr>
              <a:defRPr/>
            </a:lvl1pPr>
          </a:lstStyle>
          <a:p>
            <a:r>
              <a:rPr lang="en-US"/>
              <a:t>Enter title here</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9" name="Picture 8">
            <a:extLst>
              <a:ext uri="{FF2B5EF4-FFF2-40B4-BE49-F238E27FC236}">
                <a16:creationId xmlns:a16="http://schemas.microsoft.com/office/drawing/2014/main" id="{DCDAED5E-CE69-4218-95D0-28B6221F0A7D}"/>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0" name="Straight Connector 9">
            <a:extLst>
              <a:ext uri="{FF2B5EF4-FFF2-40B4-BE49-F238E27FC236}">
                <a16:creationId xmlns:a16="http://schemas.microsoft.com/office/drawing/2014/main" id="{34CBE32D-19D9-4E45-8C70-96CA1DD0929E}"/>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24872EE3-95AE-4834-9BE1-AB40615D1AF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13" name="Text Placeholder 12">
            <a:extLst>
              <a:ext uri="{FF2B5EF4-FFF2-40B4-BE49-F238E27FC236}">
                <a16:creationId xmlns:a16="http://schemas.microsoft.com/office/drawing/2014/main" id="{5196E6C1-188A-49B7-8B9A-25DD2B5CA05E}"/>
              </a:ext>
            </a:extLst>
          </p:cNvPr>
          <p:cNvSpPr>
            <a:spLocks noGrp="1"/>
          </p:cNvSpPr>
          <p:nvPr>
            <p:ph type="body" sz="quarter" idx="15" hasCustomPrompt="1"/>
          </p:nvPr>
        </p:nvSpPr>
        <p:spPr>
          <a:xfrm rot="16200000">
            <a:off x="6371839" y="386148"/>
            <a:ext cx="4558488" cy="6262685"/>
          </a:xfrm>
          <a:custGeom>
            <a:avLst/>
            <a:gdLst>
              <a:gd name="connsiteX0" fmla="*/ 213125 w 4207791"/>
              <a:gd name="connsiteY0" fmla="*/ 0 h 5749871"/>
              <a:gd name="connsiteX1" fmla="*/ 3994666 w 4207791"/>
              <a:gd name="connsiteY1" fmla="*/ 0 h 5749871"/>
              <a:gd name="connsiteX2" fmla="*/ 4207791 w 4207791"/>
              <a:gd name="connsiteY2" fmla="*/ 213125 h 5749871"/>
              <a:gd name="connsiteX3" fmla="*/ 4207791 w 4207791"/>
              <a:gd name="connsiteY3" fmla="*/ 5536746 h 5749871"/>
              <a:gd name="connsiteX4" fmla="*/ 3994666 w 4207791"/>
              <a:gd name="connsiteY4" fmla="*/ 5749871 h 5749871"/>
              <a:gd name="connsiteX5" fmla="*/ 213125 w 4207791"/>
              <a:gd name="connsiteY5" fmla="*/ 5749871 h 5749871"/>
              <a:gd name="connsiteX6" fmla="*/ 0 w 4207791"/>
              <a:gd name="connsiteY6" fmla="*/ 5536746 h 5749871"/>
              <a:gd name="connsiteX7" fmla="*/ 0 w 4207791"/>
              <a:gd name="connsiteY7" fmla="*/ 213125 h 5749871"/>
              <a:gd name="connsiteX8" fmla="*/ 213125 w 4207791"/>
              <a:gd name="connsiteY8" fmla="*/ 0 h 5749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07791" h="5749871">
                <a:moveTo>
                  <a:pt x="213125" y="0"/>
                </a:moveTo>
                <a:lnTo>
                  <a:pt x="3994666" y="0"/>
                </a:lnTo>
                <a:cubicBezTo>
                  <a:pt x="4112372" y="0"/>
                  <a:pt x="4207791" y="95419"/>
                  <a:pt x="4207791" y="213125"/>
                </a:cubicBezTo>
                <a:lnTo>
                  <a:pt x="4207791" y="5536746"/>
                </a:lnTo>
                <a:cubicBezTo>
                  <a:pt x="4207791" y="5654452"/>
                  <a:pt x="4112372" y="5749871"/>
                  <a:pt x="3994666" y="5749871"/>
                </a:cubicBezTo>
                <a:lnTo>
                  <a:pt x="213125" y="5749871"/>
                </a:lnTo>
                <a:cubicBezTo>
                  <a:pt x="95419" y="5749871"/>
                  <a:pt x="0" y="5654452"/>
                  <a:pt x="0" y="5536746"/>
                </a:cubicBezTo>
                <a:lnTo>
                  <a:pt x="0" y="213125"/>
                </a:lnTo>
                <a:cubicBezTo>
                  <a:pt x="0" y="95419"/>
                  <a:pt x="95419" y="0"/>
                  <a:pt x="213125" y="0"/>
                </a:cubicBezTo>
                <a:close/>
              </a:path>
            </a:pathLst>
          </a:custGeom>
          <a:blipFill>
            <a:blip r:embed="rId4"/>
            <a:stretch>
              <a:fillRect/>
            </a:stretch>
          </a:blipFill>
        </p:spPr>
        <p:txBody>
          <a:bodyPr wrap="square">
            <a:noAutofit/>
          </a:bodyPr>
          <a:lstStyle>
            <a:lvl1pPr>
              <a:defRPr/>
            </a:lvl1pPr>
          </a:lstStyle>
          <a:p>
            <a:pPr lvl="0"/>
            <a:r>
              <a:rPr lang="en-US"/>
              <a:t> </a:t>
            </a:r>
            <a:endParaRPr lang="en-GB"/>
          </a:p>
        </p:txBody>
      </p:sp>
      <p:sp>
        <p:nvSpPr>
          <p:cNvPr id="20" name="Media Placeholder 19">
            <a:extLst>
              <a:ext uri="{FF2B5EF4-FFF2-40B4-BE49-F238E27FC236}">
                <a16:creationId xmlns:a16="http://schemas.microsoft.com/office/drawing/2014/main" id="{C97525AC-3E32-4D33-9DF7-65396911F7F9}"/>
              </a:ext>
            </a:extLst>
          </p:cNvPr>
          <p:cNvSpPr>
            <a:spLocks noGrp="1"/>
          </p:cNvSpPr>
          <p:nvPr>
            <p:ph type="media" sz="quarter" idx="17" hasCustomPrompt="1"/>
          </p:nvPr>
        </p:nvSpPr>
        <p:spPr>
          <a:xfrm>
            <a:off x="6029325" y="1497238"/>
            <a:ext cx="5248275" cy="4040505"/>
          </a:xfrm>
          <a:prstGeom prst="roundRect">
            <a:avLst>
              <a:gd name="adj" fmla="val 825"/>
            </a:avLst>
          </a:prstGeom>
        </p:spPr>
        <p:txBody>
          <a:bodyPr anchor="ctr"/>
          <a:lstStyle>
            <a:lvl1pPr algn="ctr">
              <a:defRPr/>
            </a:lvl1pPr>
          </a:lstStyle>
          <a:p>
            <a:r>
              <a:rPr lang="en-GB"/>
              <a:t>Click on the icon to insert a video</a:t>
            </a:r>
          </a:p>
          <a:p>
            <a:endParaRPr lang="en-GB"/>
          </a:p>
          <a:p>
            <a:endParaRPr lang="en-GB"/>
          </a:p>
        </p:txBody>
      </p:sp>
      <p:sp>
        <p:nvSpPr>
          <p:cNvPr id="24" name="Text Placeholder 23">
            <a:extLst>
              <a:ext uri="{FF2B5EF4-FFF2-40B4-BE49-F238E27FC236}">
                <a16:creationId xmlns:a16="http://schemas.microsoft.com/office/drawing/2014/main" id="{9632D6AF-EB40-4296-939E-727DC0FA6D16}"/>
              </a:ext>
            </a:extLst>
          </p:cNvPr>
          <p:cNvSpPr>
            <a:spLocks noGrp="1"/>
          </p:cNvSpPr>
          <p:nvPr>
            <p:ph type="body" sz="quarter" idx="18" hasCustomPrompt="1"/>
          </p:nvPr>
        </p:nvSpPr>
        <p:spPr>
          <a:xfrm>
            <a:off x="762000" y="2861468"/>
            <a:ext cx="4133842" cy="365125"/>
          </a:xfrm>
        </p:spPr>
        <p:txBody>
          <a:bodyPr/>
          <a:lstStyle>
            <a:lvl1pPr>
              <a:defRPr sz="1600" b="1">
                <a:solidFill>
                  <a:schemeClr val="tx2"/>
                </a:solidFill>
              </a:defRPr>
            </a:lvl1pPr>
          </a:lstStyle>
          <a:p>
            <a:pPr lvl="0"/>
            <a:r>
              <a:rPr lang="en-US"/>
              <a:t>Enter subtitle here </a:t>
            </a:r>
            <a:endParaRPr lang="en-GB"/>
          </a:p>
        </p:txBody>
      </p:sp>
      <p:sp>
        <p:nvSpPr>
          <p:cNvPr id="26" name="Text Placeholder 25">
            <a:extLst>
              <a:ext uri="{FF2B5EF4-FFF2-40B4-BE49-F238E27FC236}">
                <a16:creationId xmlns:a16="http://schemas.microsoft.com/office/drawing/2014/main" id="{05559133-B8DE-470E-8357-310840AF336D}"/>
              </a:ext>
            </a:extLst>
          </p:cNvPr>
          <p:cNvSpPr>
            <a:spLocks noGrp="1"/>
          </p:cNvSpPr>
          <p:nvPr>
            <p:ph type="body" sz="quarter" idx="19" hasCustomPrompt="1"/>
          </p:nvPr>
        </p:nvSpPr>
        <p:spPr>
          <a:xfrm>
            <a:off x="761999" y="3511549"/>
            <a:ext cx="4133831" cy="2285185"/>
          </a:xfrm>
        </p:spPr>
        <p:txBody>
          <a:bodyPr/>
          <a:lstStyle>
            <a:lvl1pPr>
              <a:defRPr/>
            </a:lvl1pPr>
          </a:lstStyle>
          <a:p>
            <a:pPr lvl="0"/>
            <a:r>
              <a:rPr lang="en-US"/>
              <a:t>Enter text here </a:t>
            </a:r>
          </a:p>
          <a:p>
            <a:pPr lvl="1"/>
            <a:r>
              <a:rPr lang="en-US"/>
              <a:t>Second level</a:t>
            </a:r>
          </a:p>
          <a:p>
            <a:pPr lvl="2"/>
            <a:r>
              <a:rPr lang="en-US"/>
              <a:t>Third level</a:t>
            </a:r>
          </a:p>
          <a:p>
            <a:pPr lvl="3"/>
            <a:r>
              <a:rPr lang="en-US"/>
              <a:t>Fourth level</a:t>
            </a:r>
          </a:p>
          <a:p>
            <a:pPr lvl="4"/>
            <a:r>
              <a:rPr lang="en-US"/>
              <a:t>Fifth level</a:t>
            </a:r>
            <a:endParaRPr lang="en-GB"/>
          </a:p>
        </p:txBody>
      </p:sp>
      <p:grpSp>
        <p:nvGrpSpPr>
          <p:cNvPr id="27" name="Group 26">
            <a:extLst>
              <a:ext uri="{FF2B5EF4-FFF2-40B4-BE49-F238E27FC236}">
                <a16:creationId xmlns:a16="http://schemas.microsoft.com/office/drawing/2014/main" id="{40DED01B-F4FB-4E7B-BCC5-0F8099516FD4}"/>
              </a:ext>
            </a:extLst>
          </p:cNvPr>
          <p:cNvGrpSpPr/>
          <p:nvPr userDrawn="1"/>
        </p:nvGrpSpPr>
        <p:grpSpPr>
          <a:xfrm>
            <a:off x="-3670299" y="0"/>
            <a:ext cx="3640906" cy="5354546"/>
            <a:chOff x="-3670299" y="4983254"/>
            <a:chExt cx="3640906" cy="5354546"/>
          </a:xfrm>
        </p:grpSpPr>
        <p:sp>
          <p:nvSpPr>
            <p:cNvPr id="28" name="Rectangle 27">
              <a:extLst>
                <a:ext uri="{FF2B5EF4-FFF2-40B4-BE49-F238E27FC236}">
                  <a16:creationId xmlns:a16="http://schemas.microsoft.com/office/drawing/2014/main" id="{E9A2F2E6-0730-4045-83ED-8746F30CBA67}"/>
                </a:ext>
              </a:extLst>
            </p:cNvPr>
            <p:cNvSpPr/>
            <p:nvPr/>
          </p:nvSpPr>
          <p:spPr>
            <a:xfrm>
              <a:off x="-3670298" y="4983254"/>
              <a:ext cx="3640905" cy="5354546"/>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9" name="TextBox 28">
              <a:extLst>
                <a:ext uri="{FF2B5EF4-FFF2-40B4-BE49-F238E27FC236}">
                  <a16:creationId xmlns:a16="http://schemas.microsoft.com/office/drawing/2014/main" id="{27415571-87FC-4DA9-9478-9DA5D74AEADE}"/>
                </a:ext>
              </a:extLst>
            </p:cNvPr>
            <p:cNvSpPr txBox="1"/>
            <p:nvPr/>
          </p:nvSpPr>
          <p:spPr>
            <a:xfrm>
              <a:off x="-3670298" y="5128518"/>
              <a:ext cx="3640905" cy="369332"/>
            </a:xfrm>
            <a:prstGeom prst="rect">
              <a:avLst/>
            </a:prstGeom>
            <a:noFill/>
          </p:spPr>
          <p:txBody>
            <a:bodyPr wrap="square" rtlCol="0">
              <a:spAutoFit/>
            </a:bodyPr>
            <a:lstStyle/>
            <a:p>
              <a:pPr algn="ctr"/>
              <a:r>
                <a:rPr lang="en-GB">
                  <a:solidFill>
                    <a:srgbClr val="333333"/>
                  </a:solidFill>
                  <a:latin typeface="Impact"/>
                </a:rPr>
                <a:t>How to insert a video</a:t>
              </a:r>
            </a:p>
          </p:txBody>
        </p:sp>
        <p:sp>
          <p:nvSpPr>
            <p:cNvPr id="30" name="Rectangle 29">
              <a:extLst>
                <a:ext uri="{FF2B5EF4-FFF2-40B4-BE49-F238E27FC236}">
                  <a16:creationId xmlns:a16="http://schemas.microsoft.com/office/drawing/2014/main" id="{86260516-9D82-46A9-BA4E-EA328BE8DC27}"/>
                </a:ext>
              </a:extLst>
            </p:cNvPr>
            <p:cNvSpPr/>
            <p:nvPr/>
          </p:nvSpPr>
          <p:spPr>
            <a:xfrm>
              <a:off x="-3670298" y="5651579"/>
              <a:ext cx="3640905"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31" name="TextBox 30">
              <a:extLst>
                <a:ext uri="{FF2B5EF4-FFF2-40B4-BE49-F238E27FC236}">
                  <a16:creationId xmlns:a16="http://schemas.microsoft.com/office/drawing/2014/main" id="{267BB16D-D7B9-4F29-9DEC-805A14D30BE0}"/>
                </a:ext>
              </a:extLst>
            </p:cNvPr>
            <p:cNvSpPr txBox="1"/>
            <p:nvPr/>
          </p:nvSpPr>
          <p:spPr>
            <a:xfrm>
              <a:off x="-3670298" y="5817676"/>
              <a:ext cx="3540403"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video from your computer.</a:t>
              </a:r>
            </a:p>
          </p:txBody>
        </p:sp>
        <p:sp>
          <p:nvSpPr>
            <p:cNvPr id="32" name="TextBox 31">
              <a:extLst>
                <a:ext uri="{FF2B5EF4-FFF2-40B4-BE49-F238E27FC236}">
                  <a16:creationId xmlns:a16="http://schemas.microsoft.com/office/drawing/2014/main" id="{B79F18BA-0ED3-4D8F-B4D9-CA676D1B2366}"/>
                </a:ext>
              </a:extLst>
            </p:cNvPr>
            <p:cNvSpPr txBox="1"/>
            <p:nvPr/>
          </p:nvSpPr>
          <p:spPr>
            <a:xfrm>
              <a:off x="-3670299" y="6573649"/>
              <a:ext cx="3640905" cy="738664"/>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Video </a:t>
              </a:r>
              <a:r>
                <a:rPr lang="en-GB" sz="1400">
                  <a:solidFill>
                    <a:srgbClr val="333333"/>
                  </a:solidFill>
                </a:rPr>
                <a:t>tab in the ribbon and use the tools to edit the image.</a:t>
              </a:r>
            </a:p>
          </p:txBody>
        </p:sp>
        <p:sp>
          <p:nvSpPr>
            <p:cNvPr id="33" name="TextBox 32">
              <a:extLst>
                <a:ext uri="{FF2B5EF4-FFF2-40B4-BE49-F238E27FC236}">
                  <a16:creationId xmlns:a16="http://schemas.microsoft.com/office/drawing/2014/main" id="{95E7C41F-2768-40E7-A044-BEC1BF33B4E1}"/>
                </a:ext>
              </a:extLst>
            </p:cNvPr>
            <p:cNvSpPr txBox="1"/>
            <p:nvPr/>
          </p:nvSpPr>
          <p:spPr>
            <a:xfrm>
              <a:off x="-3670299" y="7329622"/>
              <a:ext cx="3640905" cy="113871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video. Drag the black markers to increase the background area, then use the white markers to fit the video to the area. </a:t>
              </a:r>
            </a:p>
          </p:txBody>
        </p:sp>
        <p:sp>
          <p:nvSpPr>
            <p:cNvPr id="34" name="TextBox 33">
              <a:extLst>
                <a:ext uri="{FF2B5EF4-FFF2-40B4-BE49-F238E27FC236}">
                  <a16:creationId xmlns:a16="http://schemas.microsoft.com/office/drawing/2014/main" id="{5065DAC6-D9C9-4EB0-8248-589292409FE2}"/>
                </a:ext>
              </a:extLst>
            </p:cNvPr>
            <p:cNvSpPr txBox="1"/>
            <p:nvPr/>
          </p:nvSpPr>
          <p:spPr>
            <a:xfrm>
              <a:off x="-3670299" y="8485643"/>
              <a:ext cx="3640905"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5" name="TextBox 34">
              <a:extLst>
                <a:ext uri="{FF2B5EF4-FFF2-40B4-BE49-F238E27FC236}">
                  <a16:creationId xmlns:a16="http://schemas.microsoft.com/office/drawing/2014/main" id="{C015ECD4-09C3-4BC4-B2F9-FE0AC7675944}"/>
                </a:ext>
              </a:extLst>
            </p:cNvPr>
            <p:cNvSpPr txBox="1"/>
            <p:nvPr/>
          </p:nvSpPr>
          <p:spPr>
            <a:xfrm>
              <a:off x="-3670299" y="9026172"/>
              <a:ext cx="3640905" cy="730789"/>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sp>
          <p:nvSpPr>
            <p:cNvPr id="36" name="TextBox 35">
              <a:extLst>
                <a:ext uri="{FF2B5EF4-FFF2-40B4-BE49-F238E27FC236}">
                  <a16:creationId xmlns:a16="http://schemas.microsoft.com/office/drawing/2014/main" id="{5CA338E3-EEF4-4B98-8F51-152F12585E43}"/>
                </a:ext>
              </a:extLst>
            </p:cNvPr>
            <p:cNvSpPr txBox="1"/>
            <p:nvPr/>
          </p:nvSpPr>
          <p:spPr>
            <a:xfrm>
              <a:off x="-3670299" y="9774272"/>
              <a:ext cx="3640905" cy="523220"/>
            </a:xfrm>
            <a:prstGeom prst="rect">
              <a:avLst/>
            </a:prstGeom>
            <a:noFill/>
          </p:spPr>
          <p:txBody>
            <a:bodyPr wrap="square" rtlCol="0">
              <a:noAutofit/>
            </a:bodyPr>
            <a:lstStyle/>
            <a:p>
              <a:r>
                <a:rPr lang="en-GB" sz="1400" b="1">
                  <a:solidFill>
                    <a:srgbClr val="333333"/>
                  </a:solidFill>
                </a:rPr>
                <a:t>6. </a:t>
              </a:r>
              <a:r>
                <a:rPr lang="en-GB" sz="1400">
                  <a:solidFill>
                    <a:srgbClr val="333333"/>
                  </a:solidFill>
                </a:rPr>
                <a:t>Choose </a:t>
              </a:r>
              <a:r>
                <a:rPr lang="en-GB" sz="1400" b="1">
                  <a:solidFill>
                    <a:srgbClr val="333333"/>
                  </a:solidFill>
                </a:rPr>
                <a:t>Poster Frame </a:t>
              </a:r>
              <a:r>
                <a:rPr lang="en-GB" sz="1400">
                  <a:solidFill>
                    <a:srgbClr val="333333"/>
                  </a:solidFill>
                </a:rPr>
                <a:t>to change the preview image for the video clip.</a:t>
              </a:r>
            </a:p>
          </p:txBody>
        </p:sp>
      </p:grpSp>
      <p:cxnSp>
        <p:nvCxnSpPr>
          <p:cNvPr id="37" name="Straight Connector 36">
            <a:extLst>
              <a:ext uri="{FF2B5EF4-FFF2-40B4-BE49-F238E27FC236}">
                <a16:creationId xmlns:a16="http://schemas.microsoft.com/office/drawing/2014/main" id="{7F189E55-F3B1-4133-BD13-0D91CC2356E2}"/>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336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s">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C005B1A-9A38-43CD-A293-B8DEEEF53D3B}"/>
              </a:ext>
            </a:extLst>
          </p:cNvPr>
          <p:cNvSpPr/>
          <p:nvPr userDrawn="1"/>
        </p:nvSpPr>
        <p:spPr>
          <a:xfrm>
            <a:off x="0" y="0"/>
            <a:ext cx="47863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200">
              <a:solidFill>
                <a:prstClr val="white"/>
              </a:solidFill>
            </a:endParaRPr>
          </a:p>
        </p:txBody>
      </p:sp>
      <p:sp>
        <p:nvSpPr>
          <p:cNvPr id="48" name="Picture Placeholder 47">
            <a:extLst>
              <a:ext uri="{FF2B5EF4-FFF2-40B4-BE49-F238E27FC236}">
                <a16:creationId xmlns:a16="http://schemas.microsoft.com/office/drawing/2014/main" id="{BE33B9FE-68E3-4E0A-9EAF-0AC853162969}"/>
              </a:ext>
            </a:extLst>
          </p:cNvPr>
          <p:cNvSpPr>
            <a:spLocks noGrp="1"/>
          </p:cNvSpPr>
          <p:nvPr>
            <p:ph type="pic" sz="quarter" idx="15" hasCustomPrompt="1"/>
          </p:nvPr>
        </p:nvSpPr>
        <p:spPr>
          <a:xfrm>
            <a:off x="478632" y="0"/>
            <a:ext cx="4418006" cy="6858000"/>
          </a:xfrm>
          <a:custGeom>
            <a:avLst/>
            <a:gdLst>
              <a:gd name="connsiteX0" fmla="*/ 0 w 4418006"/>
              <a:gd name="connsiteY0" fmla="*/ 0 h 6858000"/>
              <a:gd name="connsiteX1" fmla="*/ 2763840 w 4418006"/>
              <a:gd name="connsiteY1" fmla="*/ 0 h 6858000"/>
              <a:gd name="connsiteX2" fmla="*/ 4418006 w 4418006"/>
              <a:gd name="connsiteY2" fmla="*/ 3429001 h 6858000"/>
              <a:gd name="connsiteX3" fmla="*/ 2763840 w 4418006"/>
              <a:gd name="connsiteY3" fmla="*/ 6858000 h 6858000"/>
              <a:gd name="connsiteX4" fmla="*/ 0 w 441800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8006" h="6858000">
                <a:moveTo>
                  <a:pt x="0" y="0"/>
                </a:moveTo>
                <a:lnTo>
                  <a:pt x="2763840" y="0"/>
                </a:lnTo>
                <a:lnTo>
                  <a:pt x="4418006" y="3429001"/>
                </a:lnTo>
                <a:lnTo>
                  <a:pt x="2763840" y="6858000"/>
                </a:lnTo>
                <a:lnTo>
                  <a:pt x="0" y="6858000"/>
                </a:lnTo>
                <a:close/>
              </a:path>
            </a:pathLst>
          </a:custGeom>
        </p:spPr>
        <p:txBody>
          <a:bodyPr wrap="square" anchor="ctr">
            <a:noAutofit/>
          </a:bodyPr>
          <a:lstStyle>
            <a:lvl1pPr algn="ctr">
              <a:defRPr>
                <a:solidFill>
                  <a:schemeClr val="bg1"/>
                </a:solidFill>
              </a:defRPr>
            </a:lvl1pPr>
          </a:lstStyle>
          <a:p>
            <a:r>
              <a:rPr lang="en-GB"/>
              <a:t>Click on the icon </a:t>
            </a:r>
            <a:br>
              <a:rPr lang="en-GB"/>
            </a:br>
            <a:r>
              <a:rPr lang="en-GB"/>
              <a:t>to insert an image</a:t>
            </a:r>
          </a:p>
          <a:p>
            <a:endParaRPr lang="en-GB"/>
          </a:p>
          <a:p>
            <a:endParaRPr lang="en-GB"/>
          </a:p>
          <a:p>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8" name="Picture 7">
            <a:extLst>
              <a:ext uri="{FF2B5EF4-FFF2-40B4-BE49-F238E27FC236}">
                <a16:creationId xmlns:a16="http://schemas.microsoft.com/office/drawing/2014/main" id="{CEE6AA52-8E84-45A4-8243-C72C0197F958}"/>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9" name="Straight Connector 8">
            <a:extLst>
              <a:ext uri="{FF2B5EF4-FFF2-40B4-BE49-F238E27FC236}">
                <a16:creationId xmlns:a16="http://schemas.microsoft.com/office/drawing/2014/main" id="{DE568A39-59FA-4771-9D7D-E141E140F6A0}"/>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BA30C292-7CC9-4BC8-AFAF-F68FEAA9D01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2" name="Picture Placeholder 21">
            <a:extLst>
              <a:ext uri="{FF2B5EF4-FFF2-40B4-BE49-F238E27FC236}">
                <a16:creationId xmlns:a16="http://schemas.microsoft.com/office/drawing/2014/main" id="{C3E3C4E2-D53A-484E-94E7-B9FDCEDF7AE8}"/>
              </a:ext>
            </a:extLst>
          </p:cNvPr>
          <p:cNvSpPr>
            <a:spLocks noGrp="1"/>
          </p:cNvSpPr>
          <p:nvPr>
            <p:ph type="pic" sz="quarter" idx="13" hasCustomPrompt="1"/>
          </p:nvPr>
        </p:nvSpPr>
        <p:spPr>
          <a:xfrm>
            <a:off x="7749393" y="0"/>
            <a:ext cx="4442609" cy="6858000"/>
          </a:xfrm>
          <a:custGeom>
            <a:avLst/>
            <a:gdLst>
              <a:gd name="connsiteX0" fmla="*/ 0 w 4442609"/>
              <a:gd name="connsiteY0" fmla="*/ 0 h 6858000"/>
              <a:gd name="connsiteX1" fmla="*/ 4442609 w 4442609"/>
              <a:gd name="connsiteY1" fmla="*/ 0 h 6858000"/>
              <a:gd name="connsiteX2" fmla="*/ 4442609 w 4442609"/>
              <a:gd name="connsiteY2" fmla="*/ 6858000 h 6858000"/>
              <a:gd name="connsiteX3" fmla="*/ 0 w 4442609"/>
              <a:gd name="connsiteY3" fmla="*/ 6858000 h 6858000"/>
              <a:gd name="connsiteX4" fmla="*/ 1654166 w 4442609"/>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2609" h="6858000">
                <a:moveTo>
                  <a:pt x="0" y="0"/>
                </a:moveTo>
                <a:lnTo>
                  <a:pt x="4442609" y="0"/>
                </a:lnTo>
                <a:lnTo>
                  <a:pt x="4442609" y="6858000"/>
                </a:lnTo>
                <a:lnTo>
                  <a:pt x="0" y="6858000"/>
                </a:lnTo>
                <a:lnTo>
                  <a:pt x="1654166" y="3429000"/>
                </a:lnTo>
                <a:close/>
              </a:path>
            </a:pathLst>
          </a:custGeom>
        </p:spPr>
        <p:txBody>
          <a:bodyPr wrap="square" anchor="ctr">
            <a:noAutofit/>
          </a:bodyPr>
          <a:lstStyle>
            <a:lvl1pPr algn="ctr">
              <a:defRPr>
                <a:solidFill>
                  <a:schemeClr val="bg1"/>
                </a:solidFill>
              </a:defRPr>
            </a:lvl1pPr>
          </a:lstStyle>
          <a:p>
            <a:r>
              <a:rPr lang="en-GB"/>
              <a:t>Click on the icon </a:t>
            </a:r>
            <a:br>
              <a:rPr lang="en-GB"/>
            </a:br>
            <a:r>
              <a:rPr lang="en-GB"/>
              <a:t>to insert an image</a:t>
            </a:r>
          </a:p>
          <a:p>
            <a:endParaRPr lang="en-GB"/>
          </a:p>
          <a:p>
            <a:endParaRPr lang="en-GB"/>
          </a:p>
          <a:p>
            <a:endParaRPr lang="en-GB"/>
          </a:p>
        </p:txBody>
      </p:sp>
      <p:sp>
        <p:nvSpPr>
          <p:cNvPr id="35" name="Picture Placeholder 34">
            <a:extLst>
              <a:ext uri="{FF2B5EF4-FFF2-40B4-BE49-F238E27FC236}">
                <a16:creationId xmlns:a16="http://schemas.microsoft.com/office/drawing/2014/main" id="{951A5E59-E5BC-4E3C-A715-5F565DC19512}"/>
              </a:ext>
            </a:extLst>
          </p:cNvPr>
          <p:cNvSpPr>
            <a:spLocks noGrp="1"/>
          </p:cNvSpPr>
          <p:nvPr>
            <p:ph type="pic" sz="quarter" idx="14" hasCustomPrompt="1"/>
          </p:nvPr>
        </p:nvSpPr>
        <p:spPr>
          <a:xfrm>
            <a:off x="3509172" y="0"/>
            <a:ext cx="5654666" cy="6858000"/>
          </a:xfrm>
          <a:custGeom>
            <a:avLst/>
            <a:gdLst>
              <a:gd name="connsiteX0" fmla="*/ 0 w 5654666"/>
              <a:gd name="connsiteY0" fmla="*/ 0 h 6858000"/>
              <a:gd name="connsiteX1" fmla="*/ 4000501 w 5654666"/>
              <a:gd name="connsiteY1" fmla="*/ 0 h 6858000"/>
              <a:gd name="connsiteX2" fmla="*/ 5654666 w 5654666"/>
              <a:gd name="connsiteY2" fmla="*/ 3429000 h 6858000"/>
              <a:gd name="connsiteX3" fmla="*/ 4000500 w 5654666"/>
              <a:gd name="connsiteY3" fmla="*/ 6858000 h 6858000"/>
              <a:gd name="connsiteX4" fmla="*/ 0 w 5654666"/>
              <a:gd name="connsiteY4" fmla="*/ 6858000 h 6858000"/>
              <a:gd name="connsiteX5" fmla="*/ 1654166 w 5654666"/>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54666" h="6858000">
                <a:moveTo>
                  <a:pt x="0" y="0"/>
                </a:moveTo>
                <a:lnTo>
                  <a:pt x="4000501" y="0"/>
                </a:lnTo>
                <a:lnTo>
                  <a:pt x="5654666" y="3429000"/>
                </a:lnTo>
                <a:lnTo>
                  <a:pt x="4000500" y="6858000"/>
                </a:lnTo>
                <a:lnTo>
                  <a:pt x="0" y="6858000"/>
                </a:lnTo>
                <a:lnTo>
                  <a:pt x="1654166" y="3429000"/>
                </a:lnTo>
                <a:close/>
              </a:path>
            </a:pathLst>
          </a:custGeom>
        </p:spPr>
        <p:txBody>
          <a:bodyPr wrap="square" anchor="ctr">
            <a:noAutofit/>
          </a:bodyPr>
          <a:lstStyle>
            <a:lvl1pPr algn="ctr">
              <a:defRPr>
                <a:solidFill>
                  <a:schemeClr val="bg1"/>
                </a:solidFill>
              </a:defRPr>
            </a:lvl1pPr>
          </a:lstStyle>
          <a:p>
            <a:r>
              <a:rPr lang="en-GB"/>
              <a:t>Click on the icon </a:t>
            </a:r>
            <a:br>
              <a:rPr lang="en-GB"/>
            </a:br>
            <a:r>
              <a:rPr lang="en-GB"/>
              <a:t>to insert an image</a:t>
            </a:r>
          </a:p>
          <a:p>
            <a:endParaRPr lang="en-GB"/>
          </a:p>
          <a:p>
            <a:endParaRPr lang="en-GB"/>
          </a:p>
          <a:p>
            <a:endParaRPr lang="en-GB"/>
          </a:p>
        </p:txBody>
      </p:sp>
      <p:grpSp>
        <p:nvGrpSpPr>
          <p:cNvPr id="49" name="Group 48">
            <a:extLst>
              <a:ext uri="{FF2B5EF4-FFF2-40B4-BE49-F238E27FC236}">
                <a16:creationId xmlns:a16="http://schemas.microsoft.com/office/drawing/2014/main" id="{B6A9B906-DA55-4A3B-B7D2-D9FA9D28C9B6}"/>
              </a:ext>
            </a:extLst>
          </p:cNvPr>
          <p:cNvGrpSpPr/>
          <p:nvPr userDrawn="1"/>
        </p:nvGrpSpPr>
        <p:grpSpPr>
          <a:xfrm>
            <a:off x="-5222362" y="0"/>
            <a:ext cx="5192969" cy="4970639"/>
            <a:chOff x="-5222362" y="4499311"/>
            <a:chExt cx="5192969" cy="4970639"/>
          </a:xfrm>
        </p:grpSpPr>
        <p:pic>
          <p:nvPicPr>
            <p:cNvPr id="50" name="Picture 49">
              <a:extLst>
                <a:ext uri="{FF2B5EF4-FFF2-40B4-BE49-F238E27FC236}">
                  <a16:creationId xmlns:a16="http://schemas.microsoft.com/office/drawing/2014/main" id="{BD2ED2A0-0E8C-4AE9-879E-2B4B19B59E7C}"/>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51" name="Group 50">
              <a:extLst>
                <a:ext uri="{FF2B5EF4-FFF2-40B4-BE49-F238E27FC236}">
                  <a16:creationId xmlns:a16="http://schemas.microsoft.com/office/drawing/2014/main" id="{DCF24CFE-8472-4866-8FAC-223CF0E3E4B9}"/>
                </a:ext>
              </a:extLst>
            </p:cNvPr>
            <p:cNvGrpSpPr/>
            <p:nvPr userDrawn="1"/>
          </p:nvGrpSpPr>
          <p:grpSpPr>
            <a:xfrm>
              <a:off x="-3670299" y="4499311"/>
              <a:ext cx="3640906" cy="4970639"/>
              <a:chOff x="-3670299" y="4499311"/>
              <a:chExt cx="3640906" cy="4970639"/>
            </a:xfrm>
          </p:grpSpPr>
          <p:sp>
            <p:nvSpPr>
              <p:cNvPr id="52" name="Rectangle 51">
                <a:extLst>
                  <a:ext uri="{FF2B5EF4-FFF2-40B4-BE49-F238E27FC236}">
                    <a16:creationId xmlns:a16="http://schemas.microsoft.com/office/drawing/2014/main" id="{DC945B23-23F6-4C57-8745-67A2C9180797}"/>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53" name="TextBox 52">
                <a:extLst>
                  <a:ext uri="{FF2B5EF4-FFF2-40B4-BE49-F238E27FC236}">
                    <a16:creationId xmlns:a16="http://schemas.microsoft.com/office/drawing/2014/main" id="{6ECC2016-9B3E-4026-9AC5-6F62838BE6D0}"/>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54" name="Rectangle 53">
                <a:extLst>
                  <a:ext uri="{FF2B5EF4-FFF2-40B4-BE49-F238E27FC236}">
                    <a16:creationId xmlns:a16="http://schemas.microsoft.com/office/drawing/2014/main" id="{2C9D6766-1EAE-43EC-95E9-45CE5DAC1487}"/>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55" name="TextBox 54">
                <a:extLst>
                  <a:ext uri="{FF2B5EF4-FFF2-40B4-BE49-F238E27FC236}">
                    <a16:creationId xmlns:a16="http://schemas.microsoft.com/office/drawing/2014/main" id="{827B7DB2-060D-4145-AD70-3ADA4E9E2141}"/>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56" name="TextBox 55">
                <a:extLst>
                  <a:ext uri="{FF2B5EF4-FFF2-40B4-BE49-F238E27FC236}">
                    <a16:creationId xmlns:a16="http://schemas.microsoft.com/office/drawing/2014/main" id="{7CF999E4-4C54-4A0A-BDB3-919EAE041008}"/>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57" name="TextBox 56">
                <a:extLst>
                  <a:ext uri="{FF2B5EF4-FFF2-40B4-BE49-F238E27FC236}">
                    <a16:creationId xmlns:a16="http://schemas.microsoft.com/office/drawing/2014/main" id="{CF31C451-6F19-44AA-B18D-ACDE97B49348}"/>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58" name="TextBox 57">
                <a:extLst>
                  <a:ext uri="{FF2B5EF4-FFF2-40B4-BE49-F238E27FC236}">
                    <a16:creationId xmlns:a16="http://schemas.microsoft.com/office/drawing/2014/main" id="{C8066643-94E3-4D36-B352-B293C4B2A60C}"/>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59" name="TextBox 58">
                <a:extLst>
                  <a:ext uri="{FF2B5EF4-FFF2-40B4-BE49-F238E27FC236}">
                    <a16:creationId xmlns:a16="http://schemas.microsoft.com/office/drawing/2014/main" id="{16C3AF68-5223-4A85-8FE5-842D9E7D7620}"/>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23701398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1981201"/>
            <a:ext cx="7454900" cy="3267552"/>
          </a:xfrm>
        </p:spPr>
        <p:txBody>
          <a:bodyPr anchor="ctr"/>
          <a:lstStyle>
            <a:lvl1pPr>
              <a:defRPr sz="7000">
                <a:solidFill>
                  <a:schemeClr val="tx1"/>
                </a:solidFill>
              </a:defRPr>
            </a:lvl1pPr>
          </a:lstStyle>
          <a:p>
            <a:r>
              <a:rPr lang="en-US"/>
              <a:t>Enter title here</a:t>
            </a:r>
            <a:endParaRPr lang="en-GB"/>
          </a:p>
        </p:txBody>
      </p:sp>
      <p:pic>
        <p:nvPicPr>
          <p:cNvPr id="8" name="Picture 7">
            <a:extLst>
              <a:ext uri="{FF2B5EF4-FFF2-40B4-BE49-F238E27FC236}">
                <a16:creationId xmlns:a16="http://schemas.microsoft.com/office/drawing/2014/main" id="{CD1D7246-7D00-41A3-B592-838888E2014F}"/>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76301" y="640098"/>
            <a:ext cx="3248024" cy="340122"/>
          </a:xfrm>
          <a:prstGeom prst="rect">
            <a:avLst/>
          </a:prstGeom>
        </p:spPr>
      </p:pic>
      <p:grpSp>
        <p:nvGrpSpPr>
          <p:cNvPr id="18" name="Group 17">
            <a:extLst>
              <a:ext uri="{FF2B5EF4-FFF2-40B4-BE49-F238E27FC236}">
                <a16:creationId xmlns:a16="http://schemas.microsoft.com/office/drawing/2014/main" id="{39FE68F9-5564-4C5E-95E7-180300017F56}"/>
              </a:ext>
            </a:extLst>
          </p:cNvPr>
          <p:cNvGrpSpPr/>
          <p:nvPr userDrawn="1"/>
        </p:nvGrpSpPr>
        <p:grpSpPr>
          <a:xfrm>
            <a:off x="-3670300" y="0"/>
            <a:ext cx="3640906" cy="4286250"/>
            <a:chOff x="-3536952" y="0"/>
            <a:chExt cx="3507558" cy="4286250"/>
          </a:xfrm>
        </p:grpSpPr>
        <p:sp>
          <p:nvSpPr>
            <p:cNvPr id="10" name="Rectangle 9">
              <a:extLst>
                <a:ext uri="{FF2B5EF4-FFF2-40B4-BE49-F238E27FC236}">
                  <a16:creationId xmlns:a16="http://schemas.microsoft.com/office/drawing/2014/main" id="{D69C8562-CE02-4516-AB26-B123840CA2FD}"/>
                </a:ext>
              </a:extLst>
            </p:cNvPr>
            <p:cNvSpPr/>
            <p:nvPr/>
          </p:nvSpPr>
          <p:spPr>
            <a:xfrm>
              <a:off x="-3536951" y="0"/>
              <a:ext cx="3507557" cy="428625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11" name="TextBox 10">
              <a:extLst>
                <a:ext uri="{FF2B5EF4-FFF2-40B4-BE49-F238E27FC236}">
                  <a16:creationId xmlns:a16="http://schemas.microsoft.com/office/drawing/2014/main" id="{650FB9DB-BE26-4914-8DF5-A4AAE8BB61BC}"/>
                </a:ext>
              </a:extLst>
            </p:cNvPr>
            <p:cNvSpPr txBox="1"/>
            <p:nvPr/>
          </p:nvSpPr>
          <p:spPr>
            <a:xfrm>
              <a:off x="-3536951" y="0"/>
              <a:ext cx="3507557" cy="646331"/>
            </a:xfrm>
            <a:prstGeom prst="rect">
              <a:avLst/>
            </a:prstGeom>
            <a:noFill/>
          </p:spPr>
          <p:txBody>
            <a:bodyPr wrap="square" rtlCol="0">
              <a:spAutoFit/>
            </a:bodyPr>
            <a:lstStyle/>
            <a:p>
              <a:pPr algn="ctr"/>
              <a:r>
                <a:rPr lang="en-GB">
                  <a:solidFill>
                    <a:srgbClr val="333333"/>
                  </a:solidFill>
                  <a:latin typeface="Impact"/>
                </a:rPr>
                <a:t>How to insert a </a:t>
              </a:r>
              <a:br>
                <a:rPr lang="en-GB">
                  <a:solidFill>
                    <a:srgbClr val="333333"/>
                  </a:solidFill>
                  <a:latin typeface="Impact"/>
                </a:rPr>
              </a:br>
              <a:r>
                <a:rPr lang="en-GB">
                  <a:solidFill>
                    <a:srgbClr val="333333"/>
                  </a:solidFill>
                  <a:latin typeface="Impact"/>
                </a:rPr>
                <a:t>background image</a:t>
              </a:r>
            </a:p>
          </p:txBody>
        </p:sp>
        <p:sp>
          <p:nvSpPr>
            <p:cNvPr id="12" name="Rectangle 11">
              <a:extLst>
                <a:ext uri="{FF2B5EF4-FFF2-40B4-BE49-F238E27FC236}">
                  <a16:creationId xmlns:a16="http://schemas.microsoft.com/office/drawing/2014/main" id="{E9D3EB6D-B340-4046-A944-899A896C2B32}"/>
                </a:ext>
              </a:extLst>
            </p:cNvPr>
            <p:cNvSpPr/>
            <p:nvPr/>
          </p:nvSpPr>
          <p:spPr>
            <a:xfrm>
              <a:off x="-3536951" y="667887"/>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13" name="TextBox 12">
              <a:extLst>
                <a:ext uri="{FF2B5EF4-FFF2-40B4-BE49-F238E27FC236}">
                  <a16:creationId xmlns:a16="http://schemas.microsoft.com/office/drawing/2014/main" id="{FC2938CB-C60E-4F68-B8D2-D40128F9DDB6}"/>
                </a:ext>
              </a:extLst>
            </p:cNvPr>
            <p:cNvSpPr txBox="1"/>
            <p:nvPr/>
          </p:nvSpPr>
          <p:spPr>
            <a:xfrm>
              <a:off x="-3536952" y="836325"/>
              <a:ext cx="3507557" cy="523220"/>
            </a:xfrm>
            <a:prstGeom prst="rect">
              <a:avLst/>
            </a:prstGeom>
            <a:noFill/>
          </p:spPr>
          <p:txBody>
            <a:bodyPr wrap="square" rtlCol="0">
              <a:noAutofit/>
            </a:bodyPr>
            <a:lstStyle/>
            <a:p>
              <a:r>
                <a:rPr lang="en-GB" sz="1400" b="1">
                  <a:solidFill>
                    <a:srgbClr val="333333"/>
                  </a:solidFill>
                </a:rPr>
                <a:t>1. </a:t>
              </a:r>
              <a:r>
                <a:rPr lang="en-GB" sz="1400">
                  <a:solidFill>
                    <a:srgbClr val="333333"/>
                  </a:solidFill>
                </a:rPr>
                <a:t>Right click on your slide and click </a:t>
              </a:r>
              <a:r>
                <a:rPr lang="en-GB" sz="1400" b="1">
                  <a:solidFill>
                    <a:srgbClr val="333333"/>
                  </a:solidFill>
                </a:rPr>
                <a:t>Format Background</a:t>
              </a:r>
              <a:r>
                <a:rPr lang="en-GB" sz="1400">
                  <a:solidFill>
                    <a:srgbClr val="333333"/>
                  </a:solidFill>
                </a:rPr>
                <a:t>.</a:t>
              </a:r>
            </a:p>
          </p:txBody>
        </p:sp>
        <p:sp>
          <p:nvSpPr>
            <p:cNvPr id="14" name="TextBox 13">
              <a:extLst>
                <a:ext uri="{FF2B5EF4-FFF2-40B4-BE49-F238E27FC236}">
                  <a16:creationId xmlns:a16="http://schemas.microsoft.com/office/drawing/2014/main" id="{F798BE7D-80DB-4085-9FD6-438324FB6858}"/>
                </a:ext>
              </a:extLst>
            </p:cNvPr>
            <p:cNvSpPr txBox="1"/>
            <p:nvPr/>
          </p:nvSpPr>
          <p:spPr>
            <a:xfrm>
              <a:off x="-3536952" y="1434611"/>
              <a:ext cx="3507557" cy="738664"/>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a:t>
              </a:r>
              <a:r>
                <a:rPr lang="en-GB" sz="1400" b="1">
                  <a:solidFill>
                    <a:srgbClr val="333333"/>
                  </a:solidFill>
                </a:rPr>
                <a:t>Fill</a:t>
              </a:r>
              <a:r>
                <a:rPr lang="en-GB" sz="1400">
                  <a:solidFill>
                    <a:srgbClr val="333333"/>
                  </a:solidFill>
                </a:rPr>
                <a:t> then </a:t>
              </a:r>
              <a:r>
                <a:rPr lang="en-GB" sz="1400" b="1">
                  <a:solidFill>
                    <a:srgbClr val="333333"/>
                  </a:solidFill>
                </a:rPr>
                <a:t>Picture or Texture Fill</a:t>
              </a:r>
              <a:r>
                <a:rPr lang="en-GB" sz="1400">
                  <a:solidFill>
                    <a:srgbClr val="333333"/>
                  </a:solidFill>
                </a:rPr>
                <a:t> and choose the image from your computer.</a:t>
              </a:r>
            </a:p>
          </p:txBody>
        </p:sp>
        <p:sp>
          <p:nvSpPr>
            <p:cNvPr id="15" name="TextBox 14">
              <a:extLst>
                <a:ext uri="{FF2B5EF4-FFF2-40B4-BE49-F238E27FC236}">
                  <a16:creationId xmlns:a16="http://schemas.microsoft.com/office/drawing/2014/main" id="{E81FD592-541F-4131-A6BB-01FC2C5DD438}"/>
                </a:ext>
              </a:extLst>
            </p:cNvPr>
            <p:cNvSpPr txBox="1"/>
            <p:nvPr/>
          </p:nvSpPr>
          <p:spPr>
            <a:xfrm>
              <a:off x="-3536952" y="2248341"/>
              <a:ext cx="3507557" cy="580361"/>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Click </a:t>
              </a:r>
              <a:r>
                <a:rPr lang="en-GB" sz="1400" b="1">
                  <a:solidFill>
                    <a:srgbClr val="333333"/>
                  </a:solidFill>
                </a:rPr>
                <a:t>Picture</a:t>
              </a:r>
              <a:r>
                <a:rPr lang="en-GB" sz="1400">
                  <a:solidFill>
                    <a:srgbClr val="333333"/>
                  </a:solidFill>
                </a:rPr>
                <a:t> on the Format Background Menu to alter your image.</a:t>
              </a:r>
            </a:p>
          </p:txBody>
        </p:sp>
        <p:sp>
          <p:nvSpPr>
            <p:cNvPr id="16" name="TextBox 15">
              <a:extLst>
                <a:ext uri="{FF2B5EF4-FFF2-40B4-BE49-F238E27FC236}">
                  <a16:creationId xmlns:a16="http://schemas.microsoft.com/office/drawing/2014/main" id="{A9ECF3A2-B67B-4E02-928C-EA6BC753CD92}"/>
                </a:ext>
              </a:extLst>
            </p:cNvPr>
            <p:cNvSpPr txBox="1"/>
            <p:nvPr/>
          </p:nvSpPr>
          <p:spPr>
            <a:xfrm>
              <a:off x="-3536952" y="2903768"/>
              <a:ext cx="3507557"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17" name="TextBox 16">
              <a:extLst>
                <a:ext uri="{FF2B5EF4-FFF2-40B4-BE49-F238E27FC236}">
                  <a16:creationId xmlns:a16="http://schemas.microsoft.com/office/drawing/2014/main" id="{6B6851AF-013B-4D87-80C7-9C9C079596D7}"/>
                </a:ext>
              </a:extLst>
            </p:cNvPr>
            <p:cNvSpPr txBox="1"/>
            <p:nvPr/>
          </p:nvSpPr>
          <p:spPr>
            <a:xfrm>
              <a:off x="-3536952" y="3502054"/>
              <a:ext cx="3507557" cy="695296"/>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a:t>
              </a:r>
              <a:br>
                <a:rPr lang="en-GB" sz="1400">
                  <a:solidFill>
                    <a:srgbClr val="333333"/>
                  </a:solidFill>
                </a:rPr>
              </a:br>
              <a:r>
                <a:rPr lang="en-GB" sz="1400">
                  <a:solidFill>
                    <a:srgbClr val="333333"/>
                  </a:solidFill>
                </a:rPr>
                <a:t>and Contrast.</a:t>
              </a:r>
            </a:p>
          </p:txBody>
        </p:sp>
      </p:grpSp>
    </p:spTree>
    <p:extLst>
      <p:ext uri="{BB962C8B-B14F-4D97-AF65-F5344CB8AC3E}">
        <p14:creationId xmlns:p14="http://schemas.microsoft.com/office/powerpoint/2010/main" val="18713014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6550419" y="1333325"/>
            <a:ext cx="4720832" cy="1105075"/>
          </a:xfrm>
        </p:spPr>
        <p:txBody>
          <a:bodyPr anchor="b"/>
          <a:lstStyle>
            <a:lvl1pPr>
              <a:defRPr>
                <a:gradFill>
                  <a:gsLst>
                    <a:gs pos="71000">
                      <a:srgbClr val="A8226E"/>
                    </a:gs>
                    <a:gs pos="21242">
                      <a:srgbClr val="712A7F"/>
                    </a:gs>
                    <a:gs pos="43000">
                      <a:srgbClr val="882778"/>
                    </a:gs>
                    <a:gs pos="0">
                      <a:schemeClr val="accent1"/>
                    </a:gs>
                    <a:gs pos="100000">
                      <a:schemeClr val="accent2"/>
                    </a:gs>
                  </a:gsLst>
                  <a:lin ang="0" scaled="1"/>
                </a:gradFill>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17" name="Text Placeholder 23">
            <a:extLst>
              <a:ext uri="{FF2B5EF4-FFF2-40B4-BE49-F238E27FC236}">
                <a16:creationId xmlns:a16="http://schemas.microsoft.com/office/drawing/2014/main" id="{F6043A21-D1D7-4460-ABA9-B915B881BF34}"/>
              </a:ext>
            </a:extLst>
          </p:cNvPr>
          <p:cNvSpPr>
            <a:spLocks noGrp="1"/>
          </p:cNvSpPr>
          <p:nvPr>
            <p:ph type="body" sz="quarter" idx="18" hasCustomPrompt="1"/>
          </p:nvPr>
        </p:nvSpPr>
        <p:spPr>
          <a:xfrm>
            <a:off x="6550419" y="2597020"/>
            <a:ext cx="4720832" cy="365125"/>
          </a:xfrm>
        </p:spPr>
        <p:txBody>
          <a:bodyPr/>
          <a:lstStyle>
            <a:lvl1pPr>
              <a:defRPr sz="1600" b="1">
                <a:solidFill>
                  <a:schemeClr val="tx2"/>
                </a:solidFill>
              </a:defRPr>
            </a:lvl1pPr>
          </a:lstStyle>
          <a:p>
            <a:pPr lvl="0"/>
            <a:r>
              <a:rPr lang="en-US"/>
              <a:t>Enter subtitle here </a:t>
            </a:r>
            <a:endParaRPr lang="en-GB"/>
          </a:p>
        </p:txBody>
      </p:sp>
      <p:sp>
        <p:nvSpPr>
          <p:cNvPr id="18" name="Text Placeholder 25">
            <a:extLst>
              <a:ext uri="{FF2B5EF4-FFF2-40B4-BE49-F238E27FC236}">
                <a16:creationId xmlns:a16="http://schemas.microsoft.com/office/drawing/2014/main" id="{A513909B-973D-4864-AAEF-4FF8B95E1418}"/>
              </a:ext>
            </a:extLst>
          </p:cNvPr>
          <p:cNvSpPr>
            <a:spLocks noGrp="1"/>
          </p:cNvSpPr>
          <p:nvPr>
            <p:ph type="body" sz="quarter" idx="19" hasCustomPrompt="1"/>
          </p:nvPr>
        </p:nvSpPr>
        <p:spPr>
          <a:xfrm>
            <a:off x="6550419" y="3435350"/>
            <a:ext cx="4720832" cy="2089325"/>
          </a:xfrm>
        </p:spPr>
        <p:txBody>
          <a:bodyPr/>
          <a:lstStyle>
            <a:lvl1pPr>
              <a:defRPr/>
            </a:lvl1pPr>
          </a:lstStyle>
          <a:p>
            <a:pPr lvl="0"/>
            <a:r>
              <a:rPr lang="en-US"/>
              <a:t>Enter text here </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9">
            <a:extLst>
              <a:ext uri="{FF2B5EF4-FFF2-40B4-BE49-F238E27FC236}">
                <a16:creationId xmlns:a16="http://schemas.microsoft.com/office/drawing/2014/main" id="{8F21FD81-2A92-49FD-942A-1AC0D4CB5CEB}"/>
              </a:ext>
            </a:extLst>
          </p:cNvPr>
          <p:cNvSpPr>
            <a:spLocks noGrp="1"/>
          </p:cNvSpPr>
          <p:nvPr>
            <p:ph type="body" sz="quarter" idx="20" hasCustomPrompt="1"/>
          </p:nvPr>
        </p:nvSpPr>
        <p:spPr>
          <a:xfrm>
            <a:off x="782261" y="1085349"/>
            <a:ext cx="1534736" cy="1247145"/>
          </a:xfrm>
        </p:spPr>
        <p:txBody>
          <a:bodyPr/>
          <a:lstStyle>
            <a:lvl1pPr>
              <a:defRPr sz="25500">
                <a:solidFill>
                  <a:schemeClr val="bg1"/>
                </a:solidFill>
                <a:latin typeface="+mj-lt"/>
              </a:defRPr>
            </a:lvl1pPr>
          </a:lstStyle>
          <a:p>
            <a:pPr lvl="0"/>
            <a:r>
              <a:rPr lang="en-US"/>
              <a:t>“</a:t>
            </a:r>
            <a:endParaRPr lang="en-GB"/>
          </a:p>
        </p:txBody>
      </p:sp>
      <p:sp>
        <p:nvSpPr>
          <p:cNvPr id="21" name="Text Placeholder 19">
            <a:extLst>
              <a:ext uri="{FF2B5EF4-FFF2-40B4-BE49-F238E27FC236}">
                <a16:creationId xmlns:a16="http://schemas.microsoft.com/office/drawing/2014/main" id="{24A4A7CA-1C18-47AE-92D5-FAED4E4EF294}"/>
              </a:ext>
            </a:extLst>
          </p:cNvPr>
          <p:cNvSpPr>
            <a:spLocks noGrp="1"/>
          </p:cNvSpPr>
          <p:nvPr>
            <p:ph type="body" sz="quarter" idx="21" hasCustomPrompt="1"/>
          </p:nvPr>
        </p:nvSpPr>
        <p:spPr>
          <a:xfrm>
            <a:off x="3122504" y="3700550"/>
            <a:ext cx="1534736" cy="1247145"/>
          </a:xfrm>
        </p:spPr>
        <p:txBody>
          <a:bodyPr/>
          <a:lstStyle>
            <a:lvl1pPr>
              <a:defRPr sz="25500">
                <a:solidFill>
                  <a:schemeClr val="bg1"/>
                </a:solidFill>
                <a:latin typeface="+mj-lt"/>
              </a:defRPr>
            </a:lvl1pPr>
          </a:lstStyle>
          <a:p>
            <a:pPr lvl="0"/>
            <a:r>
              <a:rPr lang="en-US"/>
              <a:t>”</a:t>
            </a:r>
            <a:endParaRPr lang="en-GB"/>
          </a:p>
        </p:txBody>
      </p:sp>
      <p:sp>
        <p:nvSpPr>
          <p:cNvPr id="23" name="Text Placeholder 22">
            <a:extLst>
              <a:ext uri="{FF2B5EF4-FFF2-40B4-BE49-F238E27FC236}">
                <a16:creationId xmlns:a16="http://schemas.microsoft.com/office/drawing/2014/main" id="{BFB082A3-67D0-4E61-95A8-457733BA5294}"/>
              </a:ext>
            </a:extLst>
          </p:cNvPr>
          <p:cNvSpPr>
            <a:spLocks noGrp="1"/>
          </p:cNvSpPr>
          <p:nvPr>
            <p:ph type="body" sz="quarter" idx="22" hasCustomPrompt="1"/>
          </p:nvPr>
        </p:nvSpPr>
        <p:spPr>
          <a:xfrm>
            <a:off x="831850" y="2364186"/>
            <a:ext cx="4324350" cy="2129630"/>
          </a:xfrm>
        </p:spPr>
        <p:txBody>
          <a:bodyPr anchor="ctr"/>
          <a:lstStyle>
            <a:lvl1pPr>
              <a:defRPr sz="3600" spc="-80" baseline="0">
                <a:solidFill>
                  <a:schemeClr val="bg1"/>
                </a:solidFill>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Enter quote here </a:t>
            </a:r>
            <a:endParaRPr lang="en-GB"/>
          </a:p>
        </p:txBody>
      </p:sp>
      <p:sp>
        <p:nvSpPr>
          <p:cNvPr id="16" name="Picture Placeholder 15">
            <a:extLst>
              <a:ext uri="{FF2B5EF4-FFF2-40B4-BE49-F238E27FC236}">
                <a16:creationId xmlns:a16="http://schemas.microsoft.com/office/drawing/2014/main" id="{B94D7615-574F-4040-BCDF-7F5E72BE4E38}"/>
              </a:ext>
            </a:extLst>
          </p:cNvPr>
          <p:cNvSpPr>
            <a:spLocks noGrp="1"/>
          </p:cNvSpPr>
          <p:nvPr>
            <p:ph type="pic" sz="quarter" idx="13" hasCustomPrompt="1"/>
          </p:nvPr>
        </p:nvSpPr>
        <p:spPr>
          <a:xfrm>
            <a:off x="485773" y="0"/>
            <a:ext cx="5616972" cy="6858000"/>
          </a:xfrm>
          <a:custGeom>
            <a:avLst/>
            <a:gdLst>
              <a:gd name="connsiteX0" fmla="*/ 0 w 5616972"/>
              <a:gd name="connsiteY0" fmla="*/ 0 h 6858000"/>
              <a:gd name="connsiteX1" fmla="*/ 3962807 w 5616972"/>
              <a:gd name="connsiteY1" fmla="*/ 0 h 6858000"/>
              <a:gd name="connsiteX2" fmla="*/ 5616972 w 5616972"/>
              <a:gd name="connsiteY2" fmla="*/ 3429000 h 6858000"/>
              <a:gd name="connsiteX3" fmla="*/ 3962807 w 5616972"/>
              <a:gd name="connsiteY3" fmla="*/ 6858000 h 6858000"/>
              <a:gd name="connsiteX4" fmla="*/ 0 w 5616972"/>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6972" h="6858000">
                <a:moveTo>
                  <a:pt x="0" y="0"/>
                </a:moveTo>
                <a:lnTo>
                  <a:pt x="3962807" y="0"/>
                </a:lnTo>
                <a:lnTo>
                  <a:pt x="5616972" y="3429000"/>
                </a:lnTo>
                <a:lnTo>
                  <a:pt x="3962807" y="6858000"/>
                </a:lnTo>
                <a:lnTo>
                  <a:pt x="0" y="6858000"/>
                </a:lnTo>
                <a:close/>
              </a:path>
            </a:pathLst>
          </a:custGeom>
          <a:solidFill>
            <a:schemeClr val="tx2">
              <a:alpha val="60000"/>
            </a:schemeClr>
          </a:solidFill>
        </p:spPr>
        <p:txBody>
          <a:bodyPr wrap="square" anchor="ctr">
            <a:noAutofit/>
          </a:bodyPr>
          <a:lstStyle>
            <a:lvl1pPr algn="ctr">
              <a:defRPr>
                <a:solidFill>
                  <a:schemeClr val="bg1"/>
                </a:solidFill>
              </a:defRPr>
            </a:lvl1pPr>
          </a:lstStyle>
          <a:p>
            <a:r>
              <a:rPr lang="en-GB"/>
              <a:t>Click on the icon to insert an image, </a:t>
            </a:r>
            <a:br>
              <a:rPr lang="en-GB"/>
            </a:br>
            <a:r>
              <a:rPr lang="en-GB"/>
              <a:t>then right click &gt; send to back</a:t>
            </a:r>
          </a:p>
          <a:p>
            <a:endParaRPr lang="en-GB"/>
          </a:p>
          <a:p>
            <a:endParaRPr lang="en-GB"/>
          </a:p>
          <a:p>
            <a:endParaRPr lang="en-GB"/>
          </a:p>
          <a:p>
            <a:endParaRPr lang="en-GB"/>
          </a:p>
        </p:txBody>
      </p:sp>
      <p:pic>
        <p:nvPicPr>
          <p:cNvPr id="24" name="Picture 23">
            <a:extLst>
              <a:ext uri="{FF2B5EF4-FFF2-40B4-BE49-F238E27FC236}">
                <a16:creationId xmlns:a16="http://schemas.microsoft.com/office/drawing/2014/main" id="{F554F64A-7457-4C5A-A2E4-168AC0ABE8C1}"/>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5" name="Straight Connector 24">
            <a:extLst>
              <a:ext uri="{FF2B5EF4-FFF2-40B4-BE49-F238E27FC236}">
                <a16:creationId xmlns:a16="http://schemas.microsoft.com/office/drawing/2014/main" id="{12521388-C33C-44D4-A2F0-FB31F4D8CC31}"/>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097433BA-A6AE-4534-BACA-4EAAB212A4A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grpSp>
        <p:nvGrpSpPr>
          <p:cNvPr id="27" name="Group 26">
            <a:extLst>
              <a:ext uri="{FF2B5EF4-FFF2-40B4-BE49-F238E27FC236}">
                <a16:creationId xmlns:a16="http://schemas.microsoft.com/office/drawing/2014/main" id="{BF654DA5-500B-4790-A183-346A44C807F8}"/>
              </a:ext>
            </a:extLst>
          </p:cNvPr>
          <p:cNvGrpSpPr/>
          <p:nvPr userDrawn="1"/>
        </p:nvGrpSpPr>
        <p:grpSpPr>
          <a:xfrm>
            <a:off x="-5222362" y="0"/>
            <a:ext cx="5192969" cy="4970639"/>
            <a:chOff x="-5222362" y="4499311"/>
            <a:chExt cx="5192969" cy="4970639"/>
          </a:xfrm>
        </p:grpSpPr>
        <p:pic>
          <p:nvPicPr>
            <p:cNvPr id="28" name="Picture 27">
              <a:extLst>
                <a:ext uri="{FF2B5EF4-FFF2-40B4-BE49-F238E27FC236}">
                  <a16:creationId xmlns:a16="http://schemas.microsoft.com/office/drawing/2014/main" id="{B1D5C4F3-6CF6-4DA6-8605-94857E193F97}"/>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9" name="Group 28">
              <a:extLst>
                <a:ext uri="{FF2B5EF4-FFF2-40B4-BE49-F238E27FC236}">
                  <a16:creationId xmlns:a16="http://schemas.microsoft.com/office/drawing/2014/main" id="{1057E8BA-EB49-45AA-9E34-BA93BF9397E7}"/>
                </a:ext>
              </a:extLst>
            </p:cNvPr>
            <p:cNvGrpSpPr/>
            <p:nvPr userDrawn="1"/>
          </p:nvGrpSpPr>
          <p:grpSpPr>
            <a:xfrm>
              <a:off x="-3670299" y="4499311"/>
              <a:ext cx="3640906" cy="4970639"/>
              <a:chOff x="-3670299" y="4499311"/>
              <a:chExt cx="3640906" cy="4970639"/>
            </a:xfrm>
          </p:grpSpPr>
          <p:sp>
            <p:nvSpPr>
              <p:cNvPr id="30" name="Rectangle 29">
                <a:extLst>
                  <a:ext uri="{FF2B5EF4-FFF2-40B4-BE49-F238E27FC236}">
                    <a16:creationId xmlns:a16="http://schemas.microsoft.com/office/drawing/2014/main" id="{55521A09-2D73-4710-9E51-8B5DF7FD3FA1}"/>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31" name="TextBox 30">
                <a:extLst>
                  <a:ext uri="{FF2B5EF4-FFF2-40B4-BE49-F238E27FC236}">
                    <a16:creationId xmlns:a16="http://schemas.microsoft.com/office/drawing/2014/main" id="{43681B80-2057-473D-AB99-52431C9CC477}"/>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32" name="Rectangle 31">
                <a:extLst>
                  <a:ext uri="{FF2B5EF4-FFF2-40B4-BE49-F238E27FC236}">
                    <a16:creationId xmlns:a16="http://schemas.microsoft.com/office/drawing/2014/main" id="{EE368442-830A-429A-BED8-D73B7D4325D1}"/>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33" name="TextBox 32">
                <a:extLst>
                  <a:ext uri="{FF2B5EF4-FFF2-40B4-BE49-F238E27FC236}">
                    <a16:creationId xmlns:a16="http://schemas.microsoft.com/office/drawing/2014/main" id="{D592D441-002A-4E47-A920-0E8D8EBFFE10}"/>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34" name="TextBox 33">
                <a:extLst>
                  <a:ext uri="{FF2B5EF4-FFF2-40B4-BE49-F238E27FC236}">
                    <a16:creationId xmlns:a16="http://schemas.microsoft.com/office/drawing/2014/main" id="{9ADCA2C5-9101-4D9F-BE9C-D4A2BF7B8418}"/>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35" name="TextBox 34">
                <a:extLst>
                  <a:ext uri="{FF2B5EF4-FFF2-40B4-BE49-F238E27FC236}">
                    <a16:creationId xmlns:a16="http://schemas.microsoft.com/office/drawing/2014/main" id="{541EDBA3-1112-4003-AA46-BF46D59985D6}"/>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36" name="TextBox 35">
                <a:extLst>
                  <a:ext uri="{FF2B5EF4-FFF2-40B4-BE49-F238E27FC236}">
                    <a16:creationId xmlns:a16="http://schemas.microsoft.com/office/drawing/2014/main" id="{90D580B3-F727-4303-BBD9-6B4F045D63CE}"/>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7" name="TextBox 36">
                <a:extLst>
                  <a:ext uri="{FF2B5EF4-FFF2-40B4-BE49-F238E27FC236}">
                    <a16:creationId xmlns:a16="http://schemas.microsoft.com/office/drawing/2014/main" id="{5949CC69-4702-42F5-B912-1E51565F7CFB}"/>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123323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ckground Image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73BBEC-B779-4D56-96CD-1FB350A56D4D}"/>
              </a:ext>
            </a:extLst>
          </p:cNvPr>
          <p:cNvSpPr/>
          <p:nvPr userDrawn="1"/>
        </p:nvSpPr>
        <p:spPr>
          <a:xfrm>
            <a:off x="0" y="0"/>
            <a:ext cx="47863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200">
              <a:solidFill>
                <a:prstClr val="white"/>
              </a:solidFill>
            </a:endParaRPr>
          </a:p>
        </p:txBody>
      </p:sp>
      <p:pic>
        <p:nvPicPr>
          <p:cNvPr id="9" name="Picture 8">
            <a:extLst>
              <a:ext uri="{FF2B5EF4-FFF2-40B4-BE49-F238E27FC236}">
                <a16:creationId xmlns:a16="http://schemas.microsoft.com/office/drawing/2014/main" id="{09570684-F8B8-46A6-897E-D2562C3613A0}"/>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0" name="Straight Connector 9">
            <a:extLst>
              <a:ext uri="{FF2B5EF4-FFF2-40B4-BE49-F238E27FC236}">
                <a16:creationId xmlns:a16="http://schemas.microsoft.com/office/drawing/2014/main" id="{1141E156-80A7-4206-9304-A48800F5D01E}"/>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B5886BCC-5E3F-40AF-8DFE-84C6336449A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grpSp>
        <p:nvGrpSpPr>
          <p:cNvPr id="12" name="Group 11">
            <a:extLst>
              <a:ext uri="{FF2B5EF4-FFF2-40B4-BE49-F238E27FC236}">
                <a16:creationId xmlns:a16="http://schemas.microsoft.com/office/drawing/2014/main" id="{A6F17A67-76C5-40EC-8989-877D4387A576}"/>
              </a:ext>
            </a:extLst>
          </p:cNvPr>
          <p:cNvGrpSpPr/>
          <p:nvPr userDrawn="1"/>
        </p:nvGrpSpPr>
        <p:grpSpPr>
          <a:xfrm>
            <a:off x="-3670300" y="0"/>
            <a:ext cx="3640906" cy="4286250"/>
            <a:chOff x="-3536952" y="0"/>
            <a:chExt cx="3507558" cy="4286250"/>
          </a:xfrm>
        </p:grpSpPr>
        <p:sp>
          <p:nvSpPr>
            <p:cNvPr id="13" name="Rectangle 12">
              <a:extLst>
                <a:ext uri="{FF2B5EF4-FFF2-40B4-BE49-F238E27FC236}">
                  <a16:creationId xmlns:a16="http://schemas.microsoft.com/office/drawing/2014/main" id="{70966AB4-60F0-4C03-B0B3-2B98BF4D3AD5}"/>
                </a:ext>
              </a:extLst>
            </p:cNvPr>
            <p:cNvSpPr/>
            <p:nvPr/>
          </p:nvSpPr>
          <p:spPr>
            <a:xfrm>
              <a:off x="-3536951" y="0"/>
              <a:ext cx="3507557" cy="428625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14" name="TextBox 13">
              <a:extLst>
                <a:ext uri="{FF2B5EF4-FFF2-40B4-BE49-F238E27FC236}">
                  <a16:creationId xmlns:a16="http://schemas.microsoft.com/office/drawing/2014/main" id="{FE4C15DB-8B8C-4970-9B79-FD05A3007629}"/>
                </a:ext>
              </a:extLst>
            </p:cNvPr>
            <p:cNvSpPr txBox="1"/>
            <p:nvPr/>
          </p:nvSpPr>
          <p:spPr>
            <a:xfrm>
              <a:off x="-3536951" y="0"/>
              <a:ext cx="3507557" cy="646331"/>
            </a:xfrm>
            <a:prstGeom prst="rect">
              <a:avLst/>
            </a:prstGeom>
            <a:noFill/>
          </p:spPr>
          <p:txBody>
            <a:bodyPr wrap="square" rtlCol="0">
              <a:spAutoFit/>
            </a:bodyPr>
            <a:lstStyle/>
            <a:p>
              <a:pPr algn="ctr"/>
              <a:r>
                <a:rPr lang="en-GB">
                  <a:solidFill>
                    <a:srgbClr val="333333"/>
                  </a:solidFill>
                  <a:latin typeface="Impact"/>
                </a:rPr>
                <a:t>How to insert a </a:t>
              </a:r>
              <a:br>
                <a:rPr lang="en-GB">
                  <a:solidFill>
                    <a:srgbClr val="333333"/>
                  </a:solidFill>
                  <a:latin typeface="Impact"/>
                </a:rPr>
              </a:br>
              <a:r>
                <a:rPr lang="en-GB">
                  <a:solidFill>
                    <a:srgbClr val="333333"/>
                  </a:solidFill>
                  <a:latin typeface="Impact"/>
                </a:rPr>
                <a:t>background image</a:t>
              </a:r>
            </a:p>
          </p:txBody>
        </p:sp>
        <p:sp>
          <p:nvSpPr>
            <p:cNvPr id="15" name="Rectangle 14">
              <a:extLst>
                <a:ext uri="{FF2B5EF4-FFF2-40B4-BE49-F238E27FC236}">
                  <a16:creationId xmlns:a16="http://schemas.microsoft.com/office/drawing/2014/main" id="{44E3CFED-7F27-4BE4-A3C5-7FA8480DAF34}"/>
                </a:ext>
              </a:extLst>
            </p:cNvPr>
            <p:cNvSpPr/>
            <p:nvPr/>
          </p:nvSpPr>
          <p:spPr>
            <a:xfrm>
              <a:off x="-3536951" y="667887"/>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16" name="TextBox 15">
              <a:extLst>
                <a:ext uri="{FF2B5EF4-FFF2-40B4-BE49-F238E27FC236}">
                  <a16:creationId xmlns:a16="http://schemas.microsoft.com/office/drawing/2014/main" id="{718BF680-6ABB-42E9-81B0-4AF2090150A5}"/>
                </a:ext>
              </a:extLst>
            </p:cNvPr>
            <p:cNvSpPr txBox="1"/>
            <p:nvPr/>
          </p:nvSpPr>
          <p:spPr>
            <a:xfrm>
              <a:off x="-3536952" y="836325"/>
              <a:ext cx="3507557" cy="523220"/>
            </a:xfrm>
            <a:prstGeom prst="rect">
              <a:avLst/>
            </a:prstGeom>
            <a:noFill/>
          </p:spPr>
          <p:txBody>
            <a:bodyPr wrap="square" rtlCol="0">
              <a:noAutofit/>
            </a:bodyPr>
            <a:lstStyle/>
            <a:p>
              <a:r>
                <a:rPr lang="en-GB" sz="1400" b="1">
                  <a:solidFill>
                    <a:srgbClr val="333333"/>
                  </a:solidFill>
                </a:rPr>
                <a:t>1. </a:t>
              </a:r>
              <a:r>
                <a:rPr lang="en-GB" sz="1400">
                  <a:solidFill>
                    <a:srgbClr val="333333"/>
                  </a:solidFill>
                </a:rPr>
                <a:t>Right click on your slide and click </a:t>
              </a:r>
              <a:r>
                <a:rPr lang="en-GB" sz="1400" b="1">
                  <a:solidFill>
                    <a:srgbClr val="333333"/>
                  </a:solidFill>
                </a:rPr>
                <a:t>Format Background</a:t>
              </a:r>
              <a:r>
                <a:rPr lang="en-GB" sz="1400">
                  <a:solidFill>
                    <a:srgbClr val="333333"/>
                  </a:solidFill>
                </a:rPr>
                <a:t>.</a:t>
              </a:r>
            </a:p>
          </p:txBody>
        </p:sp>
        <p:sp>
          <p:nvSpPr>
            <p:cNvPr id="17" name="TextBox 16">
              <a:extLst>
                <a:ext uri="{FF2B5EF4-FFF2-40B4-BE49-F238E27FC236}">
                  <a16:creationId xmlns:a16="http://schemas.microsoft.com/office/drawing/2014/main" id="{8C250C90-C7F2-4207-9434-5D7C7868C649}"/>
                </a:ext>
              </a:extLst>
            </p:cNvPr>
            <p:cNvSpPr txBox="1"/>
            <p:nvPr/>
          </p:nvSpPr>
          <p:spPr>
            <a:xfrm>
              <a:off x="-3536952" y="1434611"/>
              <a:ext cx="3507557" cy="738664"/>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a:t>
              </a:r>
              <a:r>
                <a:rPr lang="en-GB" sz="1400" b="1">
                  <a:solidFill>
                    <a:srgbClr val="333333"/>
                  </a:solidFill>
                </a:rPr>
                <a:t>Fill</a:t>
              </a:r>
              <a:r>
                <a:rPr lang="en-GB" sz="1400">
                  <a:solidFill>
                    <a:srgbClr val="333333"/>
                  </a:solidFill>
                </a:rPr>
                <a:t> then </a:t>
              </a:r>
              <a:r>
                <a:rPr lang="en-GB" sz="1400" b="1">
                  <a:solidFill>
                    <a:srgbClr val="333333"/>
                  </a:solidFill>
                </a:rPr>
                <a:t>Picture or Texture Fill</a:t>
              </a:r>
              <a:r>
                <a:rPr lang="en-GB" sz="1400">
                  <a:solidFill>
                    <a:srgbClr val="333333"/>
                  </a:solidFill>
                </a:rPr>
                <a:t> and choose the image from your computer.</a:t>
              </a:r>
            </a:p>
          </p:txBody>
        </p:sp>
        <p:sp>
          <p:nvSpPr>
            <p:cNvPr id="18" name="TextBox 17">
              <a:extLst>
                <a:ext uri="{FF2B5EF4-FFF2-40B4-BE49-F238E27FC236}">
                  <a16:creationId xmlns:a16="http://schemas.microsoft.com/office/drawing/2014/main" id="{12D5651C-297E-4969-92BC-CFEFB540EBCD}"/>
                </a:ext>
              </a:extLst>
            </p:cNvPr>
            <p:cNvSpPr txBox="1"/>
            <p:nvPr/>
          </p:nvSpPr>
          <p:spPr>
            <a:xfrm>
              <a:off x="-3536952" y="2248341"/>
              <a:ext cx="3507557" cy="580361"/>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Click </a:t>
              </a:r>
              <a:r>
                <a:rPr lang="en-GB" sz="1400" b="1">
                  <a:solidFill>
                    <a:srgbClr val="333333"/>
                  </a:solidFill>
                </a:rPr>
                <a:t>Picture</a:t>
              </a:r>
              <a:r>
                <a:rPr lang="en-GB" sz="1400">
                  <a:solidFill>
                    <a:srgbClr val="333333"/>
                  </a:solidFill>
                </a:rPr>
                <a:t> on the Format Background Menu to alter your image.</a:t>
              </a:r>
            </a:p>
          </p:txBody>
        </p:sp>
        <p:sp>
          <p:nvSpPr>
            <p:cNvPr id="19" name="TextBox 18">
              <a:extLst>
                <a:ext uri="{FF2B5EF4-FFF2-40B4-BE49-F238E27FC236}">
                  <a16:creationId xmlns:a16="http://schemas.microsoft.com/office/drawing/2014/main" id="{2569DD6A-68BA-4A59-9141-EE6327122675}"/>
                </a:ext>
              </a:extLst>
            </p:cNvPr>
            <p:cNvSpPr txBox="1"/>
            <p:nvPr/>
          </p:nvSpPr>
          <p:spPr>
            <a:xfrm>
              <a:off x="-3536952" y="2903768"/>
              <a:ext cx="3507557"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20" name="TextBox 19">
              <a:extLst>
                <a:ext uri="{FF2B5EF4-FFF2-40B4-BE49-F238E27FC236}">
                  <a16:creationId xmlns:a16="http://schemas.microsoft.com/office/drawing/2014/main" id="{F50D4534-F024-428D-A8C2-588FE14A2F42}"/>
                </a:ext>
              </a:extLst>
            </p:cNvPr>
            <p:cNvSpPr txBox="1"/>
            <p:nvPr/>
          </p:nvSpPr>
          <p:spPr>
            <a:xfrm>
              <a:off x="-3536952" y="3502054"/>
              <a:ext cx="3507557" cy="695296"/>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a:t>
              </a:r>
              <a:br>
                <a:rPr lang="en-GB" sz="1400">
                  <a:solidFill>
                    <a:srgbClr val="333333"/>
                  </a:solidFill>
                </a:rPr>
              </a:br>
              <a:r>
                <a:rPr lang="en-GB" sz="1400">
                  <a:solidFill>
                    <a:srgbClr val="333333"/>
                  </a:solidFill>
                </a:rPr>
                <a:t>and Contrast.</a:t>
              </a:r>
            </a:p>
          </p:txBody>
        </p:sp>
      </p:grpSp>
    </p:spTree>
    <p:extLst>
      <p:ext uri="{BB962C8B-B14F-4D97-AF65-F5344CB8AC3E}">
        <p14:creationId xmlns:p14="http://schemas.microsoft.com/office/powerpoint/2010/main" val="118037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FBB49-E021-434E-91B7-4DB3E7EECB2A}"/>
              </a:ext>
            </a:extLst>
          </p:cNvPr>
          <p:cNvSpPr>
            <a:spLocks noGrp="1"/>
          </p:cNvSpPr>
          <p:nvPr>
            <p:ph type="title" hasCustomPrompt="1"/>
          </p:nvPr>
        </p:nvSpPr>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5C3CA862-C559-4465-90DA-48EE8778CDBC}"/>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7" name="Picture 6">
            <a:extLst>
              <a:ext uri="{FF2B5EF4-FFF2-40B4-BE49-F238E27FC236}">
                <a16:creationId xmlns:a16="http://schemas.microsoft.com/office/drawing/2014/main" id="{41D8441C-D66D-4F1B-835D-E21C0BDDEB5B}"/>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8" name="Straight Connector 7">
            <a:extLst>
              <a:ext uri="{FF2B5EF4-FFF2-40B4-BE49-F238E27FC236}">
                <a16:creationId xmlns:a16="http://schemas.microsoft.com/office/drawing/2014/main" id="{7EDBAF82-05D2-45F3-B5A6-CB53FFE61B2C}"/>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248D8E1A-7B7D-4EC1-98F0-286558605D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10" name="Straight Connector 9">
            <a:extLst>
              <a:ext uri="{FF2B5EF4-FFF2-40B4-BE49-F238E27FC236}">
                <a16:creationId xmlns:a16="http://schemas.microsoft.com/office/drawing/2014/main" id="{13FAE9FC-9A98-4A80-A0C1-F923C1B253C8}"/>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278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p:bg>
      <p:bgRef idx="1001">
        <a:schemeClr val="bg1"/>
      </p:bgRef>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7B4A2591-B4BE-4A47-8D67-19CE0C6FDDEE}"/>
              </a:ext>
            </a:extLst>
          </p:cNvPr>
          <p:cNvSpPr/>
          <p:nvPr userDrawn="1"/>
        </p:nvSpPr>
        <p:spPr>
          <a:xfrm>
            <a:off x="0" y="0"/>
            <a:ext cx="47863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sz="1200">
              <a:solidFill>
                <a:prstClr val="white"/>
              </a:solidFill>
            </a:endParaRPr>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1808137" y="1898543"/>
            <a:ext cx="7064644" cy="3060916"/>
          </a:xfrm>
        </p:spPr>
        <p:txBody>
          <a:bodyPr anchor="ctr"/>
          <a:lstStyle>
            <a:lvl1pPr>
              <a:defRPr sz="6000">
                <a:solidFill>
                  <a:schemeClr val="tx1"/>
                </a:solidFill>
              </a:defRPr>
            </a:lvl1pPr>
          </a:lstStyle>
          <a:p>
            <a:r>
              <a:rPr lang="en-US"/>
              <a:t>Enter title here</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lvl1pPr>
              <a:defRPr>
                <a:solidFill>
                  <a:schemeClr val="bg2"/>
                </a:solidFill>
              </a:defRPr>
            </a:lvl1pPr>
          </a:lstStyle>
          <a:p>
            <a:fld id="{6AE8B9C9-6C3D-4255-862C-6E40CAFA0CFA}" type="slidenum">
              <a:rPr lang="en-GB" smtClean="0">
                <a:solidFill>
                  <a:srgbClr val="3C3C3B"/>
                </a:solidFill>
              </a:rPr>
              <a:pPr/>
              <a:t>‹#›</a:t>
            </a:fld>
            <a:endParaRPr lang="en-GB">
              <a:solidFill>
                <a:srgbClr val="3C3C3B"/>
              </a:solidFill>
            </a:endParaRPr>
          </a:p>
        </p:txBody>
      </p:sp>
      <p:sp>
        <p:nvSpPr>
          <p:cNvPr id="16" name="Text Placeholder 15">
            <a:extLst>
              <a:ext uri="{FF2B5EF4-FFF2-40B4-BE49-F238E27FC236}">
                <a16:creationId xmlns:a16="http://schemas.microsoft.com/office/drawing/2014/main" id="{16F47957-3020-4D24-9F51-9E9D43A58D7A}"/>
              </a:ext>
            </a:extLst>
          </p:cNvPr>
          <p:cNvSpPr>
            <a:spLocks noGrp="1"/>
          </p:cNvSpPr>
          <p:nvPr>
            <p:ph type="body" sz="quarter" idx="13" hasCustomPrompt="1"/>
          </p:nvPr>
        </p:nvSpPr>
        <p:spPr>
          <a:xfrm>
            <a:off x="9740323" y="3152775"/>
            <a:ext cx="494289" cy="557213"/>
          </a:xfrm>
          <a:blipFill>
            <a:blip r:embed="rId2">
              <a:lum bright="100000"/>
              <a:extLst>
                <a:ext uri="{96DAC541-7B7A-43D3-8B79-37D633B846F1}">
                  <asvg:svgBlip xmlns:asvg="http://schemas.microsoft.com/office/drawing/2016/SVG/main" xmlns="" r:embed="rId3"/>
                </a:ext>
              </a:extLst>
            </a:blip>
            <a:stretch>
              <a:fillRect/>
            </a:stretch>
          </a:blipFill>
        </p:spPr>
        <p:txBody>
          <a:bodyPr/>
          <a:lstStyle>
            <a:lvl1pPr>
              <a:defRPr/>
            </a:lvl1pPr>
          </a:lstStyle>
          <a:p>
            <a:pPr lvl="0"/>
            <a:r>
              <a:rPr lang="en-US"/>
              <a:t> </a:t>
            </a:r>
            <a:endParaRPr lang="en-GB"/>
          </a:p>
        </p:txBody>
      </p:sp>
      <p:sp>
        <p:nvSpPr>
          <p:cNvPr id="17" name="Text Placeholder 15">
            <a:extLst>
              <a:ext uri="{FF2B5EF4-FFF2-40B4-BE49-F238E27FC236}">
                <a16:creationId xmlns:a16="http://schemas.microsoft.com/office/drawing/2014/main" id="{4DCCA68D-1B9C-436C-B7B4-7B296DCC52AF}"/>
              </a:ext>
            </a:extLst>
          </p:cNvPr>
          <p:cNvSpPr>
            <a:spLocks noGrp="1"/>
          </p:cNvSpPr>
          <p:nvPr>
            <p:ph type="body" sz="quarter" idx="14" hasCustomPrompt="1"/>
          </p:nvPr>
        </p:nvSpPr>
        <p:spPr>
          <a:xfrm>
            <a:off x="10213180" y="3152775"/>
            <a:ext cx="494289" cy="557213"/>
          </a:xfrm>
          <a:blipFill>
            <a:blip r:embed="rId2">
              <a:lum bright="100000"/>
              <a:extLst>
                <a:ext uri="{96DAC541-7B7A-43D3-8B79-37D633B846F1}">
                  <asvg:svgBlip xmlns:asvg="http://schemas.microsoft.com/office/drawing/2016/SVG/main" xmlns="" r:embed="rId3"/>
                </a:ext>
              </a:extLst>
            </a:blip>
            <a:stretch>
              <a:fillRect/>
            </a:stretch>
          </a:blipFill>
        </p:spPr>
        <p:txBody>
          <a:bodyPr/>
          <a:lstStyle>
            <a:lvl1pPr>
              <a:defRPr/>
            </a:lvl1pPr>
          </a:lstStyle>
          <a:p>
            <a:pPr lvl="0"/>
            <a:r>
              <a:rPr lang="en-US"/>
              <a:t> </a:t>
            </a:r>
            <a:endParaRPr lang="en-GB"/>
          </a:p>
        </p:txBody>
      </p:sp>
      <p:grpSp>
        <p:nvGrpSpPr>
          <p:cNvPr id="20" name="Group 19">
            <a:extLst>
              <a:ext uri="{FF2B5EF4-FFF2-40B4-BE49-F238E27FC236}">
                <a16:creationId xmlns:a16="http://schemas.microsoft.com/office/drawing/2014/main" id="{1F8C6F9A-0EF4-4C50-91F0-CCD31654D2D0}"/>
              </a:ext>
            </a:extLst>
          </p:cNvPr>
          <p:cNvGrpSpPr/>
          <p:nvPr userDrawn="1"/>
        </p:nvGrpSpPr>
        <p:grpSpPr>
          <a:xfrm>
            <a:off x="-3670300" y="0"/>
            <a:ext cx="3640906" cy="4286250"/>
            <a:chOff x="-3536952" y="0"/>
            <a:chExt cx="3507558" cy="4286250"/>
          </a:xfrm>
        </p:grpSpPr>
        <p:sp>
          <p:nvSpPr>
            <p:cNvPr id="21" name="Rectangle 20">
              <a:extLst>
                <a:ext uri="{FF2B5EF4-FFF2-40B4-BE49-F238E27FC236}">
                  <a16:creationId xmlns:a16="http://schemas.microsoft.com/office/drawing/2014/main" id="{04B9AE92-14BF-46E5-80F2-79756DF83DF2}"/>
                </a:ext>
              </a:extLst>
            </p:cNvPr>
            <p:cNvSpPr/>
            <p:nvPr/>
          </p:nvSpPr>
          <p:spPr>
            <a:xfrm>
              <a:off x="-3536951" y="0"/>
              <a:ext cx="3507557" cy="428625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2" name="TextBox 21">
              <a:extLst>
                <a:ext uri="{FF2B5EF4-FFF2-40B4-BE49-F238E27FC236}">
                  <a16:creationId xmlns:a16="http://schemas.microsoft.com/office/drawing/2014/main" id="{5A7904B9-7FB0-4666-97AE-0938119D4F83}"/>
                </a:ext>
              </a:extLst>
            </p:cNvPr>
            <p:cNvSpPr txBox="1"/>
            <p:nvPr/>
          </p:nvSpPr>
          <p:spPr>
            <a:xfrm>
              <a:off x="-3536951" y="0"/>
              <a:ext cx="3507557" cy="646331"/>
            </a:xfrm>
            <a:prstGeom prst="rect">
              <a:avLst/>
            </a:prstGeom>
            <a:noFill/>
          </p:spPr>
          <p:txBody>
            <a:bodyPr wrap="square" rtlCol="0">
              <a:spAutoFit/>
            </a:bodyPr>
            <a:lstStyle/>
            <a:p>
              <a:pPr algn="ctr"/>
              <a:r>
                <a:rPr lang="en-GB">
                  <a:solidFill>
                    <a:srgbClr val="333333"/>
                  </a:solidFill>
                  <a:latin typeface="Impact"/>
                </a:rPr>
                <a:t>How to insert a </a:t>
              </a:r>
              <a:br>
                <a:rPr lang="en-GB">
                  <a:solidFill>
                    <a:srgbClr val="333333"/>
                  </a:solidFill>
                  <a:latin typeface="Impact"/>
                </a:rPr>
              </a:br>
              <a:r>
                <a:rPr lang="en-GB">
                  <a:solidFill>
                    <a:srgbClr val="333333"/>
                  </a:solidFill>
                  <a:latin typeface="Impact"/>
                </a:rPr>
                <a:t>background image</a:t>
              </a:r>
            </a:p>
          </p:txBody>
        </p:sp>
        <p:sp>
          <p:nvSpPr>
            <p:cNvPr id="23" name="Rectangle 22">
              <a:extLst>
                <a:ext uri="{FF2B5EF4-FFF2-40B4-BE49-F238E27FC236}">
                  <a16:creationId xmlns:a16="http://schemas.microsoft.com/office/drawing/2014/main" id="{6AFD0073-47BF-4413-8085-D21EB1FC3F7F}"/>
                </a:ext>
              </a:extLst>
            </p:cNvPr>
            <p:cNvSpPr/>
            <p:nvPr/>
          </p:nvSpPr>
          <p:spPr>
            <a:xfrm>
              <a:off x="-3536951" y="667887"/>
              <a:ext cx="350755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24" name="TextBox 23">
              <a:extLst>
                <a:ext uri="{FF2B5EF4-FFF2-40B4-BE49-F238E27FC236}">
                  <a16:creationId xmlns:a16="http://schemas.microsoft.com/office/drawing/2014/main" id="{196C246B-80FF-47A5-8A99-0648943A5E8D}"/>
                </a:ext>
              </a:extLst>
            </p:cNvPr>
            <p:cNvSpPr txBox="1"/>
            <p:nvPr/>
          </p:nvSpPr>
          <p:spPr>
            <a:xfrm>
              <a:off x="-3536952" y="836325"/>
              <a:ext cx="3507557" cy="523220"/>
            </a:xfrm>
            <a:prstGeom prst="rect">
              <a:avLst/>
            </a:prstGeom>
            <a:noFill/>
          </p:spPr>
          <p:txBody>
            <a:bodyPr wrap="square" rtlCol="0">
              <a:noAutofit/>
            </a:bodyPr>
            <a:lstStyle/>
            <a:p>
              <a:r>
                <a:rPr lang="en-GB" sz="1400" b="1">
                  <a:solidFill>
                    <a:srgbClr val="333333"/>
                  </a:solidFill>
                </a:rPr>
                <a:t>1. </a:t>
              </a:r>
              <a:r>
                <a:rPr lang="en-GB" sz="1400">
                  <a:solidFill>
                    <a:srgbClr val="333333"/>
                  </a:solidFill>
                </a:rPr>
                <a:t>Right click on your slide and click </a:t>
              </a:r>
              <a:r>
                <a:rPr lang="en-GB" sz="1400" b="1">
                  <a:solidFill>
                    <a:srgbClr val="333333"/>
                  </a:solidFill>
                </a:rPr>
                <a:t>Format Background</a:t>
              </a:r>
              <a:r>
                <a:rPr lang="en-GB" sz="1400">
                  <a:solidFill>
                    <a:srgbClr val="333333"/>
                  </a:solidFill>
                </a:rPr>
                <a:t>.</a:t>
              </a:r>
            </a:p>
          </p:txBody>
        </p:sp>
        <p:sp>
          <p:nvSpPr>
            <p:cNvPr id="25" name="TextBox 24">
              <a:extLst>
                <a:ext uri="{FF2B5EF4-FFF2-40B4-BE49-F238E27FC236}">
                  <a16:creationId xmlns:a16="http://schemas.microsoft.com/office/drawing/2014/main" id="{D58D4ADC-ECDD-439E-ABAD-A73F13F0A89F}"/>
                </a:ext>
              </a:extLst>
            </p:cNvPr>
            <p:cNvSpPr txBox="1"/>
            <p:nvPr/>
          </p:nvSpPr>
          <p:spPr>
            <a:xfrm>
              <a:off x="-3536952" y="1434611"/>
              <a:ext cx="3507557" cy="738664"/>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a:t>
              </a:r>
              <a:r>
                <a:rPr lang="en-GB" sz="1400" b="1">
                  <a:solidFill>
                    <a:srgbClr val="333333"/>
                  </a:solidFill>
                </a:rPr>
                <a:t>Fill</a:t>
              </a:r>
              <a:r>
                <a:rPr lang="en-GB" sz="1400">
                  <a:solidFill>
                    <a:srgbClr val="333333"/>
                  </a:solidFill>
                </a:rPr>
                <a:t> then </a:t>
              </a:r>
              <a:r>
                <a:rPr lang="en-GB" sz="1400" b="1">
                  <a:solidFill>
                    <a:srgbClr val="333333"/>
                  </a:solidFill>
                </a:rPr>
                <a:t>Picture or Texture Fill</a:t>
              </a:r>
              <a:r>
                <a:rPr lang="en-GB" sz="1400">
                  <a:solidFill>
                    <a:srgbClr val="333333"/>
                  </a:solidFill>
                </a:rPr>
                <a:t> and choose the image from your computer.</a:t>
              </a:r>
            </a:p>
          </p:txBody>
        </p:sp>
        <p:sp>
          <p:nvSpPr>
            <p:cNvPr id="26" name="TextBox 25">
              <a:extLst>
                <a:ext uri="{FF2B5EF4-FFF2-40B4-BE49-F238E27FC236}">
                  <a16:creationId xmlns:a16="http://schemas.microsoft.com/office/drawing/2014/main" id="{6062444C-D65C-4881-A3AD-80835BA52A5B}"/>
                </a:ext>
              </a:extLst>
            </p:cNvPr>
            <p:cNvSpPr txBox="1"/>
            <p:nvPr/>
          </p:nvSpPr>
          <p:spPr>
            <a:xfrm>
              <a:off x="-3536952" y="2248341"/>
              <a:ext cx="3507557" cy="580361"/>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Click </a:t>
              </a:r>
              <a:r>
                <a:rPr lang="en-GB" sz="1400" b="1">
                  <a:solidFill>
                    <a:srgbClr val="333333"/>
                  </a:solidFill>
                </a:rPr>
                <a:t>Picture</a:t>
              </a:r>
              <a:r>
                <a:rPr lang="en-GB" sz="1400">
                  <a:solidFill>
                    <a:srgbClr val="333333"/>
                  </a:solidFill>
                </a:rPr>
                <a:t> on the Format Background Menu to alter your image.</a:t>
              </a:r>
            </a:p>
          </p:txBody>
        </p:sp>
        <p:sp>
          <p:nvSpPr>
            <p:cNvPr id="27" name="TextBox 26">
              <a:extLst>
                <a:ext uri="{FF2B5EF4-FFF2-40B4-BE49-F238E27FC236}">
                  <a16:creationId xmlns:a16="http://schemas.microsoft.com/office/drawing/2014/main" id="{AAFE5747-784A-45E6-BC3E-9F9E050992DE}"/>
                </a:ext>
              </a:extLst>
            </p:cNvPr>
            <p:cNvSpPr txBox="1"/>
            <p:nvPr/>
          </p:nvSpPr>
          <p:spPr>
            <a:xfrm>
              <a:off x="-3536952" y="2903768"/>
              <a:ext cx="3507557"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28" name="TextBox 27">
              <a:extLst>
                <a:ext uri="{FF2B5EF4-FFF2-40B4-BE49-F238E27FC236}">
                  <a16:creationId xmlns:a16="http://schemas.microsoft.com/office/drawing/2014/main" id="{8063E6BE-53C2-4A6D-8357-364FC96C035B}"/>
                </a:ext>
              </a:extLst>
            </p:cNvPr>
            <p:cNvSpPr txBox="1"/>
            <p:nvPr/>
          </p:nvSpPr>
          <p:spPr>
            <a:xfrm>
              <a:off x="-3536952" y="3502054"/>
              <a:ext cx="3507557" cy="695296"/>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a:t>
              </a:r>
              <a:br>
                <a:rPr lang="en-GB" sz="1400">
                  <a:solidFill>
                    <a:srgbClr val="333333"/>
                  </a:solidFill>
                </a:rPr>
              </a:br>
              <a:r>
                <a:rPr lang="en-GB" sz="1400">
                  <a:solidFill>
                    <a:srgbClr val="333333"/>
                  </a:solidFill>
                </a:rPr>
                <a:t>and Contrast.</a:t>
              </a:r>
            </a:p>
          </p:txBody>
        </p:sp>
      </p:grpSp>
      <p:pic>
        <p:nvPicPr>
          <p:cNvPr id="30" name="Picture 29">
            <a:extLst>
              <a:ext uri="{FF2B5EF4-FFF2-40B4-BE49-F238E27FC236}">
                <a16:creationId xmlns:a16="http://schemas.microsoft.com/office/drawing/2014/main" id="{AFFB1D04-6625-4B78-BD61-67958EB1540C}"/>
              </a:ext>
            </a:extLst>
          </p:cNvPr>
          <p:cNvPicPr>
            <a:picLocks/>
          </p:cNvPicPr>
          <p:nvPr userDrawn="1"/>
        </p:nvPicPr>
        <p:blipFill>
          <a:blip r:embed="rId4"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31" name="Straight Connector 30">
            <a:extLst>
              <a:ext uri="{FF2B5EF4-FFF2-40B4-BE49-F238E27FC236}">
                <a16:creationId xmlns:a16="http://schemas.microsoft.com/office/drawing/2014/main" id="{EF83CDDB-287D-4DEC-9CCD-5E0B4AC5FA66}"/>
              </a:ext>
            </a:extLst>
          </p:cNvPr>
          <p:cNvCxnSpPr/>
          <p:nvPr userDrawn="1"/>
        </p:nvCxnSpPr>
        <p:spPr>
          <a:xfrm>
            <a:off x="116681" y="1821657"/>
            <a:ext cx="269081" cy="0"/>
          </a:xfrm>
          <a:prstGeom prst="line">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id="{F3E46AF3-BACA-444D-8AF3-A6CB0235F8B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Tree>
    <p:extLst>
      <p:ext uri="{BB962C8B-B14F-4D97-AF65-F5344CB8AC3E}">
        <p14:creationId xmlns:p14="http://schemas.microsoft.com/office/powerpoint/2010/main" val="176977459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 Image w/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7" name="Picture 6">
            <a:extLst>
              <a:ext uri="{FF2B5EF4-FFF2-40B4-BE49-F238E27FC236}">
                <a16:creationId xmlns:a16="http://schemas.microsoft.com/office/drawing/2014/main" id="{459F5AC9-9209-4A98-BB64-688E42F727C3}"/>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8" name="Straight Connector 7">
            <a:extLst>
              <a:ext uri="{FF2B5EF4-FFF2-40B4-BE49-F238E27FC236}">
                <a16:creationId xmlns:a16="http://schemas.microsoft.com/office/drawing/2014/main" id="{7EC65CAF-D9D0-4339-B663-48D78C160F0D}"/>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9D501887-C8FD-4379-A81E-9BB1046413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11" name="Text Placeholder 10">
            <a:extLst>
              <a:ext uri="{FF2B5EF4-FFF2-40B4-BE49-F238E27FC236}">
                <a16:creationId xmlns:a16="http://schemas.microsoft.com/office/drawing/2014/main" id="{B16CE826-D684-4BFE-9BD9-B7FEC85CEB7C}"/>
              </a:ext>
            </a:extLst>
          </p:cNvPr>
          <p:cNvSpPr>
            <a:spLocks noGrp="1"/>
          </p:cNvSpPr>
          <p:nvPr>
            <p:ph type="body" sz="quarter" idx="13" hasCustomPrompt="1"/>
          </p:nvPr>
        </p:nvSpPr>
        <p:spPr>
          <a:xfrm>
            <a:off x="4457698" y="381002"/>
            <a:ext cx="7143752" cy="634998"/>
          </a:xfrm>
        </p:spPr>
        <p:txBody>
          <a:bodyPr/>
          <a:lstStyle>
            <a:lvl1pPr>
              <a:defRPr sz="2800" cap="all" baseline="0">
                <a:gradFill>
                  <a:gsLst>
                    <a:gs pos="71000">
                      <a:srgbClr val="A8226E"/>
                    </a:gs>
                    <a:gs pos="21242">
                      <a:srgbClr val="712A7F"/>
                    </a:gs>
                    <a:gs pos="43000">
                      <a:srgbClr val="882778"/>
                    </a:gs>
                    <a:gs pos="0">
                      <a:schemeClr val="accent1"/>
                    </a:gs>
                    <a:gs pos="100000">
                      <a:schemeClr val="accent2"/>
                    </a:gs>
                  </a:gsLst>
                  <a:lin ang="0" scaled="1"/>
                </a:gradFill>
                <a:latin typeface="+mj-lt"/>
              </a:defRPr>
            </a:lvl1pPr>
          </a:lstStyle>
          <a:p>
            <a:pPr lvl="0"/>
            <a:r>
              <a:rPr lang="en-US"/>
              <a:t>Enter title here</a:t>
            </a:r>
            <a:endParaRPr lang="en-GB"/>
          </a:p>
        </p:txBody>
      </p:sp>
      <p:sp>
        <p:nvSpPr>
          <p:cNvPr id="28" name="Picture Placeholder 27">
            <a:extLst>
              <a:ext uri="{FF2B5EF4-FFF2-40B4-BE49-F238E27FC236}">
                <a16:creationId xmlns:a16="http://schemas.microsoft.com/office/drawing/2014/main" id="{F8196170-A9F3-45E8-9FE7-96AF994AAD98}"/>
              </a:ext>
            </a:extLst>
          </p:cNvPr>
          <p:cNvSpPr>
            <a:spLocks noGrp="1"/>
          </p:cNvSpPr>
          <p:nvPr>
            <p:ph type="pic" sz="quarter" idx="14" hasCustomPrompt="1"/>
          </p:nvPr>
        </p:nvSpPr>
        <p:spPr>
          <a:xfrm>
            <a:off x="478633" y="0"/>
            <a:ext cx="4170971" cy="6857999"/>
          </a:xfrm>
          <a:custGeom>
            <a:avLst/>
            <a:gdLst>
              <a:gd name="connsiteX0" fmla="*/ 0 w 4170971"/>
              <a:gd name="connsiteY0" fmla="*/ 0 h 6854952"/>
              <a:gd name="connsiteX1" fmla="*/ 2516804 w 4170971"/>
              <a:gd name="connsiteY1" fmla="*/ 0 h 6854952"/>
              <a:gd name="connsiteX2" fmla="*/ 4170971 w 4170971"/>
              <a:gd name="connsiteY2" fmla="*/ 3429002 h 6854952"/>
              <a:gd name="connsiteX3" fmla="*/ 2518276 w 4170971"/>
              <a:gd name="connsiteY3" fmla="*/ 6854952 h 6854952"/>
              <a:gd name="connsiteX4" fmla="*/ 0 w 4170971"/>
              <a:gd name="connsiteY4" fmla="*/ 6854952 h 68549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70971" h="6854952">
                <a:moveTo>
                  <a:pt x="0" y="0"/>
                </a:moveTo>
                <a:lnTo>
                  <a:pt x="2516804" y="0"/>
                </a:lnTo>
                <a:lnTo>
                  <a:pt x="4170971" y="3429002"/>
                </a:lnTo>
                <a:lnTo>
                  <a:pt x="2518276" y="6854952"/>
                </a:lnTo>
                <a:lnTo>
                  <a:pt x="0" y="6854952"/>
                </a:lnTo>
                <a:close/>
              </a:path>
            </a:pathLst>
          </a:custGeom>
        </p:spPr>
        <p:txBody>
          <a:bodyPr wrap="square" anchor="ctr">
            <a:noAutofit/>
          </a:bodyPr>
          <a:lstStyle>
            <a:lvl1pPr algn="ctr">
              <a:defRPr/>
            </a:lvl1pPr>
          </a:lstStyle>
          <a:p>
            <a:r>
              <a:rPr lang="en-GB"/>
              <a:t>Click on the icon to insert an image</a:t>
            </a:r>
          </a:p>
          <a:p>
            <a:endParaRPr lang="en-GB"/>
          </a:p>
          <a:p>
            <a:endParaRPr lang="en-GB"/>
          </a:p>
          <a:p>
            <a:endParaRPr lang="en-GB"/>
          </a:p>
        </p:txBody>
      </p:sp>
      <p:grpSp>
        <p:nvGrpSpPr>
          <p:cNvPr id="29" name="Group 28">
            <a:extLst>
              <a:ext uri="{FF2B5EF4-FFF2-40B4-BE49-F238E27FC236}">
                <a16:creationId xmlns:a16="http://schemas.microsoft.com/office/drawing/2014/main" id="{F30FB7A9-87F7-4E66-8247-D5985C4D9C9C}"/>
              </a:ext>
            </a:extLst>
          </p:cNvPr>
          <p:cNvGrpSpPr/>
          <p:nvPr userDrawn="1"/>
        </p:nvGrpSpPr>
        <p:grpSpPr>
          <a:xfrm>
            <a:off x="-5222362" y="0"/>
            <a:ext cx="5192969" cy="4970639"/>
            <a:chOff x="-5222362" y="4499311"/>
            <a:chExt cx="5192969" cy="4970639"/>
          </a:xfrm>
        </p:grpSpPr>
        <p:pic>
          <p:nvPicPr>
            <p:cNvPr id="30" name="Picture 29">
              <a:extLst>
                <a:ext uri="{FF2B5EF4-FFF2-40B4-BE49-F238E27FC236}">
                  <a16:creationId xmlns:a16="http://schemas.microsoft.com/office/drawing/2014/main" id="{89DE1ED8-736C-400E-9EB8-6A61DE407F4C}"/>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31" name="Group 30">
              <a:extLst>
                <a:ext uri="{FF2B5EF4-FFF2-40B4-BE49-F238E27FC236}">
                  <a16:creationId xmlns:a16="http://schemas.microsoft.com/office/drawing/2014/main" id="{4C51402E-EA57-4B57-95DB-B0684A34DFFE}"/>
                </a:ext>
              </a:extLst>
            </p:cNvPr>
            <p:cNvGrpSpPr/>
            <p:nvPr userDrawn="1"/>
          </p:nvGrpSpPr>
          <p:grpSpPr>
            <a:xfrm>
              <a:off x="-3670299" y="4499311"/>
              <a:ext cx="3640906" cy="4970639"/>
              <a:chOff x="-3670299" y="4499311"/>
              <a:chExt cx="3640906" cy="4970639"/>
            </a:xfrm>
          </p:grpSpPr>
          <p:sp>
            <p:nvSpPr>
              <p:cNvPr id="32" name="Rectangle 31">
                <a:extLst>
                  <a:ext uri="{FF2B5EF4-FFF2-40B4-BE49-F238E27FC236}">
                    <a16:creationId xmlns:a16="http://schemas.microsoft.com/office/drawing/2014/main" id="{A1B00F68-660B-4A92-8CAF-98FA9081099F}"/>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33" name="TextBox 32">
                <a:extLst>
                  <a:ext uri="{FF2B5EF4-FFF2-40B4-BE49-F238E27FC236}">
                    <a16:creationId xmlns:a16="http://schemas.microsoft.com/office/drawing/2014/main" id="{6B487E82-F0B5-4B3D-A001-619EE9A5DE62}"/>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34" name="Rectangle 33">
                <a:extLst>
                  <a:ext uri="{FF2B5EF4-FFF2-40B4-BE49-F238E27FC236}">
                    <a16:creationId xmlns:a16="http://schemas.microsoft.com/office/drawing/2014/main" id="{F0464E6A-587C-4522-8970-762DA7D6FC7A}"/>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35" name="TextBox 34">
                <a:extLst>
                  <a:ext uri="{FF2B5EF4-FFF2-40B4-BE49-F238E27FC236}">
                    <a16:creationId xmlns:a16="http://schemas.microsoft.com/office/drawing/2014/main" id="{7BE82B74-6EC7-4946-850E-C49916C2DA99}"/>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36" name="TextBox 35">
                <a:extLst>
                  <a:ext uri="{FF2B5EF4-FFF2-40B4-BE49-F238E27FC236}">
                    <a16:creationId xmlns:a16="http://schemas.microsoft.com/office/drawing/2014/main" id="{95DD40AD-76D6-4EDE-90AE-971E79F31ADD}"/>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37" name="TextBox 36">
                <a:extLst>
                  <a:ext uri="{FF2B5EF4-FFF2-40B4-BE49-F238E27FC236}">
                    <a16:creationId xmlns:a16="http://schemas.microsoft.com/office/drawing/2014/main" id="{AFE2BFBF-2588-49F3-A684-799B45F9B388}"/>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38" name="TextBox 37">
                <a:extLst>
                  <a:ext uri="{FF2B5EF4-FFF2-40B4-BE49-F238E27FC236}">
                    <a16:creationId xmlns:a16="http://schemas.microsoft.com/office/drawing/2014/main" id="{9732C554-6310-4AC9-B15D-85F8F64B6B29}"/>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39" name="TextBox 38">
                <a:extLst>
                  <a:ext uri="{FF2B5EF4-FFF2-40B4-BE49-F238E27FC236}">
                    <a16:creationId xmlns:a16="http://schemas.microsoft.com/office/drawing/2014/main" id="{4912DA33-4B2C-438B-A864-19D35396F000}"/>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63201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5 Image ">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24" name="Picture 23">
            <a:extLst>
              <a:ext uri="{FF2B5EF4-FFF2-40B4-BE49-F238E27FC236}">
                <a16:creationId xmlns:a16="http://schemas.microsoft.com/office/drawing/2014/main" id="{B4733DA9-502F-4761-B019-1310C00538D2}"/>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25" name="Straight Connector 24">
            <a:extLst>
              <a:ext uri="{FF2B5EF4-FFF2-40B4-BE49-F238E27FC236}">
                <a16:creationId xmlns:a16="http://schemas.microsoft.com/office/drawing/2014/main" id="{8829C41F-D211-4C73-93CA-4A0CE9DE6132}"/>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C4A2B8F6-8B01-454F-A40A-EEA6FAD044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31" name="Picture Placeholder 30">
            <a:extLst>
              <a:ext uri="{FF2B5EF4-FFF2-40B4-BE49-F238E27FC236}">
                <a16:creationId xmlns:a16="http://schemas.microsoft.com/office/drawing/2014/main" id="{B4B171FF-E264-41F9-8DB8-953497D3E973}"/>
              </a:ext>
            </a:extLst>
          </p:cNvPr>
          <p:cNvSpPr>
            <a:spLocks noGrp="1"/>
          </p:cNvSpPr>
          <p:nvPr>
            <p:ph type="pic" sz="quarter" idx="13" hasCustomPrompt="1"/>
          </p:nvPr>
        </p:nvSpPr>
        <p:spPr>
          <a:xfrm>
            <a:off x="7430935" y="0"/>
            <a:ext cx="4160313" cy="6858000"/>
          </a:xfrm>
          <a:custGeom>
            <a:avLst/>
            <a:gdLst>
              <a:gd name="connsiteX0" fmla="*/ 0 w 4160313"/>
              <a:gd name="connsiteY0" fmla="*/ 0 h 6858000"/>
              <a:gd name="connsiteX1" fmla="*/ 2506147 w 4160313"/>
              <a:gd name="connsiteY1" fmla="*/ 0 h 6858000"/>
              <a:gd name="connsiteX2" fmla="*/ 4160313 w 4160313"/>
              <a:gd name="connsiteY2" fmla="*/ 3429000 h 6858000"/>
              <a:gd name="connsiteX3" fmla="*/ 2506147 w 4160313"/>
              <a:gd name="connsiteY3" fmla="*/ 6858000 h 6858000"/>
              <a:gd name="connsiteX4" fmla="*/ 0 w 4160313"/>
              <a:gd name="connsiteY4" fmla="*/ 6858000 h 6858000"/>
              <a:gd name="connsiteX5" fmla="*/ 1654166 w 4160313"/>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60313" h="6858000">
                <a:moveTo>
                  <a:pt x="0" y="0"/>
                </a:moveTo>
                <a:lnTo>
                  <a:pt x="2506147" y="0"/>
                </a:lnTo>
                <a:lnTo>
                  <a:pt x="4160313" y="3429000"/>
                </a:lnTo>
                <a:lnTo>
                  <a:pt x="2506147" y="6858000"/>
                </a:lnTo>
                <a:lnTo>
                  <a:pt x="0" y="6858000"/>
                </a:lnTo>
                <a:lnTo>
                  <a:pt x="1654166" y="3429000"/>
                </a:lnTo>
                <a:close/>
              </a:path>
            </a:pathLst>
          </a:custGeom>
        </p:spPr>
        <p:txBody>
          <a:bodyPr wrap="square" anchor="ctr">
            <a:noAutofit/>
          </a:bodyPr>
          <a:lstStyle>
            <a:lvl1pPr algn="ctr">
              <a:defRPr/>
            </a:lvl1pPr>
          </a:lstStyle>
          <a:p>
            <a:r>
              <a:rPr lang="en-GB"/>
              <a:t>Click on the icon to </a:t>
            </a:r>
            <a:br>
              <a:rPr lang="en-GB"/>
            </a:br>
            <a:r>
              <a:rPr lang="en-GB"/>
              <a:t>insert an image</a:t>
            </a:r>
          </a:p>
          <a:p>
            <a:endParaRPr lang="en-GB"/>
          </a:p>
          <a:p>
            <a:endParaRPr lang="en-GB"/>
          </a:p>
          <a:p>
            <a:endParaRPr lang="en-GB"/>
          </a:p>
          <a:p>
            <a:endParaRPr lang="en-GB"/>
          </a:p>
          <a:p>
            <a:endParaRPr lang="en-GB"/>
          </a:p>
        </p:txBody>
      </p:sp>
      <p:sp>
        <p:nvSpPr>
          <p:cNvPr id="34" name="Text Placeholder 33">
            <a:extLst>
              <a:ext uri="{FF2B5EF4-FFF2-40B4-BE49-F238E27FC236}">
                <a16:creationId xmlns:a16="http://schemas.microsoft.com/office/drawing/2014/main" id="{BF37C350-1087-402F-B28A-FA53D9D6E59D}"/>
              </a:ext>
            </a:extLst>
          </p:cNvPr>
          <p:cNvSpPr>
            <a:spLocks noGrp="1"/>
          </p:cNvSpPr>
          <p:nvPr>
            <p:ph type="body" sz="quarter" idx="14" hasCustomPrompt="1"/>
          </p:nvPr>
        </p:nvSpPr>
        <p:spPr>
          <a:xfrm>
            <a:off x="9937080" y="0"/>
            <a:ext cx="2254920" cy="6858000"/>
          </a:xfrm>
          <a:custGeom>
            <a:avLst/>
            <a:gdLst>
              <a:gd name="connsiteX0" fmla="*/ 0 w 2254920"/>
              <a:gd name="connsiteY0" fmla="*/ 0 h 6858000"/>
              <a:gd name="connsiteX1" fmla="*/ 2254920 w 2254920"/>
              <a:gd name="connsiteY1" fmla="*/ 0 h 6858000"/>
              <a:gd name="connsiteX2" fmla="*/ 2254920 w 2254920"/>
              <a:gd name="connsiteY2" fmla="*/ 6858000 h 6858000"/>
              <a:gd name="connsiteX3" fmla="*/ 0 w 2254920"/>
              <a:gd name="connsiteY3" fmla="*/ 6858000 h 6858000"/>
              <a:gd name="connsiteX4" fmla="*/ 1654166 w 2254920"/>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20" h="6858000">
                <a:moveTo>
                  <a:pt x="0" y="0"/>
                </a:moveTo>
                <a:lnTo>
                  <a:pt x="2254920" y="0"/>
                </a:lnTo>
                <a:lnTo>
                  <a:pt x="2254920" y="6858000"/>
                </a:lnTo>
                <a:lnTo>
                  <a:pt x="0" y="6858000"/>
                </a:lnTo>
                <a:lnTo>
                  <a:pt x="1654166" y="3429000"/>
                </a:lnTo>
                <a:close/>
              </a:path>
            </a:pathLst>
          </a:custGeom>
          <a:solidFill>
            <a:schemeClr val="accent2"/>
          </a:solidFill>
        </p:spPr>
        <p:txBody>
          <a:bodyPr wrap="square">
            <a:noAutofit/>
          </a:bodyPr>
          <a:lstStyle>
            <a:lvl1pPr>
              <a:defRPr/>
            </a:lvl1pPr>
          </a:lstStyle>
          <a:p>
            <a:pPr lvl="0"/>
            <a:r>
              <a:rPr lang="en-US"/>
              <a:t> </a:t>
            </a:r>
            <a:endParaRPr lang="en-GB"/>
          </a:p>
        </p:txBody>
      </p:sp>
      <p:sp>
        <p:nvSpPr>
          <p:cNvPr id="36" name="Title 35">
            <a:extLst>
              <a:ext uri="{FF2B5EF4-FFF2-40B4-BE49-F238E27FC236}">
                <a16:creationId xmlns:a16="http://schemas.microsoft.com/office/drawing/2014/main" id="{F82796A9-D80D-4AC0-984C-90231F2E208A}"/>
              </a:ext>
            </a:extLst>
          </p:cNvPr>
          <p:cNvSpPr>
            <a:spLocks noGrp="1"/>
          </p:cNvSpPr>
          <p:nvPr>
            <p:ph type="title" hasCustomPrompt="1"/>
          </p:nvPr>
        </p:nvSpPr>
        <p:spPr>
          <a:xfrm>
            <a:off x="762001" y="486410"/>
            <a:ext cx="6668934" cy="586119"/>
          </a:xfrm>
        </p:spPr>
        <p:txBody>
          <a:bodyPr/>
          <a:lstStyle>
            <a:lvl1pPr>
              <a:defRPr/>
            </a:lvl1pPr>
          </a:lstStyle>
          <a:p>
            <a:r>
              <a:rPr lang="en-US"/>
              <a:t>Enter title here</a:t>
            </a:r>
            <a:endParaRPr lang="en-GB"/>
          </a:p>
        </p:txBody>
      </p:sp>
      <p:grpSp>
        <p:nvGrpSpPr>
          <p:cNvPr id="37" name="Group 36">
            <a:extLst>
              <a:ext uri="{FF2B5EF4-FFF2-40B4-BE49-F238E27FC236}">
                <a16:creationId xmlns:a16="http://schemas.microsoft.com/office/drawing/2014/main" id="{4B4038B3-A8D4-413D-8751-B1A7035B363B}"/>
              </a:ext>
            </a:extLst>
          </p:cNvPr>
          <p:cNvGrpSpPr/>
          <p:nvPr userDrawn="1"/>
        </p:nvGrpSpPr>
        <p:grpSpPr>
          <a:xfrm>
            <a:off x="-5222362" y="0"/>
            <a:ext cx="5192969" cy="4970639"/>
            <a:chOff x="-5222362" y="4499311"/>
            <a:chExt cx="5192969" cy="4970639"/>
          </a:xfrm>
        </p:grpSpPr>
        <p:pic>
          <p:nvPicPr>
            <p:cNvPr id="38" name="Picture 37">
              <a:extLst>
                <a:ext uri="{FF2B5EF4-FFF2-40B4-BE49-F238E27FC236}">
                  <a16:creationId xmlns:a16="http://schemas.microsoft.com/office/drawing/2014/main" id="{F789D84A-20C0-4C36-85B1-4427D41C584A}"/>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39" name="Group 38">
              <a:extLst>
                <a:ext uri="{FF2B5EF4-FFF2-40B4-BE49-F238E27FC236}">
                  <a16:creationId xmlns:a16="http://schemas.microsoft.com/office/drawing/2014/main" id="{0DE8BEE0-7B3D-46AF-828B-F0AD62D7A775}"/>
                </a:ext>
              </a:extLst>
            </p:cNvPr>
            <p:cNvGrpSpPr/>
            <p:nvPr userDrawn="1"/>
          </p:nvGrpSpPr>
          <p:grpSpPr>
            <a:xfrm>
              <a:off x="-3670299" y="4499311"/>
              <a:ext cx="3640906" cy="4970639"/>
              <a:chOff x="-3670299" y="4499311"/>
              <a:chExt cx="3640906" cy="4970639"/>
            </a:xfrm>
          </p:grpSpPr>
          <p:sp>
            <p:nvSpPr>
              <p:cNvPr id="40" name="Rectangle 39">
                <a:extLst>
                  <a:ext uri="{FF2B5EF4-FFF2-40B4-BE49-F238E27FC236}">
                    <a16:creationId xmlns:a16="http://schemas.microsoft.com/office/drawing/2014/main" id="{AFD88B47-6257-4E41-9EDD-72A5E4BBBD6D}"/>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41" name="TextBox 40">
                <a:extLst>
                  <a:ext uri="{FF2B5EF4-FFF2-40B4-BE49-F238E27FC236}">
                    <a16:creationId xmlns:a16="http://schemas.microsoft.com/office/drawing/2014/main" id="{DD6639B0-1951-4E1B-815C-D798AB3899EB}"/>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42" name="Rectangle 41">
                <a:extLst>
                  <a:ext uri="{FF2B5EF4-FFF2-40B4-BE49-F238E27FC236}">
                    <a16:creationId xmlns:a16="http://schemas.microsoft.com/office/drawing/2014/main" id="{46B2E490-4BF9-42E7-8193-95068CC58EFD}"/>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43" name="TextBox 42">
                <a:extLst>
                  <a:ext uri="{FF2B5EF4-FFF2-40B4-BE49-F238E27FC236}">
                    <a16:creationId xmlns:a16="http://schemas.microsoft.com/office/drawing/2014/main" id="{5A00E1CB-093B-474F-93E1-5567C2DB2084}"/>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44" name="TextBox 43">
                <a:extLst>
                  <a:ext uri="{FF2B5EF4-FFF2-40B4-BE49-F238E27FC236}">
                    <a16:creationId xmlns:a16="http://schemas.microsoft.com/office/drawing/2014/main" id="{3C98BF85-D03B-4A21-BFBF-7AC2E56CFD86}"/>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45" name="TextBox 44">
                <a:extLst>
                  <a:ext uri="{FF2B5EF4-FFF2-40B4-BE49-F238E27FC236}">
                    <a16:creationId xmlns:a16="http://schemas.microsoft.com/office/drawing/2014/main" id="{1289A445-4B09-40E4-9DC6-DD3E78195122}"/>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46" name="TextBox 45">
                <a:extLst>
                  <a:ext uri="{FF2B5EF4-FFF2-40B4-BE49-F238E27FC236}">
                    <a16:creationId xmlns:a16="http://schemas.microsoft.com/office/drawing/2014/main" id="{8B81E61D-2AB6-45E0-99CC-93AC24E50481}"/>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47" name="TextBox 46">
                <a:extLst>
                  <a:ext uri="{FF2B5EF4-FFF2-40B4-BE49-F238E27FC236}">
                    <a16:creationId xmlns:a16="http://schemas.microsoft.com/office/drawing/2014/main" id="{DA14CC6B-DEA6-480F-AE45-0A96E1B5F01D}"/>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48" name="Straight Connector 47">
            <a:extLst>
              <a:ext uri="{FF2B5EF4-FFF2-40B4-BE49-F238E27FC236}">
                <a16:creationId xmlns:a16="http://schemas.microsoft.com/office/drawing/2014/main" id="{F19078A4-1063-4648-A606-48432ECC400A}"/>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514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on the Right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486410"/>
            <a:ext cx="7874008" cy="586119"/>
          </a:xfrm>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9" name="Picture 8">
            <a:extLst>
              <a:ext uri="{FF2B5EF4-FFF2-40B4-BE49-F238E27FC236}">
                <a16:creationId xmlns:a16="http://schemas.microsoft.com/office/drawing/2014/main" id="{F723E87A-FCCF-4660-A738-7ACA69660C5E}"/>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0" name="Straight Connector 9">
            <a:extLst>
              <a:ext uri="{FF2B5EF4-FFF2-40B4-BE49-F238E27FC236}">
                <a16:creationId xmlns:a16="http://schemas.microsoft.com/office/drawing/2014/main" id="{625C41E3-A2F8-43AE-802C-35BF327751E3}"/>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05B688CB-D9EE-48E8-99FD-D0B906F6825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18" name="Picture Placeholder 17">
            <a:extLst>
              <a:ext uri="{FF2B5EF4-FFF2-40B4-BE49-F238E27FC236}">
                <a16:creationId xmlns:a16="http://schemas.microsoft.com/office/drawing/2014/main" id="{0209E278-8B08-4A19-9BD7-A910A69453BA}"/>
              </a:ext>
            </a:extLst>
          </p:cNvPr>
          <p:cNvSpPr>
            <a:spLocks noGrp="1"/>
          </p:cNvSpPr>
          <p:nvPr>
            <p:ph type="pic" sz="quarter" idx="13" hasCustomPrompt="1"/>
          </p:nvPr>
        </p:nvSpPr>
        <p:spPr>
          <a:xfrm>
            <a:off x="8636008" y="0"/>
            <a:ext cx="3555992" cy="6858000"/>
          </a:xfrm>
          <a:custGeom>
            <a:avLst/>
            <a:gdLst>
              <a:gd name="connsiteX0" fmla="*/ 0 w 3555992"/>
              <a:gd name="connsiteY0" fmla="*/ 0 h 6858000"/>
              <a:gd name="connsiteX1" fmla="*/ 3555992 w 3555992"/>
              <a:gd name="connsiteY1" fmla="*/ 0 h 6858000"/>
              <a:gd name="connsiteX2" fmla="*/ 3555992 w 3555992"/>
              <a:gd name="connsiteY2" fmla="*/ 6858000 h 6858000"/>
              <a:gd name="connsiteX3" fmla="*/ 0 w 3555992"/>
              <a:gd name="connsiteY3" fmla="*/ 6858000 h 6858000"/>
              <a:gd name="connsiteX4" fmla="*/ 1654166 w 3555992"/>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5992" h="6858000">
                <a:moveTo>
                  <a:pt x="0" y="0"/>
                </a:moveTo>
                <a:lnTo>
                  <a:pt x="3555992" y="0"/>
                </a:lnTo>
                <a:lnTo>
                  <a:pt x="3555992" y="6858000"/>
                </a:lnTo>
                <a:lnTo>
                  <a:pt x="0" y="6858000"/>
                </a:lnTo>
                <a:lnTo>
                  <a:pt x="1654166" y="3429000"/>
                </a:lnTo>
                <a:close/>
              </a:path>
            </a:pathLst>
          </a:custGeom>
        </p:spPr>
        <p:txBody>
          <a:bodyPr wrap="square" anchor="ctr">
            <a:noAutofit/>
          </a:bodyPr>
          <a:lstStyle>
            <a:lvl1pPr algn="r">
              <a:defRPr/>
            </a:lvl1pPr>
          </a:lstStyle>
          <a:p>
            <a:r>
              <a:rPr lang="en-GB"/>
              <a:t>Click on the icon to </a:t>
            </a:r>
            <a:br>
              <a:rPr lang="en-GB"/>
            </a:br>
            <a:r>
              <a:rPr lang="en-GB"/>
              <a:t>insert an image</a:t>
            </a:r>
          </a:p>
        </p:txBody>
      </p:sp>
      <p:grpSp>
        <p:nvGrpSpPr>
          <p:cNvPr id="19" name="Group 18">
            <a:extLst>
              <a:ext uri="{FF2B5EF4-FFF2-40B4-BE49-F238E27FC236}">
                <a16:creationId xmlns:a16="http://schemas.microsoft.com/office/drawing/2014/main" id="{324FCD91-540A-434B-B909-C3ECC52994B9}"/>
              </a:ext>
            </a:extLst>
          </p:cNvPr>
          <p:cNvGrpSpPr/>
          <p:nvPr userDrawn="1"/>
        </p:nvGrpSpPr>
        <p:grpSpPr>
          <a:xfrm>
            <a:off x="-5222362" y="0"/>
            <a:ext cx="5192969" cy="4970639"/>
            <a:chOff x="-5222362" y="4499311"/>
            <a:chExt cx="5192969" cy="4970639"/>
          </a:xfrm>
        </p:grpSpPr>
        <p:pic>
          <p:nvPicPr>
            <p:cNvPr id="20" name="Picture 19">
              <a:extLst>
                <a:ext uri="{FF2B5EF4-FFF2-40B4-BE49-F238E27FC236}">
                  <a16:creationId xmlns:a16="http://schemas.microsoft.com/office/drawing/2014/main" id="{880814AA-BB94-4A26-95F3-828BEDB2C3E0}"/>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1" name="Group 20">
              <a:extLst>
                <a:ext uri="{FF2B5EF4-FFF2-40B4-BE49-F238E27FC236}">
                  <a16:creationId xmlns:a16="http://schemas.microsoft.com/office/drawing/2014/main" id="{0E3E74DA-8F4C-4F45-8800-ACD6B8377ACF}"/>
                </a:ext>
              </a:extLst>
            </p:cNvPr>
            <p:cNvGrpSpPr/>
            <p:nvPr userDrawn="1"/>
          </p:nvGrpSpPr>
          <p:grpSpPr>
            <a:xfrm>
              <a:off x="-3670299" y="4499311"/>
              <a:ext cx="3640906" cy="4970639"/>
              <a:chOff x="-3670299" y="4499311"/>
              <a:chExt cx="3640906" cy="4970639"/>
            </a:xfrm>
          </p:grpSpPr>
          <p:sp>
            <p:nvSpPr>
              <p:cNvPr id="22" name="Rectangle 21">
                <a:extLst>
                  <a:ext uri="{FF2B5EF4-FFF2-40B4-BE49-F238E27FC236}">
                    <a16:creationId xmlns:a16="http://schemas.microsoft.com/office/drawing/2014/main" id="{3F5859AF-A131-4791-877D-228789BFB3D1}"/>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3" name="TextBox 22">
                <a:extLst>
                  <a:ext uri="{FF2B5EF4-FFF2-40B4-BE49-F238E27FC236}">
                    <a16:creationId xmlns:a16="http://schemas.microsoft.com/office/drawing/2014/main" id="{985D1324-F602-468C-B372-673D9DE8F3DF}"/>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24" name="Rectangle 23">
                <a:extLst>
                  <a:ext uri="{FF2B5EF4-FFF2-40B4-BE49-F238E27FC236}">
                    <a16:creationId xmlns:a16="http://schemas.microsoft.com/office/drawing/2014/main" id="{1F3E9831-6415-4C4A-8FC2-5EC884E4690E}"/>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25" name="TextBox 24">
                <a:extLst>
                  <a:ext uri="{FF2B5EF4-FFF2-40B4-BE49-F238E27FC236}">
                    <a16:creationId xmlns:a16="http://schemas.microsoft.com/office/drawing/2014/main" id="{E89DB76E-8BA3-4717-A4D1-F7A9EB59A445}"/>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26" name="TextBox 25">
                <a:extLst>
                  <a:ext uri="{FF2B5EF4-FFF2-40B4-BE49-F238E27FC236}">
                    <a16:creationId xmlns:a16="http://schemas.microsoft.com/office/drawing/2014/main" id="{BC319B4B-084E-4F50-9FB5-EF6F334BAD11}"/>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27" name="TextBox 26">
                <a:extLst>
                  <a:ext uri="{FF2B5EF4-FFF2-40B4-BE49-F238E27FC236}">
                    <a16:creationId xmlns:a16="http://schemas.microsoft.com/office/drawing/2014/main" id="{6D289F9F-0EAF-4324-A3AD-EF71E9D4DE9F}"/>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28" name="TextBox 27">
                <a:extLst>
                  <a:ext uri="{FF2B5EF4-FFF2-40B4-BE49-F238E27FC236}">
                    <a16:creationId xmlns:a16="http://schemas.microsoft.com/office/drawing/2014/main" id="{B32F91ED-EF86-4797-B5EC-AF7AACE3AA6D}"/>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29" name="TextBox 28">
                <a:extLst>
                  <a:ext uri="{FF2B5EF4-FFF2-40B4-BE49-F238E27FC236}">
                    <a16:creationId xmlns:a16="http://schemas.microsoft.com/office/drawing/2014/main" id="{59714697-CE39-4205-A9E8-4B4C383374A1}"/>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30" name="Straight Connector 29">
            <a:extLst>
              <a:ext uri="{FF2B5EF4-FFF2-40B4-BE49-F238E27FC236}">
                <a16:creationId xmlns:a16="http://schemas.microsoft.com/office/drawing/2014/main" id="{683F1280-1E5F-4068-9639-8078C07417F3}"/>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821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CA9C102F-9898-4A8E-A881-721757F7EB5C}"/>
              </a:ext>
            </a:extLst>
          </p:cNvPr>
          <p:cNvSpPr>
            <a:spLocks noGrp="1"/>
          </p:cNvSpPr>
          <p:nvPr>
            <p:ph type="body" sz="quarter" idx="13" hasCustomPrompt="1"/>
          </p:nvPr>
        </p:nvSpPr>
        <p:spPr>
          <a:xfrm>
            <a:off x="9502783" y="0"/>
            <a:ext cx="2689217" cy="6858000"/>
          </a:xfrm>
          <a:custGeom>
            <a:avLst/>
            <a:gdLst>
              <a:gd name="connsiteX0" fmla="*/ 0 w 2689217"/>
              <a:gd name="connsiteY0" fmla="*/ 0 h 6858000"/>
              <a:gd name="connsiteX1" fmla="*/ 2689217 w 2689217"/>
              <a:gd name="connsiteY1" fmla="*/ 0 h 6858000"/>
              <a:gd name="connsiteX2" fmla="*/ 2689217 w 2689217"/>
              <a:gd name="connsiteY2" fmla="*/ 6858000 h 6858000"/>
              <a:gd name="connsiteX3" fmla="*/ 0 w 2689217"/>
              <a:gd name="connsiteY3" fmla="*/ 6858000 h 6858000"/>
              <a:gd name="connsiteX4" fmla="*/ 1654166 w 2689217"/>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9217" h="6858000">
                <a:moveTo>
                  <a:pt x="0" y="0"/>
                </a:moveTo>
                <a:lnTo>
                  <a:pt x="2689217" y="0"/>
                </a:lnTo>
                <a:lnTo>
                  <a:pt x="2689217" y="6858000"/>
                </a:lnTo>
                <a:lnTo>
                  <a:pt x="0" y="6858000"/>
                </a:lnTo>
                <a:lnTo>
                  <a:pt x="1654166" y="3429000"/>
                </a:lnTo>
                <a:close/>
              </a:path>
            </a:pathLst>
          </a:custGeom>
          <a:solidFill>
            <a:schemeClr val="accent2"/>
          </a:solidFill>
        </p:spPr>
        <p:txBody>
          <a:bodyPr wrap="square">
            <a:noAutofit/>
          </a:bodyPr>
          <a:lstStyle>
            <a:lvl1pPr>
              <a:defRPr/>
            </a:lvl1pPr>
          </a:lstStyle>
          <a:p>
            <a:pPr lvl="0"/>
            <a:r>
              <a:rPr lang="en-US"/>
              <a:t> </a:t>
            </a:r>
            <a:endParaRPr lang="en-GB"/>
          </a:p>
        </p:txBody>
      </p:sp>
      <p:sp>
        <p:nvSpPr>
          <p:cNvPr id="23" name="Text Placeholder 22">
            <a:extLst>
              <a:ext uri="{FF2B5EF4-FFF2-40B4-BE49-F238E27FC236}">
                <a16:creationId xmlns:a16="http://schemas.microsoft.com/office/drawing/2014/main" id="{F6D8F94F-52AA-452A-B703-C1295000FBF3}"/>
              </a:ext>
            </a:extLst>
          </p:cNvPr>
          <p:cNvSpPr>
            <a:spLocks noGrp="1"/>
          </p:cNvSpPr>
          <p:nvPr>
            <p:ph type="body" sz="quarter" idx="14" hasCustomPrompt="1"/>
          </p:nvPr>
        </p:nvSpPr>
        <p:spPr>
          <a:xfrm>
            <a:off x="9936170" y="0"/>
            <a:ext cx="2255830" cy="6858000"/>
          </a:xfrm>
          <a:custGeom>
            <a:avLst/>
            <a:gdLst>
              <a:gd name="connsiteX0" fmla="*/ 0 w 2255830"/>
              <a:gd name="connsiteY0" fmla="*/ 0 h 6858000"/>
              <a:gd name="connsiteX1" fmla="*/ 2255830 w 2255830"/>
              <a:gd name="connsiteY1" fmla="*/ 0 h 6858000"/>
              <a:gd name="connsiteX2" fmla="*/ 2255830 w 2255830"/>
              <a:gd name="connsiteY2" fmla="*/ 6858000 h 6858000"/>
              <a:gd name="connsiteX3" fmla="*/ 0 w 2255830"/>
              <a:gd name="connsiteY3" fmla="*/ 6858000 h 6858000"/>
              <a:gd name="connsiteX4" fmla="*/ 1654166 w 2255830"/>
              <a:gd name="connsiteY4" fmla="*/ 3429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5830" h="6858000">
                <a:moveTo>
                  <a:pt x="0" y="0"/>
                </a:moveTo>
                <a:lnTo>
                  <a:pt x="2255830" y="0"/>
                </a:lnTo>
                <a:lnTo>
                  <a:pt x="2255830" y="6858000"/>
                </a:lnTo>
                <a:lnTo>
                  <a:pt x="0" y="6858000"/>
                </a:lnTo>
                <a:lnTo>
                  <a:pt x="1654166" y="3429000"/>
                </a:lnTo>
                <a:close/>
              </a:path>
            </a:pathLst>
          </a:custGeom>
          <a:solidFill>
            <a:schemeClr val="accent1"/>
          </a:soli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9" name="Picture 8">
            <a:extLst>
              <a:ext uri="{FF2B5EF4-FFF2-40B4-BE49-F238E27FC236}">
                <a16:creationId xmlns:a16="http://schemas.microsoft.com/office/drawing/2014/main" id="{8A863467-322D-4F93-8ADD-AABD954B19FA}"/>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0" name="Straight Connector 9">
            <a:extLst>
              <a:ext uri="{FF2B5EF4-FFF2-40B4-BE49-F238E27FC236}">
                <a16:creationId xmlns:a16="http://schemas.microsoft.com/office/drawing/2014/main" id="{D6113FC2-1544-4820-B582-93BD07FFD4C3}"/>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524761A1-B42B-4B67-B086-7C2E3AE7408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24" name="Text Placeholder 23">
            <a:extLst>
              <a:ext uri="{FF2B5EF4-FFF2-40B4-BE49-F238E27FC236}">
                <a16:creationId xmlns:a16="http://schemas.microsoft.com/office/drawing/2014/main" id="{51FC3E7C-3FC6-4144-8364-F44722ED4099}"/>
              </a:ext>
            </a:extLst>
          </p:cNvPr>
          <p:cNvSpPr>
            <a:spLocks noGrp="1"/>
          </p:cNvSpPr>
          <p:nvPr>
            <p:ph type="body" sz="quarter" idx="18" hasCustomPrompt="1"/>
          </p:nvPr>
        </p:nvSpPr>
        <p:spPr>
          <a:xfrm>
            <a:off x="761999" y="1312928"/>
            <a:ext cx="8987005" cy="365125"/>
          </a:xfrm>
        </p:spPr>
        <p:txBody>
          <a:bodyPr/>
          <a:lstStyle>
            <a:lvl1pPr>
              <a:defRPr sz="1600" b="1">
                <a:solidFill>
                  <a:schemeClr val="tx2"/>
                </a:solidFill>
              </a:defRPr>
            </a:lvl1pPr>
          </a:lstStyle>
          <a:p>
            <a:pPr lvl="0"/>
            <a:r>
              <a:rPr lang="en-US"/>
              <a:t>Enter subtitle here </a:t>
            </a:r>
            <a:endParaRPr lang="en-GB"/>
          </a:p>
        </p:txBody>
      </p:sp>
      <p:sp>
        <p:nvSpPr>
          <p:cNvPr id="26" name="Text Placeholder 25">
            <a:extLst>
              <a:ext uri="{FF2B5EF4-FFF2-40B4-BE49-F238E27FC236}">
                <a16:creationId xmlns:a16="http://schemas.microsoft.com/office/drawing/2014/main" id="{E9C585F9-7B08-467B-98B1-25BE23A20C40}"/>
              </a:ext>
            </a:extLst>
          </p:cNvPr>
          <p:cNvSpPr>
            <a:spLocks noGrp="1"/>
          </p:cNvSpPr>
          <p:nvPr>
            <p:ph type="body" sz="quarter" idx="19" hasCustomPrompt="1"/>
          </p:nvPr>
        </p:nvSpPr>
        <p:spPr>
          <a:xfrm>
            <a:off x="761998" y="2232024"/>
            <a:ext cx="8986999" cy="3463925"/>
          </a:xfrm>
        </p:spPr>
        <p:txBody>
          <a:bodyPr numCol="2" spcCol="720000"/>
          <a:lstStyle>
            <a:lvl1pPr>
              <a:defRPr/>
            </a:lvl1pPr>
          </a:lstStyle>
          <a:p>
            <a:pPr lvl="0"/>
            <a:r>
              <a:rPr lang="en-US"/>
              <a:t>Enter title here </a:t>
            </a:r>
          </a:p>
          <a:p>
            <a:pPr lvl="1"/>
            <a:r>
              <a:rPr lang="en-US"/>
              <a:t>Second level</a:t>
            </a:r>
          </a:p>
          <a:p>
            <a:pPr lvl="2"/>
            <a:r>
              <a:rPr lang="en-US"/>
              <a:t>Third level</a:t>
            </a:r>
          </a:p>
          <a:p>
            <a:pPr lvl="3"/>
            <a:r>
              <a:rPr lang="en-US"/>
              <a:t>Fourth level</a:t>
            </a:r>
          </a:p>
          <a:p>
            <a:pPr lvl="4"/>
            <a:r>
              <a:rPr lang="en-US"/>
              <a:t>Fifth level</a:t>
            </a:r>
            <a:endParaRPr lang="en-GB"/>
          </a:p>
        </p:txBody>
      </p:sp>
      <p:cxnSp>
        <p:nvCxnSpPr>
          <p:cNvPr id="27" name="Straight Connector 26">
            <a:extLst>
              <a:ext uri="{FF2B5EF4-FFF2-40B4-BE49-F238E27FC236}">
                <a16:creationId xmlns:a16="http://schemas.microsoft.com/office/drawing/2014/main" id="{4C9C321C-F761-4147-A4E4-AF7BA15CAC23}"/>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731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 Image ">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2D66CFEE-A505-4AE7-8747-5300D6EF538B}"/>
              </a:ext>
            </a:extLst>
          </p:cNvPr>
          <p:cNvSpPr>
            <a:spLocks noGrp="1"/>
          </p:cNvSpPr>
          <p:nvPr>
            <p:ph type="body" sz="quarter" idx="13" hasCustomPrompt="1"/>
          </p:nvPr>
        </p:nvSpPr>
        <p:spPr>
          <a:xfrm>
            <a:off x="5607947" y="581025"/>
            <a:ext cx="6380656" cy="5695950"/>
          </a:xfrm>
          <a:custGeom>
            <a:avLst/>
            <a:gdLst>
              <a:gd name="connsiteX0" fmla="*/ 1 w 6380656"/>
              <a:gd name="connsiteY0" fmla="*/ 0 h 5695950"/>
              <a:gd name="connsiteX1" fmla="*/ 5006780 w 6380656"/>
              <a:gd name="connsiteY1" fmla="*/ 0 h 5695950"/>
              <a:gd name="connsiteX2" fmla="*/ 6380656 w 6380656"/>
              <a:gd name="connsiteY2" fmla="*/ 2847975 h 5695950"/>
              <a:gd name="connsiteX3" fmla="*/ 5006779 w 6380656"/>
              <a:gd name="connsiteY3" fmla="*/ 5695950 h 5695950"/>
              <a:gd name="connsiteX4" fmla="*/ 0 w 6380656"/>
              <a:gd name="connsiteY4" fmla="*/ 5695950 h 5695950"/>
              <a:gd name="connsiteX5" fmla="*/ 1373877 w 6380656"/>
              <a:gd name="connsiteY5" fmla="*/ 2847975 h 5695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80656" h="5695950">
                <a:moveTo>
                  <a:pt x="1" y="0"/>
                </a:moveTo>
                <a:lnTo>
                  <a:pt x="5006780" y="0"/>
                </a:lnTo>
                <a:lnTo>
                  <a:pt x="6380656" y="2847975"/>
                </a:lnTo>
                <a:lnTo>
                  <a:pt x="5006779" y="5695950"/>
                </a:lnTo>
                <a:lnTo>
                  <a:pt x="0" y="5695950"/>
                </a:lnTo>
                <a:lnTo>
                  <a:pt x="1373877" y="2847975"/>
                </a:lnTo>
                <a:close/>
              </a:path>
            </a:pathLst>
          </a:custGeom>
          <a:gradFill>
            <a:gsLst>
              <a:gs pos="71000">
                <a:srgbClr val="A8226E"/>
              </a:gs>
              <a:gs pos="21242">
                <a:srgbClr val="712A7F"/>
              </a:gs>
              <a:gs pos="43000">
                <a:srgbClr val="882778"/>
              </a:gs>
              <a:gs pos="0">
                <a:schemeClr val="accent1"/>
              </a:gs>
              <a:gs pos="100000">
                <a:schemeClr val="accent2"/>
              </a:gs>
            </a:gsLst>
            <a:lin ang="0" scaled="1"/>
          </a:gradFill>
        </p:spPr>
        <p:txBody>
          <a:bodyPr wrap="square">
            <a:noAutofit/>
          </a:bodyPr>
          <a:lstStyle>
            <a:lvl1pPr>
              <a:defRPr/>
            </a:lvl1pPr>
          </a:lstStyle>
          <a:p>
            <a:pPr lvl="0"/>
            <a:r>
              <a:rPr lang="en-US"/>
              <a:t> </a:t>
            </a:r>
            <a:endParaRPr lang="en-GB"/>
          </a:p>
        </p:txBody>
      </p:sp>
      <p:sp>
        <p:nvSpPr>
          <p:cNvPr id="2" name="Title 1">
            <a:extLst>
              <a:ext uri="{FF2B5EF4-FFF2-40B4-BE49-F238E27FC236}">
                <a16:creationId xmlns:a16="http://schemas.microsoft.com/office/drawing/2014/main" id="{EC0462CF-1FCB-4BB0-945A-2DC633BB7D22}"/>
              </a:ext>
            </a:extLst>
          </p:cNvPr>
          <p:cNvSpPr>
            <a:spLocks noGrp="1"/>
          </p:cNvSpPr>
          <p:nvPr>
            <p:ph type="title" hasCustomPrompt="1"/>
          </p:nvPr>
        </p:nvSpPr>
        <p:spPr>
          <a:xfrm>
            <a:off x="762001" y="486410"/>
            <a:ext cx="4642550" cy="586119"/>
          </a:xfrm>
        </p:spPr>
        <p:txBody>
          <a:bodyPr/>
          <a:lstStyle>
            <a:lvl1pPr>
              <a:defRPr/>
            </a:lvl1pPr>
          </a:lstStyle>
          <a:p>
            <a:r>
              <a:rPr lang="en-US"/>
              <a:t>Enter title here </a:t>
            </a:r>
            <a:endParaRPr lang="en-GB"/>
          </a:p>
        </p:txBody>
      </p:sp>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sp>
        <p:nvSpPr>
          <p:cNvPr id="37" name="Picture Placeholder 36">
            <a:extLst>
              <a:ext uri="{FF2B5EF4-FFF2-40B4-BE49-F238E27FC236}">
                <a16:creationId xmlns:a16="http://schemas.microsoft.com/office/drawing/2014/main" id="{EA638E1F-68C5-47CD-81E0-C8AE86A0D989}"/>
              </a:ext>
            </a:extLst>
          </p:cNvPr>
          <p:cNvSpPr>
            <a:spLocks noGrp="1"/>
          </p:cNvSpPr>
          <p:nvPr>
            <p:ph type="pic" sz="quarter" idx="14" hasCustomPrompt="1"/>
          </p:nvPr>
        </p:nvSpPr>
        <p:spPr>
          <a:xfrm>
            <a:off x="5880467" y="0"/>
            <a:ext cx="5567490" cy="6858000"/>
          </a:xfrm>
          <a:custGeom>
            <a:avLst/>
            <a:gdLst>
              <a:gd name="connsiteX0" fmla="*/ 0 w 5567490"/>
              <a:gd name="connsiteY0" fmla="*/ 0 h 6858000"/>
              <a:gd name="connsiteX1" fmla="*/ 3913324 w 5567490"/>
              <a:gd name="connsiteY1" fmla="*/ 0 h 6858000"/>
              <a:gd name="connsiteX2" fmla="*/ 5567490 w 5567490"/>
              <a:gd name="connsiteY2" fmla="*/ 3429000 h 6858000"/>
              <a:gd name="connsiteX3" fmla="*/ 3913324 w 5567490"/>
              <a:gd name="connsiteY3" fmla="*/ 6858000 h 6858000"/>
              <a:gd name="connsiteX4" fmla="*/ 0 w 5567490"/>
              <a:gd name="connsiteY4" fmla="*/ 6858000 h 6858000"/>
              <a:gd name="connsiteX5" fmla="*/ 1654166 w 5567490"/>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67490" h="6858000">
                <a:moveTo>
                  <a:pt x="0" y="0"/>
                </a:moveTo>
                <a:lnTo>
                  <a:pt x="3913324" y="0"/>
                </a:lnTo>
                <a:lnTo>
                  <a:pt x="5567490" y="3429000"/>
                </a:lnTo>
                <a:lnTo>
                  <a:pt x="3913324" y="6858000"/>
                </a:lnTo>
                <a:lnTo>
                  <a:pt x="0" y="6858000"/>
                </a:lnTo>
                <a:lnTo>
                  <a:pt x="1654166" y="3429000"/>
                </a:lnTo>
                <a:close/>
              </a:path>
            </a:pathLst>
          </a:custGeom>
        </p:spPr>
        <p:txBody>
          <a:bodyPr wrap="square" anchor="ctr">
            <a:noAutofit/>
          </a:bodyPr>
          <a:lstStyle>
            <a:lvl1pPr algn="ctr">
              <a:defRPr>
                <a:solidFill>
                  <a:schemeClr val="bg2"/>
                </a:solidFill>
              </a:defRPr>
            </a:lvl1pPr>
          </a:lstStyle>
          <a:p>
            <a:r>
              <a:rPr lang="en-GB"/>
              <a:t>Click on the icon </a:t>
            </a:r>
            <a:br>
              <a:rPr lang="en-GB"/>
            </a:br>
            <a:r>
              <a:rPr lang="en-GB"/>
              <a:t>to insert an image</a:t>
            </a:r>
          </a:p>
          <a:p>
            <a:endParaRPr lang="en-GB"/>
          </a:p>
          <a:p>
            <a:endParaRPr lang="en-GB"/>
          </a:p>
          <a:p>
            <a:endParaRPr lang="en-GB"/>
          </a:p>
        </p:txBody>
      </p:sp>
      <p:pic>
        <p:nvPicPr>
          <p:cNvPr id="41" name="Picture 40">
            <a:extLst>
              <a:ext uri="{FF2B5EF4-FFF2-40B4-BE49-F238E27FC236}">
                <a16:creationId xmlns:a16="http://schemas.microsoft.com/office/drawing/2014/main" id="{F97B1E29-BF13-4E73-99B3-F0DBA444E734}"/>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42" name="Straight Connector 41">
            <a:extLst>
              <a:ext uri="{FF2B5EF4-FFF2-40B4-BE49-F238E27FC236}">
                <a16:creationId xmlns:a16="http://schemas.microsoft.com/office/drawing/2014/main" id="{6209A07A-FDC3-4C3C-BEB9-90A0D5BEDA09}"/>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43" name="Picture 42">
            <a:extLst>
              <a:ext uri="{FF2B5EF4-FFF2-40B4-BE49-F238E27FC236}">
                <a16:creationId xmlns:a16="http://schemas.microsoft.com/office/drawing/2014/main" id="{59CB9062-0EED-44CA-95E8-F4162E223F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44" name="Text Placeholder 23">
            <a:extLst>
              <a:ext uri="{FF2B5EF4-FFF2-40B4-BE49-F238E27FC236}">
                <a16:creationId xmlns:a16="http://schemas.microsoft.com/office/drawing/2014/main" id="{C03EED0D-CE1E-4AD7-A084-BE3078D19CCB}"/>
              </a:ext>
            </a:extLst>
          </p:cNvPr>
          <p:cNvSpPr>
            <a:spLocks noGrp="1"/>
          </p:cNvSpPr>
          <p:nvPr>
            <p:ph type="body" sz="quarter" idx="18" hasCustomPrompt="1"/>
          </p:nvPr>
        </p:nvSpPr>
        <p:spPr>
          <a:xfrm>
            <a:off x="761999" y="1845472"/>
            <a:ext cx="4642537" cy="365125"/>
          </a:xfrm>
        </p:spPr>
        <p:txBody>
          <a:bodyPr/>
          <a:lstStyle>
            <a:lvl1pPr>
              <a:defRPr sz="1600" b="1">
                <a:solidFill>
                  <a:schemeClr val="tx2"/>
                </a:solidFill>
              </a:defRPr>
            </a:lvl1pPr>
          </a:lstStyle>
          <a:p>
            <a:pPr lvl="0"/>
            <a:r>
              <a:rPr lang="en-US"/>
              <a:t>Enter subtitle here </a:t>
            </a:r>
            <a:endParaRPr lang="en-GB"/>
          </a:p>
        </p:txBody>
      </p:sp>
      <p:sp>
        <p:nvSpPr>
          <p:cNvPr id="45" name="Text Placeholder 25">
            <a:extLst>
              <a:ext uri="{FF2B5EF4-FFF2-40B4-BE49-F238E27FC236}">
                <a16:creationId xmlns:a16="http://schemas.microsoft.com/office/drawing/2014/main" id="{333C2703-5B17-4C29-AC44-B63BBD5F0A1D}"/>
              </a:ext>
            </a:extLst>
          </p:cNvPr>
          <p:cNvSpPr>
            <a:spLocks noGrp="1"/>
          </p:cNvSpPr>
          <p:nvPr>
            <p:ph type="body" sz="quarter" idx="19" hasCustomPrompt="1"/>
          </p:nvPr>
        </p:nvSpPr>
        <p:spPr>
          <a:xfrm>
            <a:off x="761999" y="2609859"/>
            <a:ext cx="4642525" cy="3387081"/>
          </a:xfrm>
        </p:spPr>
        <p:txBody>
          <a:bodyPr/>
          <a:lstStyle>
            <a:lvl1pPr>
              <a:defRPr/>
            </a:lvl1pPr>
          </a:lstStyle>
          <a:p>
            <a:pPr lvl="0"/>
            <a:r>
              <a:rPr lang="en-US"/>
              <a:t>Enter text here </a:t>
            </a:r>
          </a:p>
          <a:p>
            <a:pPr lvl="1"/>
            <a:r>
              <a:rPr lang="en-US"/>
              <a:t>Second level</a:t>
            </a:r>
          </a:p>
          <a:p>
            <a:pPr lvl="2"/>
            <a:r>
              <a:rPr lang="en-US"/>
              <a:t>Third level</a:t>
            </a:r>
          </a:p>
          <a:p>
            <a:pPr lvl="3"/>
            <a:r>
              <a:rPr lang="en-US"/>
              <a:t>Fourth level</a:t>
            </a:r>
          </a:p>
          <a:p>
            <a:pPr lvl="4"/>
            <a:r>
              <a:rPr lang="en-US"/>
              <a:t>Fifth level</a:t>
            </a:r>
            <a:endParaRPr lang="en-GB"/>
          </a:p>
        </p:txBody>
      </p:sp>
      <p:grpSp>
        <p:nvGrpSpPr>
          <p:cNvPr id="46" name="Group 45">
            <a:extLst>
              <a:ext uri="{FF2B5EF4-FFF2-40B4-BE49-F238E27FC236}">
                <a16:creationId xmlns:a16="http://schemas.microsoft.com/office/drawing/2014/main" id="{F5C80540-F574-4098-93CB-C4D26DEA7EC2}"/>
              </a:ext>
            </a:extLst>
          </p:cNvPr>
          <p:cNvGrpSpPr/>
          <p:nvPr userDrawn="1"/>
        </p:nvGrpSpPr>
        <p:grpSpPr>
          <a:xfrm>
            <a:off x="-5222362" y="0"/>
            <a:ext cx="5192969" cy="4970639"/>
            <a:chOff x="-5222362" y="4499311"/>
            <a:chExt cx="5192969" cy="4970639"/>
          </a:xfrm>
        </p:grpSpPr>
        <p:pic>
          <p:nvPicPr>
            <p:cNvPr id="47" name="Picture 46">
              <a:extLst>
                <a:ext uri="{FF2B5EF4-FFF2-40B4-BE49-F238E27FC236}">
                  <a16:creationId xmlns:a16="http://schemas.microsoft.com/office/drawing/2014/main" id="{9D918D18-2E62-4C08-B8F3-9D12A6CCBDA0}"/>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48" name="Group 47">
              <a:extLst>
                <a:ext uri="{FF2B5EF4-FFF2-40B4-BE49-F238E27FC236}">
                  <a16:creationId xmlns:a16="http://schemas.microsoft.com/office/drawing/2014/main" id="{98B2FDAD-9B66-4A7F-ACE8-F2C277CF10AE}"/>
                </a:ext>
              </a:extLst>
            </p:cNvPr>
            <p:cNvGrpSpPr/>
            <p:nvPr userDrawn="1"/>
          </p:nvGrpSpPr>
          <p:grpSpPr>
            <a:xfrm>
              <a:off x="-3670299" y="4499311"/>
              <a:ext cx="3640906" cy="4970639"/>
              <a:chOff x="-3670299" y="4499311"/>
              <a:chExt cx="3640906" cy="4970639"/>
            </a:xfrm>
          </p:grpSpPr>
          <p:sp>
            <p:nvSpPr>
              <p:cNvPr id="49" name="Rectangle 48">
                <a:extLst>
                  <a:ext uri="{FF2B5EF4-FFF2-40B4-BE49-F238E27FC236}">
                    <a16:creationId xmlns:a16="http://schemas.microsoft.com/office/drawing/2014/main" id="{0CDEB159-1329-4D59-921A-163DC9627DF6}"/>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50" name="TextBox 49">
                <a:extLst>
                  <a:ext uri="{FF2B5EF4-FFF2-40B4-BE49-F238E27FC236}">
                    <a16:creationId xmlns:a16="http://schemas.microsoft.com/office/drawing/2014/main" id="{EF20D6AD-5A18-4080-BEC6-06D3D25D8B3C}"/>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51" name="Rectangle 50">
                <a:extLst>
                  <a:ext uri="{FF2B5EF4-FFF2-40B4-BE49-F238E27FC236}">
                    <a16:creationId xmlns:a16="http://schemas.microsoft.com/office/drawing/2014/main" id="{F75DF599-45E0-44B1-A9BF-1829850EF7EC}"/>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52" name="TextBox 51">
                <a:extLst>
                  <a:ext uri="{FF2B5EF4-FFF2-40B4-BE49-F238E27FC236}">
                    <a16:creationId xmlns:a16="http://schemas.microsoft.com/office/drawing/2014/main" id="{B4887DF5-F65E-4D72-9640-7AFC54C49F55}"/>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53" name="TextBox 52">
                <a:extLst>
                  <a:ext uri="{FF2B5EF4-FFF2-40B4-BE49-F238E27FC236}">
                    <a16:creationId xmlns:a16="http://schemas.microsoft.com/office/drawing/2014/main" id="{AFAFC134-8571-4D27-A40D-4C4391C18B07}"/>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54" name="TextBox 53">
                <a:extLst>
                  <a:ext uri="{FF2B5EF4-FFF2-40B4-BE49-F238E27FC236}">
                    <a16:creationId xmlns:a16="http://schemas.microsoft.com/office/drawing/2014/main" id="{E199653E-22EF-4D66-9A90-FA99C0C98FF0}"/>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55" name="TextBox 54">
                <a:extLst>
                  <a:ext uri="{FF2B5EF4-FFF2-40B4-BE49-F238E27FC236}">
                    <a16:creationId xmlns:a16="http://schemas.microsoft.com/office/drawing/2014/main" id="{66A373EB-2046-4920-AA3E-80133DF4A22F}"/>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56" name="TextBox 55">
                <a:extLst>
                  <a:ext uri="{FF2B5EF4-FFF2-40B4-BE49-F238E27FC236}">
                    <a16:creationId xmlns:a16="http://schemas.microsoft.com/office/drawing/2014/main" id="{EE787710-2F2B-4A28-83F9-3C0F4397FB6E}"/>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cxnSp>
        <p:nvCxnSpPr>
          <p:cNvPr id="57" name="Straight Connector 56">
            <a:extLst>
              <a:ext uri="{FF2B5EF4-FFF2-40B4-BE49-F238E27FC236}">
                <a16:creationId xmlns:a16="http://schemas.microsoft.com/office/drawing/2014/main" id="{90139EF5-DDF2-400A-97EE-F5F8E0D1EBE5}"/>
              </a:ext>
            </a:extLst>
          </p:cNvPr>
          <p:cNvCxnSpPr>
            <a:cxnSpLocks/>
          </p:cNvCxnSpPr>
          <p:nvPr userDrawn="1"/>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6280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gram ">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E7CA182-1EE5-440F-8D58-B9EF4CD3565A}"/>
              </a:ext>
            </a:extLst>
          </p:cNvPr>
          <p:cNvSpPr>
            <a:spLocks noGrp="1"/>
          </p:cNvSpPr>
          <p:nvPr>
            <p:ph type="sldNum" sz="quarter" idx="12"/>
          </p:nvPr>
        </p:nvSpPr>
        <p:spPr/>
        <p:txBody>
          <a:bodyPr/>
          <a:lstStyle/>
          <a:p>
            <a:fld id="{6AE8B9C9-6C3D-4255-862C-6E40CAFA0CFA}" type="slidenum">
              <a:rPr lang="en-GB" smtClean="0">
                <a:solidFill>
                  <a:srgbClr val="3C3C3B"/>
                </a:solidFill>
              </a:rPr>
              <a:pPr/>
              <a:t>‹#›</a:t>
            </a:fld>
            <a:endParaRPr lang="en-GB">
              <a:solidFill>
                <a:srgbClr val="3C3C3B"/>
              </a:solidFill>
            </a:endParaRPr>
          </a:p>
        </p:txBody>
      </p:sp>
      <p:pic>
        <p:nvPicPr>
          <p:cNvPr id="8" name="Picture 7">
            <a:extLst>
              <a:ext uri="{FF2B5EF4-FFF2-40B4-BE49-F238E27FC236}">
                <a16:creationId xmlns:a16="http://schemas.microsoft.com/office/drawing/2014/main" id="{9B8D0AE4-2031-4D74-87F6-CB5953A286DE}"/>
              </a:ext>
            </a:extLst>
          </p:cNvPr>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9" name="Straight Connector 8">
            <a:extLst>
              <a:ext uri="{FF2B5EF4-FFF2-40B4-BE49-F238E27FC236}">
                <a16:creationId xmlns:a16="http://schemas.microsoft.com/office/drawing/2014/main" id="{2E0F5519-F85A-4A84-BCBF-708C476F0F6E}"/>
              </a:ext>
            </a:extLst>
          </p:cNvPr>
          <p:cNvCxnSpPr/>
          <p:nvPr userDrawn="1"/>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693C142F-0F80-4F41-9F2E-6DF65D82F99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sp>
        <p:nvSpPr>
          <p:cNvPr id="18" name="Picture Placeholder 17">
            <a:extLst>
              <a:ext uri="{FF2B5EF4-FFF2-40B4-BE49-F238E27FC236}">
                <a16:creationId xmlns:a16="http://schemas.microsoft.com/office/drawing/2014/main" id="{D7118B6A-8932-4184-886E-AAF79149552F}"/>
              </a:ext>
            </a:extLst>
          </p:cNvPr>
          <p:cNvSpPr>
            <a:spLocks noGrp="1"/>
          </p:cNvSpPr>
          <p:nvPr>
            <p:ph type="pic" sz="quarter" idx="13" hasCustomPrompt="1"/>
          </p:nvPr>
        </p:nvSpPr>
        <p:spPr>
          <a:xfrm>
            <a:off x="485774" y="0"/>
            <a:ext cx="7318206" cy="6858000"/>
          </a:xfrm>
          <a:custGeom>
            <a:avLst/>
            <a:gdLst>
              <a:gd name="connsiteX0" fmla="*/ 0 w 7318206"/>
              <a:gd name="connsiteY0" fmla="*/ 0 h 6858000"/>
              <a:gd name="connsiteX1" fmla="*/ 1701234 w 7318206"/>
              <a:gd name="connsiteY1" fmla="*/ 0 h 6858000"/>
              <a:gd name="connsiteX2" fmla="*/ 3332136 w 7318206"/>
              <a:gd name="connsiteY2" fmla="*/ 0 h 6858000"/>
              <a:gd name="connsiteX3" fmla="*/ 5664041 w 7318206"/>
              <a:gd name="connsiteY3" fmla="*/ 0 h 6858000"/>
              <a:gd name="connsiteX4" fmla="*/ 7318206 w 7318206"/>
              <a:gd name="connsiteY4" fmla="*/ 3429000 h 6858000"/>
              <a:gd name="connsiteX5" fmla="*/ 5664041 w 7318206"/>
              <a:gd name="connsiteY5" fmla="*/ 6858000 h 6858000"/>
              <a:gd name="connsiteX6" fmla="*/ 3332136 w 7318206"/>
              <a:gd name="connsiteY6" fmla="*/ 6858000 h 6858000"/>
              <a:gd name="connsiteX7" fmla="*/ 1701234 w 7318206"/>
              <a:gd name="connsiteY7" fmla="*/ 6858000 h 6858000"/>
              <a:gd name="connsiteX8" fmla="*/ 0 w 73182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18206" h="6858000">
                <a:moveTo>
                  <a:pt x="0" y="0"/>
                </a:moveTo>
                <a:lnTo>
                  <a:pt x="1701234" y="0"/>
                </a:lnTo>
                <a:lnTo>
                  <a:pt x="3332136" y="0"/>
                </a:lnTo>
                <a:lnTo>
                  <a:pt x="5664041" y="0"/>
                </a:lnTo>
                <a:lnTo>
                  <a:pt x="7318206" y="3429000"/>
                </a:lnTo>
                <a:lnTo>
                  <a:pt x="5664041" y="6858000"/>
                </a:lnTo>
                <a:lnTo>
                  <a:pt x="3332136" y="6858000"/>
                </a:lnTo>
                <a:lnTo>
                  <a:pt x="1701234" y="6858000"/>
                </a:lnTo>
                <a:lnTo>
                  <a:pt x="0" y="6858000"/>
                </a:lnTo>
                <a:close/>
              </a:path>
            </a:pathLst>
          </a:custGeom>
        </p:spPr>
        <p:txBody>
          <a:bodyPr wrap="square" anchor="ctr">
            <a:noAutofit/>
          </a:bodyPr>
          <a:lstStyle>
            <a:lvl1pPr algn="ctr">
              <a:defRPr>
                <a:solidFill>
                  <a:schemeClr val="bg1"/>
                </a:solidFill>
              </a:defRPr>
            </a:lvl1pPr>
          </a:lstStyle>
          <a:p>
            <a:r>
              <a:rPr lang="en-GB"/>
              <a:t>Click on the icon to insert an image</a:t>
            </a:r>
          </a:p>
          <a:p>
            <a:endParaRPr lang="en-GB"/>
          </a:p>
          <a:p>
            <a:endParaRPr lang="en-GB"/>
          </a:p>
          <a:p>
            <a:endParaRPr lang="en-GB"/>
          </a:p>
        </p:txBody>
      </p:sp>
      <p:grpSp>
        <p:nvGrpSpPr>
          <p:cNvPr id="19" name="Group 18">
            <a:extLst>
              <a:ext uri="{FF2B5EF4-FFF2-40B4-BE49-F238E27FC236}">
                <a16:creationId xmlns:a16="http://schemas.microsoft.com/office/drawing/2014/main" id="{760EC587-B6D8-4845-96B0-31DF3C7046C9}"/>
              </a:ext>
            </a:extLst>
          </p:cNvPr>
          <p:cNvGrpSpPr/>
          <p:nvPr userDrawn="1"/>
        </p:nvGrpSpPr>
        <p:grpSpPr>
          <a:xfrm>
            <a:off x="-5222362" y="0"/>
            <a:ext cx="5192969" cy="4970639"/>
            <a:chOff x="-5222362" y="4499311"/>
            <a:chExt cx="5192969" cy="4970639"/>
          </a:xfrm>
        </p:grpSpPr>
        <p:pic>
          <p:nvPicPr>
            <p:cNvPr id="20" name="Picture 19">
              <a:extLst>
                <a:ext uri="{FF2B5EF4-FFF2-40B4-BE49-F238E27FC236}">
                  <a16:creationId xmlns:a16="http://schemas.microsoft.com/office/drawing/2014/main" id="{B083D208-0CD9-485E-8F75-DF4DC1A1AE2D}"/>
                </a:ext>
              </a:extLst>
            </p:cNvPr>
            <p:cNvPicPr>
              <a:picLocks noChangeAspect="1"/>
            </p:cNvPicPr>
            <p:nvPr userDrawn="1"/>
          </p:nvPicPr>
          <p:blipFill>
            <a:blip r:embed="rId4"/>
            <a:stretch>
              <a:fillRect/>
            </a:stretch>
          </p:blipFill>
          <p:spPr>
            <a:xfrm>
              <a:off x="-5222362" y="7431600"/>
              <a:ext cx="1524000" cy="2038350"/>
            </a:xfrm>
            <a:prstGeom prst="rect">
              <a:avLst/>
            </a:prstGeom>
          </p:spPr>
        </p:pic>
        <p:grpSp>
          <p:nvGrpSpPr>
            <p:cNvPr id="21" name="Group 20">
              <a:extLst>
                <a:ext uri="{FF2B5EF4-FFF2-40B4-BE49-F238E27FC236}">
                  <a16:creationId xmlns:a16="http://schemas.microsoft.com/office/drawing/2014/main" id="{22492BB4-C1CE-4C9F-867D-CE17D763B5BC}"/>
                </a:ext>
              </a:extLst>
            </p:cNvPr>
            <p:cNvGrpSpPr/>
            <p:nvPr userDrawn="1"/>
          </p:nvGrpSpPr>
          <p:grpSpPr>
            <a:xfrm>
              <a:off x="-3670299" y="4499311"/>
              <a:ext cx="3640906" cy="4970639"/>
              <a:chOff x="-3670299" y="4499311"/>
              <a:chExt cx="3640906" cy="4970639"/>
            </a:xfrm>
          </p:grpSpPr>
          <p:sp>
            <p:nvSpPr>
              <p:cNvPr id="22" name="Rectangle 21">
                <a:extLst>
                  <a:ext uri="{FF2B5EF4-FFF2-40B4-BE49-F238E27FC236}">
                    <a16:creationId xmlns:a16="http://schemas.microsoft.com/office/drawing/2014/main" id="{37C26859-AD34-44ED-9BF3-35E844644780}"/>
                  </a:ext>
                </a:extLst>
              </p:cNvPr>
              <p:cNvSpPr/>
              <p:nvPr/>
            </p:nvSpPr>
            <p:spPr>
              <a:xfrm>
                <a:off x="-3670297" y="4499311"/>
                <a:ext cx="3640904" cy="4970639"/>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333333"/>
                  </a:solidFill>
                </a:endParaRPr>
              </a:p>
            </p:txBody>
          </p:sp>
          <p:sp>
            <p:nvSpPr>
              <p:cNvPr id="23" name="TextBox 22">
                <a:extLst>
                  <a:ext uri="{FF2B5EF4-FFF2-40B4-BE49-F238E27FC236}">
                    <a16:creationId xmlns:a16="http://schemas.microsoft.com/office/drawing/2014/main" id="{9B4DA8AB-A3DF-49AE-9A4D-3159C62D63EE}"/>
                  </a:ext>
                </a:extLst>
              </p:cNvPr>
              <p:cNvSpPr txBox="1"/>
              <p:nvPr/>
            </p:nvSpPr>
            <p:spPr>
              <a:xfrm>
                <a:off x="-3670297" y="4642246"/>
                <a:ext cx="3640904" cy="369332"/>
              </a:xfrm>
              <a:prstGeom prst="rect">
                <a:avLst/>
              </a:prstGeom>
              <a:noFill/>
            </p:spPr>
            <p:txBody>
              <a:bodyPr wrap="square" rtlCol="0" anchor="ctr">
                <a:spAutoFit/>
              </a:bodyPr>
              <a:lstStyle/>
              <a:p>
                <a:pPr algn="ctr"/>
                <a:r>
                  <a:rPr lang="en-GB">
                    <a:solidFill>
                      <a:srgbClr val="333333"/>
                    </a:solidFill>
                    <a:latin typeface="Impact"/>
                  </a:rPr>
                  <a:t>How to insert an image</a:t>
                </a:r>
              </a:p>
            </p:txBody>
          </p:sp>
          <p:sp>
            <p:nvSpPr>
              <p:cNvPr id="24" name="Rectangle 23">
                <a:extLst>
                  <a:ext uri="{FF2B5EF4-FFF2-40B4-BE49-F238E27FC236}">
                    <a16:creationId xmlns:a16="http://schemas.microsoft.com/office/drawing/2014/main" id="{B1693576-7BF1-421D-B7D4-3702DC7B2656}"/>
                  </a:ext>
                </a:extLst>
              </p:cNvPr>
              <p:cNvSpPr/>
              <p:nvPr/>
            </p:nvSpPr>
            <p:spPr>
              <a:xfrm>
                <a:off x="-3670297" y="5167876"/>
                <a:ext cx="3640904"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srgbClr val="333333"/>
                  </a:solidFill>
                </a:endParaRPr>
              </a:p>
            </p:txBody>
          </p:sp>
          <p:sp>
            <p:nvSpPr>
              <p:cNvPr id="25" name="TextBox 24">
                <a:extLst>
                  <a:ext uri="{FF2B5EF4-FFF2-40B4-BE49-F238E27FC236}">
                    <a16:creationId xmlns:a16="http://schemas.microsoft.com/office/drawing/2014/main" id="{5EFCB41F-E1E2-4CFB-AD27-7DE0C4A23A83}"/>
                  </a:ext>
                </a:extLst>
              </p:cNvPr>
              <p:cNvSpPr txBox="1"/>
              <p:nvPr/>
            </p:nvSpPr>
            <p:spPr>
              <a:xfrm>
                <a:off x="-3670297" y="5324998"/>
                <a:ext cx="3540402" cy="738664"/>
              </a:xfrm>
              <a:prstGeom prst="rect">
                <a:avLst/>
              </a:prstGeom>
              <a:noFill/>
            </p:spPr>
            <p:txBody>
              <a:bodyPr wrap="square" rtlCol="0">
                <a:noAutofit/>
              </a:bodyPr>
              <a:lstStyle/>
              <a:p>
                <a:r>
                  <a:rPr lang="en-GB" sz="1400" b="1">
                    <a:solidFill>
                      <a:srgbClr val="333333"/>
                    </a:solidFill>
                  </a:rPr>
                  <a:t>1. </a:t>
                </a:r>
                <a:r>
                  <a:rPr lang="en-GB" sz="1400">
                    <a:solidFill>
                      <a:srgbClr val="333333"/>
                    </a:solidFill>
                  </a:rPr>
                  <a:t>Click on the </a:t>
                </a:r>
                <a:r>
                  <a:rPr lang="en-GB" sz="1400" b="1">
                    <a:solidFill>
                      <a:srgbClr val="333333"/>
                    </a:solidFill>
                  </a:rPr>
                  <a:t>icon</a:t>
                </a:r>
                <a:r>
                  <a:rPr lang="en-GB" sz="1400">
                    <a:solidFill>
                      <a:srgbClr val="333333"/>
                    </a:solidFill>
                  </a:rPr>
                  <a:t> in the middle of the placeholder and choose the image from your computer.</a:t>
                </a:r>
              </a:p>
            </p:txBody>
          </p:sp>
          <p:sp>
            <p:nvSpPr>
              <p:cNvPr id="26" name="TextBox 25">
                <a:extLst>
                  <a:ext uri="{FF2B5EF4-FFF2-40B4-BE49-F238E27FC236}">
                    <a16:creationId xmlns:a16="http://schemas.microsoft.com/office/drawing/2014/main" id="{8AEC9B79-5FD9-4AFF-8308-E564EC651945}"/>
                  </a:ext>
                </a:extLst>
              </p:cNvPr>
              <p:cNvSpPr txBox="1"/>
              <p:nvPr/>
            </p:nvSpPr>
            <p:spPr>
              <a:xfrm>
                <a:off x="-3670298" y="6067145"/>
                <a:ext cx="3640904" cy="721076"/>
              </a:xfrm>
              <a:prstGeom prst="rect">
                <a:avLst/>
              </a:prstGeom>
              <a:noFill/>
            </p:spPr>
            <p:txBody>
              <a:bodyPr wrap="square" rtlCol="0">
                <a:noAutofit/>
              </a:bodyPr>
              <a:lstStyle/>
              <a:p>
                <a:r>
                  <a:rPr lang="en-GB" sz="1400" b="1">
                    <a:solidFill>
                      <a:srgbClr val="333333"/>
                    </a:solidFill>
                  </a:rPr>
                  <a:t>2. </a:t>
                </a:r>
                <a:r>
                  <a:rPr lang="en-GB" sz="1400">
                    <a:solidFill>
                      <a:srgbClr val="333333"/>
                    </a:solidFill>
                  </a:rPr>
                  <a:t>Click on the </a:t>
                </a:r>
                <a:r>
                  <a:rPr lang="en-GB" sz="1400" b="1">
                    <a:solidFill>
                      <a:srgbClr val="333333"/>
                    </a:solidFill>
                  </a:rPr>
                  <a:t>Format Picture </a:t>
                </a:r>
                <a:r>
                  <a:rPr lang="en-GB" sz="1400">
                    <a:solidFill>
                      <a:srgbClr val="333333"/>
                    </a:solidFill>
                  </a:rPr>
                  <a:t>tab </a:t>
                </a:r>
                <a:br>
                  <a:rPr lang="en-GB" sz="1400">
                    <a:solidFill>
                      <a:srgbClr val="333333"/>
                    </a:solidFill>
                  </a:rPr>
                </a:br>
                <a:r>
                  <a:rPr lang="en-GB" sz="1400">
                    <a:solidFill>
                      <a:srgbClr val="333333"/>
                    </a:solidFill>
                  </a:rPr>
                  <a:t>in the ribbon and use the tools to edit the image.</a:t>
                </a:r>
              </a:p>
            </p:txBody>
          </p:sp>
          <p:sp>
            <p:nvSpPr>
              <p:cNvPr id="27" name="TextBox 26">
                <a:extLst>
                  <a:ext uri="{FF2B5EF4-FFF2-40B4-BE49-F238E27FC236}">
                    <a16:creationId xmlns:a16="http://schemas.microsoft.com/office/drawing/2014/main" id="{A8EE7AAA-0FA0-4A42-9AD7-70922B0AC31E}"/>
                  </a:ext>
                </a:extLst>
              </p:cNvPr>
              <p:cNvSpPr txBox="1"/>
              <p:nvPr/>
            </p:nvSpPr>
            <p:spPr>
              <a:xfrm>
                <a:off x="-3670299" y="6791704"/>
                <a:ext cx="3640904" cy="1331202"/>
              </a:xfrm>
              <a:prstGeom prst="rect">
                <a:avLst/>
              </a:prstGeom>
              <a:noFill/>
            </p:spPr>
            <p:txBody>
              <a:bodyPr wrap="square" rtlCol="0">
                <a:noAutofit/>
              </a:bodyPr>
              <a:lstStyle/>
              <a:p>
                <a:r>
                  <a:rPr lang="en-GB" sz="1400" b="1">
                    <a:solidFill>
                      <a:srgbClr val="333333"/>
                    </a:solidFill>
                  </a:rPr>
                  <a:t>3. </a:t>
                </a:r>
                <a:r>
                  <a:rPr lang="en-GB" sz="1400">
                    <a:solidFill>
                      <a:srgbClr val="333333"/>
                    </a:solidFill>
                  </a:rPr>
                  <a:t>Choose </a:t>
                </a:r>
                <a:r>
                  <a:rPr lang="en-GB" sz="1400" b="1">
                    <a:solidFill>
                      <a:srgbClr val="333333"/>
                    </a:solidFill>
                  </a:rPr>
                  <a:t>Crop</a:t>
                </a:r>
                <a:r>
                  <a:rPr lang="en-GB" sz="1400">
                    <a:solidFill>
                      <a:srgbClr val="333333"/>
                    </a:solidFill>
                  </a:rPr>
                  <a:t> to resize and move the image within the placeholder, using the white circles in the corners of the image. Click on the drop down arrow and choose </a:t>
                </a:r>
                <a:r>
                  <a:rPr lang="en-GB" sz="1400" b="1">
                    <a:solidFill>
                      <a:srgbClr val="333333"/>
                    </a:solidFill>
                  </a:rPr>
                  <a:t>Fit</a:t>
                </a:r>
                <a:r>
                  <a:rPr lang="en-GB" sz="1400">
                    <a:solidFill>
                      <a:srgbClr val="333333"/>
                    </a:solidFill>
                  </a:rPr>
                  <a:t> to fit the image to the placeholder.</a:t>
                </a:r>
              </a:p>
            </p:txBody>
          </p:sp>
          <p:sp>
            <p:nvSpPr>
              <p:cNvPr id="28" name="TextBox 27">
                <a:extLst>
                  <a:ext uri="{FF2B5EF4-FFF2-40B4-BE49-F238E27FC236}">
                    <a16:creationId xmlns:a16="http://schemas.microsoft.com/office/drawing/2014/main" id="{B0F59D7D-20E3-4E37-874B-9F07DA712E11}"/>
                  </a:ext>
                </a:extLst>
              </p:cNvPr>
              <p:cNvSpPr txBox="1"/>
              <p:nvPr/>
            </p:nvSpPr>
            <p:spPr>
              <a:xfrm>
                <a:off x="-3670298" y="8126389"/>
                <a:ext cx="3640904" cy="523220"/>
              </a:xfrm>
              <a:prstGeom prst="rect">
                <a:avLst/>
              </a:prstGeom>
              <a:noFill/>
            </p:spPr>
            <p:txBody>
              <a:bodyPr wrap="square" rtlCol="0">
                <a:noAutofit/>
              </a:bodyPr>
              <a:lstStyle/>
              <a:p>
                <a:r>
                  <a:rPr lang="en-GB" sz="1400" b="1">
                    <a:solidFill>
                      <a:srgbClr val="333333"/>
                    </a:solidFill>
                  </a:rPr>
                  <a:t>4. </a:t>
                </a:r>
                <a:r>
                  <a:rPr lang="en-GB" sz="1400">
                    <a:solidFill>
                      <a:srgbClr val="333333"/>
                    </a:solidFill>
                  </a:rPr>
                  <a:t>Choose </a:t>
                </a:r>
                <a:r>
                  <a:rPr lang="en-GB" sz="1400" b="1">
                    <a:solidFill>
                      <a:srgbClr val="333333"/>
                    </a:solidFill>
                  </a:rPr>
                  <a:t>Picture Colour</a:t>
                </a:r>
                <a:r>
                  <a:rPr lang="en-GB" sz="1400">
                    <a:solidFill>
                      <a:srgbClr val="333333"/>
                    </a:solidFill>
                  </a:rPr>
                  <a:t> to adjust the Saturation, Tone, and Colour.</a:t>
                </a:r>
              </a:p>
            </p:txBody>
          </p:sp>
          <p:sp>
            <p:nvSpPr>
              <p:cNvPr id="29" name="TextBox 28">
                <a:extLst>
                  <a:ext uri="{FF2B5EF4-FFF2-40B4-BE49-F238E27FC236}">
                    <a16:creationId xmlns:a16="http://schemas.microsoft.com/office/drawing/2014/main" id="{8C563DFF-40C2-4EBB-BE42-34F668CE4B5B}"/>
                  </a:ext>
                </a:extLst>
              </p:cNvPr>
              <p:cNvSpPr txBox="1"/>
              <p:nvPr/>
            </p:nvSpPr>
            <p:spPr>
              <a:xfrm>
                <a:off x="-3670298" y="8653093"/>
                <a:ext cx="3640904" cy="738664"/>
              </a:xfrm>
              <a:prstGeom prst="rect">
                <a:avLst/>
              </a:prstGeom>
              <a:noFill/>
            </p:spPr>
            <p:txBody>
              <a:bodyPr wrap="square" rtlCol="0">
                <a:noAutofit/>
              </a:bodyPr>
              <a:lstStyle/>
              <a:p>
                <a:r>
                  <a:rPr lang="en-GB" sz="1400" b="1">
                    <a:solidFill>
                      <a:srgbClr val="333333"/>
                    </a:solidFill>
                  </a:rPr>
                  <a:t>5. </a:t>
                </a:r>
                <a:r>
                  <a:rPr lang="en-GB" sz="1400">
                    <a:solidFill>
                      <a:srgbClr val="333333"/>
                    </a:solidFill>
                  </a:rPr>
                  <a:t>Choose </a:t>
                </a:r>
                <a:r>
                  <a:rPr lang="en-GB" sz="1400" b="1">
                    <a:solidFill>
                      <a:srgbClr val="333333"/>
                    </a:solidFill>
                  </a:rPr>
                  <a:t>Picture Correction</a:t>
                </a:r>
                <a:r>
                  <a:rPr lang="en-GB" sz="1400">
                    <a:solidFill>
                      <a:srgbClr val="333333"/>
                    </a:solidFill>
                  </a:rPr>
                  <a:t> to adjust the Sharpness, Brightness, </a:t>
                </a:r>
                <a:br>
                  <a:rPr lang="en-GB" sz="1400">
                    <a:solidFill>
                      <a:srgbClr val="333333"/>
                    </a:solidFill>
                  </a:rPr>
                </a:br>
                <a:r>
                  <a:rPr lang="en-GB" sz="1400">
                    <a:solidFill>
                      <a:srgbClr val="333333"/>
                    </a:solidFill>
                  </a:rPr>
                  <a:t>and Contrast.</a:t>
                </a:r>
              </a:p>
            </p:txBody>
          </p:sp>
        </p:grpSp>
      </p:grpSp>
    </p:spTree>
    <p:extLst>
      <p:ext uri="{BB962C8B-B14F-4D97-AF65-F5344CB8AC3E}">
        <p14:creationId xmlns:p14="http://schemas.microsoft.com/office/powerpoint/2010/main" val="99098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685D2F-F3AE-4C9A-8E97-54288FE2DC5A}"/>
              </a:ext>
            </a:extLst>
          </p:cNvPr>
          <p:cNvSpPr>
            <a:spLocks noGrp="1"/>
          </p:cNvSpPr>
          <p:nvPr>
            <p:ph type="title"/>
          </p:nvPr>
        </p:nvSpPr>
        <p:spPr>
          <a:xfrm>
            <a:off x="762000" y="486410"/>
            <a:ext cx="8987017" cy="586119"/>
          </a:xfrm>
          <a:prstGeom prst="rect">
            <a:avLst/>
          </a:prstGeom>
        </p:spPr>
        <p:txBody>
          <a:bodyPr vert="horz" lIns="91440" tIns="45720" rIns="91440" bIns="45720" rtlCol="0" anchor="t">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F07448-760F-4D9F-9181-21A21741EB2D}"/>
              </a:ext>
            </a:extLst>
          </p:cNvPr>
          <p:cNvSpPr>
            <a:spLocks noGrp="1"/>
          </p:cNvSpPr>
          <p:nvPr>
            <p:ph type="body" idx="1"/>
          </p:nvPr>
        </p:nvSpPr>
        <p:spPr>
          <a:xfrm>
            <a:off x="762000" y="2234435"/>
            <a:ext cx="8987017" cy="3942527"/>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ACA358-0DD4-427D-B71F-CC04D8EEEEED}"/>
              </a:ext>
            </a:extLst>
          </p:cNvPr>
          <p:cNvSpPr>
            <a:spLocks noGrp="1"/>
          </p:cNvSpPr>
          <p:nvPr>
            <p:ph type="dt" sz="half" idx="2"/>
          </p:nvPr>
        </p:nvSpPr>
        <p:spPr>
          <a:xfrm>
            <a:off x="5037533" y="6408738"/>
            <a:ext cx="2743200" cy="365125"/>
          </a:xfrm>
          <a:prstGeom prst="rect">
            <a:avLst/>
          </a:prstGeom>
        </p:spPr>
        <p:txBody>
          <a:bodyPr vert="horz" lIns="91440" tIns="45720" rIns="91440" bIns="45720" rtlCol="0" anchor="ctr">
            <a:noAutofit/>
          </a:bodyPr>
          <a:lstStyle>
            <a:lvl1pPr algn="l">
              <a:lnSpc>
                <a:spcPct val="90000"/>
              </a:lnSpc>
              <a:spcAft>
                <a:spcPts val="600"/>
              </a:spcAft>
              <a:defRPr sz="900">
                <a:solidFill>
                  <a:schemeClr val="tx2"/>
                </a:solidFill>
              </a:defRPr>
            </a:lvl1pPr>
          </a:lstStyle>
          <a:p>
            <a:endParaRPr lang="en-GB">
              <a:solidFill>
                <a:srgbClr val="3C3C3B"/>
              </a:solidFill>
            </a:endParaRPr>
          </a:p>
        </p:txBody>
      </p:sp>
      <p:sp>
        <p:nvSpPr>
          <p:cNvPr id="5" name="Footer Placeholder 4">
            <a:extLst>
              <a:ext uri="{FF2B5EF4-FFF2-40B4-BE49-F238E27FC236}">
                <a16:creationId xmlns:a16="http://schemas.microsoft.com/office/drawing/2014/main" id="{ABDFD959-A65B-4AB9-B565-15A29A08336A}"/>
              </a:ext>
            </a:extLst>
          </p:cNvPr>
          <p:cNvSpPr>
            <a:spLocks noGrp="1"/>
          </p:cNvSpPr>
          <p:nvPr>
            <p:ph type="ftr" sz="quarter" idx="3"/>
          </p:nvPr>
        </p:nvSpPr>
        <p:spPr>
          <a:xfrm>
            <a:off x="761999" y="6408738"/>
            <a:ext cx="4275533" cy="365125"/>
          </a:xfrm>
          <a:prstGeom prst="rect">
            <a:avLst/>
          </a:prstGeom>
        </p:spPr>
        <p:txBody>
          <a:bodyPr vert="horz" lIns="91440" tIns="45720" rIns="91440" bIns="45720" rtlCol="0" anchor="ctr">
            <a:noAutofit/>
          </a:bodyPr>
          <a:lstStyle>
            <a:lvl1pPr algn="l">
              <a:lnSpc>
                <a:spcPct val="90000"/>
              </a:lnSpc>
              <a:spcAft>
                <a:spcPts val="600"/>
              </a:spcAft>
              <a:defRPr sz="900">
                <a:solidFill>
                  <a:schemeClr val="tx2"/>
                </a:solidFill>
              </a:defRPr>
            </a:lvl1pPr>
          </a:lstStyle>
          <a:p>
            <a:endParaRPr lang="en-GB">
              <a:solidFill>
                <a:srgbClr val="3C3C3B"/>
              </a:solidFill>
            </a:endParaRPr>
          </a:p>
        </p:txBody>
      </p:sp>
      <p:sp>
        <p:nvSpPr>
          <p:cNvPr id="6" name="Slide Number Placeholder 5">
            <a:extLst>
              <a:ext uri="{FF2B5EF4-FFF2-40B4-BE49-F238E27FC236}">
                <a16:creationId xmlns:a16="http://schemas.microsoft.com/office/drawing/2014/main" id="{ED238A5A-55B8-4FD4-BC4F-5FBF3B97F66C}"/>
              </a:ext>
            </a:extLst>
          </p:cNvPr>
          <p:cNvSpPr>
            <a:spLocks noGrp="1"/>
          </p:cNvSpPr>
          <p:nvPr>
            <p:ph type="sldNum" sz="quarter" idx="4"/>
          </p:nvPr>
        </p:nvSpPr>
        <p:spPr>
          <a:xfrm>
            <a:off x="28969" y="6408738"/>
            <a:ext cx="420688" cy="365125"/>
          </a:xfrm>
          <a:prstGeom prst="rect">
            <a:avLst/>
          </a:prstGeom>
        </p:spPr>
        <p:txBody>
          <a:bodyPr vert="horz" lIns="91440" tIns="45720" rIns="91440" bIns="45720" rtlCol="0" anchor="ctr">
            <a:noAutofit/>
          </a:bodyPr>
          <a:lstStyle>
            <a:lvl1pPr algn="ctr">
              <a:lnSpc>
                <a:spcPct val="90000"/>
              </a:lnSpc>
              <a:spcAft>
                <a:spcPts val="600"/>
              </a:spcAft>
              <a:defRPr sz="900">
                <a:solidFill>
                  <a:schemeClr val="tx2"/>
                </a:solidFill>
              </a:defRPr>
            </a:lvl1pPr>
          </a:lstStyle>
          <a:p>
            <a:fld id="{6AE8B9C9-6C3D-4255-862C-6E40CAFA0CFA}" type="slidenum">
              <a:rPr lang="en-GB" smtClean="0">
                <a:solidFill>
                  <a:srgbClr val="3C3C3B"/>
                </a:solidFill>
              </a:rPr>
              <a:pPr/>
              <a:t>‹#›</a:t>
            </a:fld>
            <a:endParaRPr lang="en-GB">
              <a:solidFill>
                <a:srgbClr val="3C3C3B"/>
              </a:solidFill>
            </a:endParaRPr>
          </a:p>
        </p:txBody>
      </p:sp>
    </p:spTree>
    <p:extLst>
      <p:ext uri="{BB962C8B-B14F-4D97-AF65-F5344CB8AC3E}">
        <p14:creationId xmlns:p14="http://schemas.microsoft.com/office/powerpoint/2010/main" val="26799042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200" kern="1200" cap="all" baseline="0">
          <a:gradFill flip="none" rotWithShape="1">
            <a:gsLst>
              <a:gs pos="30000">
                <a:schemeClr val="accent1"/>
              </a:gs>
              <a:gs pos="73000">
                <a:schemeClr val="accent2"/>
              </a:gs>
            </a:gsLst>
            <a:lin ang="0" scaled="1"/>
            <a:tileRect/>
          </a:gradFill>
          <a:latin typeface="+mj-lt"/>
          <a:ea typeface="+mj-ea"/>
          <a:cs typeface="+mj-cs"/>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sz="1200" kern="1200">
          <a:solidFill>
            <a:schemeClr val="tx2"/>
          </a:solidFill>
          <a:latin typeface="+mn-lt"/>
          <a:ea typeface="+mn-ea"/>
          <a:cs typeface="+mn-cs"/>
        </a:defRPr>
      </a:lvl1pPr>
      <a:lvl2pPr marL="169863" indent="-169863" algn="l" defTabSz="914400" rtl="0" eaLnBrk="1" latinLnBrk="0" hangingPunct="1">
        <a:lnSpc>
          <a:spcPct val="90000"/>
        </a:lnSpc>
        <a:spcBef>
          <a:spcPts val="0"/>
        </a:spcBef>
        <a:spcAft>
          <a:spcPts val="600"/>
        </a:spcAft>
        <a:buFont typeface="Arial" panose="020B0604020202020204" pitchFamily="34" charset="0"/>
        <a:buChar char="•"/>
        <a:defRPr sz="1200" kern="1200">
          <a:solidFill>
            <a:schemeClr val="tx2"/>
          </a:solidFill>
          <a:latin typeface="+mn-lt"/>
          <a:ea typeface="+mn-ea"/>
          <a:cs typeface="+mn-cs"/>
        </a:defRPr>
      </a:lvl2pPr>
      <a:lvl3pPr marL="357188" indent="-163513" algn="l" defTabSz="914400" rtl="0" eaLnBrk="1" latinLnBrk="0" hangingPunct="1">
        <a:lnSpc>
          <a:spcPct val="90000"/>
        </a:lnSpc>
        <a:spcBef>
          <a:spcPts val="0"/>
        </a:spcBef>
        <a:spcAft>
          <a:spcPts val="600"/>
        </a:spcAft>
        <a:buFont typeface="Arial" panose="020B0604020202020204" pitchFamily="34" charset="0"/>
        <a:buChar char="•"/>
        <a:defRPr sz="1050" kern="1200">
          <a:solidFill>
            <a:schemeClr val="tx2"/>
          </a:solidFill>
          <a:latin typeface="+mn-lt"/>
          <a:ea typeface="+mn-ea"/>
          <a:cs typeface="+mn-cs"/>
        </a:defRPr>
      </a:lvl3pPr>
      <a:lvl4pPr marL="534988" indent="-155575" algn="l" defTabSz="914400" rtl="0" eaLnBrk="1" latinLnBrk="0" hangingPunct="1">
        <a:lnSpc>
          <a:spcPct val="90000"/>
        </a:lnSpc>
        <a:spcBef>
          <a:spcPts val="0"/>
        </a:spcBef>
        <a:spcAft>
          <a:spcPts val="600"/>
        </a:spcAft>
        <a:buFont typeface="Arial" panose="020B0604020202020204" pitchFamily="34" charset="0"/>
        <a:buChar char="•"/>
        <a:defRPr sz="1000" kern="1200">
          <a:solidFill>
            <a:schemeClr val="tx2"/>
          </a:solidFill>
          <a:latin typeface="+mn-lt"/>
          <a:ea typeface="+mn-ea"/>
          <a:cs typeface="+mn-cs"/>
        </a:defRPr>
      </a:lvl4pPr>
      <a:lvl5pPr marL="720725" indent="-147638" algn="l" defTabSz="914400" rtl="0" eaLnBrk="1" latinLnBrk="0" hangingPunct="1">
        <a:lnSpc>
          <a:spcPct val="90000"/>
        </a:lnSpc>
        <a:spcBef>
          <a:spcPts val="0"/>
        </a:spcBef>
        <a:spcAft>
          <a:spcPts val="600"/>
        </a:spcAft>
        <a:buFont typeface="Arial" panose="020B0604020202020204" pitchFamily="34" charset="0"/>
        <a:buChar char="•"/>
        <a:defRPr sz="1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83">
          <p15:clr>
            <a:srgbClr val="F26B43"/>
          </p15:clr>
        </p15:guide>
        <p15:guide id="2" orient="horz" pos="6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hyperlink" Target="https://www.swimming.org/swimengland/pool-return-guidance-documents/"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938" y="368050"/>
            <a:ext cx="8987017" cy="586119"/>
          </a:xfrm>
        </p:spPr>
        <p:txBody>
          <a:bodyPr/>
          <a:lstStyle/>
          <a:p>
            <a:r>
              <a:rPr lang="en-GB" dirty="0" smtClean="0"/>
              <a:t>FAQ </a:t>
            </a:r>
            <a:endParaRPr lang="en-GB" dirty="0"/>
          </a:p>
        </p:txBody>
      </p:sp>
      <p:sp>
        <p:nvSpPr>
          <p:cNvPr id="3" name="Slide Number Placeholder 2"/>
          <p:cNvSpPr>
            <a:spLocks noGrp="1"/>
          </p:cNvSpPr>
          <p:nvPr>
            <p:ph type="sldNum" sz="quarter" idx="12"/>
          </p:nvPr>
        </p:nvSpPr>
        <p:spPr/>
        <p:txBody>
          <a:bodyPr/>
          <a:lstStyle/>
          <a:p>
            <a:fld id="{6AE8B9C9-6C3D-4255-862C-6E40CAFA0CFA}" type="slidenum">
              <a:rPr lang="en-GB" smtClean="0">
                <a:solidFill>
                  <a:srgbClr val="3C3C3B"/>
                </a:solidFill>
              </a:rPr>
              <a:pPr/>
              <a:t>1</a:t>
            </a:fld>
            <a:endParaRPr lang="en-GB">
              <a:solidFill>
                <a:srgbClr val="3C3C3B"/>
              </a:solidFill>
            </a:endParaRPr>
          </a:p>
        </p:txBody>
      </p:sp>
      <p:sp>
        <p:nvSpPr>
          <p:cNvPr id="4" name="Text Placeholder 3"/>
          <p:cNvSpPr>
            <a:spLocks noGrp="1"/>
          </p:cNvSpPr>
          <p:nvPr>
            <p:ph type="body" sz="quarter" idx="13"/>
          </p:nvPr>
        </p:nvSpPr>
        <p:spPr>
          <a:xfrm>
            <a:off x="10514021" y="79375"/>
            <a:ext cx="1654166" cy="6858000"/>
          </a:xfrm>
        </p:spPr>
        <p:txBody>
          <a:bodyPr vert="horz" wrap="square" lIns="91440" tIns="45720" rIns="91440" bIns="45720" rtlCol="0" anchor="t">
            <a:noAutofit/>
          </a:bodyPr>
          <a:lstStyle/>
          <a:p>
            <a:r>
              <a:rPr lang="en-GB">
                <a:ea typeface="Verdana"/>
                <a:cs typeface="Verdana"/>
              </a:rPr>
              <a:t>So both funds </a:t>
            </a:r>
            <a:endParaRPr lang="en-GB"/>
          </a:p>
        </p:txBody>
      </p:sp>
      <p:sp>
        <p:nvSpPr>
          <p:cNvPr id="8" name="Text Placeholder 5">
            <a:extLst>
              <a:ext uri="{FF2B5EF4-FFF2-40B4-BE49-F238E27FC236}">
                <a16:creationId xmlns:a16="http://schemas.microsoft.com/office/drawing/2014/main" id="{B6689DEA-6228-463F-87D3-BA9D84EFC36C}"/>
              </a:ext>
            </a:extLst>
          </p:cNvPr>
          <p:cNvSpPr>
            <a:spLocks noGrp="1"/>
          </p:cNvSpPr>
          <p:nvPr>
            <p:ph type="body" sz="quarter" idx="15"/>
          </p:nvPr>
        </p:nvSpPr>
        <p:spPr>
          <a:xfrm>
            <a:off x="774346" y="1005765"/>
            <a:ext cx="9329615" cy="288043"/>
          </a:xfrm>
        </p:spPr>
        <p:txBody>
          <a:bodyPr/>
          <a:lstStyle/>
          <a:p>
            <a:pPr fontAlgn="base"/>
            <a:r>
              <a:rPr lang="en-GB" cap="none" dirty="0" smtClean="0">
                <a:solidFill>
                  <a:srgbClr val="3C3C3B"/>
                </a:solidFill>
              </a:rPr>
              <a:t>We will continue to populate this page as we receive queries </a:t>
            </a:r>
            <a:endParaRPr lang="en-GB" cap="none" dirty="0"/>
          </a:p>
        </p:txBody>
      </p:sp>
      <p:sp>
        <p:nvSpPr>
          <p:cNvPr id="7" name="Text Placeholder 6"/>
          <p:cNvSpPr>
            <a:spLocks noGrp="1"/>
          </p:cNvSpPr>
          <p:nvPr>
            <p:ph type="body" sz="quarter" idx="16"/>
          </p:nvPr>
        </p:nvSpPr>
        <p:spPr>
          <a:xfrm>
            <a:off x="762000" y="1345404"/>
            <a:ext cx="10620233" cy="5063334"/>
          </a:xfrm>
        </p:spPr>
        <p:txBody>
          <a:bodyPr vert="horz" lIns="91440" tIns="45720" rIns="91440" bIns="45720" rtlCol="0" anchor="t">
            <a:noAutofit/>
          </a:bodyPr>
          <a:lstStyle/>
          <a:p>
            <a:r>
              <a:rPr lang="en-GB" sz="1400" dirty="0" smtClean="0"/>
              <a:t>Q: </a:t>
            </a:r>
            <a:r>
              <a:rPr lang="en-GB" sz="1400" dirty="0"/>
              <a:t>Are FE colleges and sixth forms eligible for funding? </a:t>
            </a:r>
            <a:endParaRPr lang="en-GB" sz="1400" dirty="0">
              <a:ea typeface="Verdana"/>
              <a:cs typeface="Verdana"/>
            </a:endParaRPr>
          </a:p>
          <a:p>
            <a:r>
              <a:rPr lang="en-GB" sz="1400" dirty="0" smtClean="0"/>
              <a:t>A: </a:t>
            </a:r>
            <a:r>
              <a:rPr lang="en-GB" sz="1400" dirty="0" smtClean="0"/>
              <a:t>No</a:t>
            </a:r>
            <a:r>
              <a:rPr lang="en-GB" sz="1400" dirty="0"/>
              <a:t>. The remit for this funding is purely school based - both primary and secondary</a:t>
            </a:r>
            <a:endParaRPr lang="en-GB" sz="1400" dirty="0">
              <a:ea typeface="Verdana"/>
              <a:cs typeface="Verdana"/>
            </a:endParaRPr>
          </a:p>
          <a:p>
            <a:endParaRPr lang="en-GB" sz="800" dirty="0"/>
          </a:p>
          <a:p>
            <a:r>
              <a:rPr lang="en-GB" sz="1400" dirty="0" smtClean="0"/>
              <a:t>Q: Are </a:t>
            </a:r>
            <a:r>
              <a:rPr lang="en-GB" sz="1400" dirty="0"/>
              <a:t>independent schools eligible for funding? </a:t>
            </a:r>
            <a:endParaRPr lang="en-GB" sz="1400" dirty="0">
              <a:ea typeface="Verdana"/>
              <a:cs typeface="Verdana"/>
            </a:endParaRPr>
          </a:p>
          <a:p>
            <a:r>
              <a:rPr lang="en-GB" sz="1400" dirty="0"/>
              <a:t>A: As a general rule independent schools are not eligible to receive funding as the </a:t>
            </a:r>
            <a:r>
              <a:rPr lang="en-GB" sz="1400" dirty="0" err="1"/>
              <a:t>DfE</a:t>
            </a:r>
            <a:r>
              <a:rPr lang="en-GB" sz="1400" dirty="0"/>
              <a:t> have specified that this funding is for state schools. That said, if there is an independent school which has a facility e.g. a school pool which is extensively used by local schools for school swimming (and without some funding may not be able to open to provide this facility) then we can consider this but only on a case-by-case basis. </a:t>
            </a:r>
            <a:endParaRPr lang="en-GB" sz="1400" dirty="0">
              <a:ea typeface="Verdana"/>
              <a:cs typeface="Verdana"/>
            </a:endParaRPr>
          </a:p>
          <a:p>
            <a:endParaRPr lang="en-GB" sz="800" dirty="0">
              <a:ea typeface="Verdana"/>
              <a:cs typeface="Verdana"/>
            </a:endParaRPr>
          </a:p>
          <a:p>
            <a:r>
              <a:rPr lang="en-GB" sz="1400" dirty="0"/>
              <a:t>Q: Can the funding be used to support previously open facilities or opening facilities for the first time? </a:t>
            </a:r>
            <a:endParaRPr lang="en-GB" sz="1400" dirty="0">
              <a:ea typeface="Verdana"/>
              <a:cs typeface="Verdana"/>
            </a:endParaRPr>
          </a:p>
          <a:p>
            <a:r>
              <a:rPr lang="en-GB" sz="1400" dirty="0"/>
              <a:t>A: Yes, it can be used to support both. Funding can be used to help a school extend their existing community use.</a:t>
            </a:r>
            <a:endParaRPr lang="en-GB" sz="1400" dirty="0">
              <a:ea typeface="Verdana"/>
              <a:cs typeface="Verdana"/>
            </a:endParaRPr>
          </a:p>
          <a:p>
            <a:endParaRPr lang="en-GB" sz="800" dirty="0"/>
          </a:p>
          <a:p>
            <a:r>
              <a:rPr lang="en-GB" sz="1400" dirty="0" smtClean="0"/>
              <a:t>Q: Can </a:t>
            </a:r>
            <a:r>
              <a:rPr lang="en-GB" sz="1400" dirty="0"/>
              <a:t>this funding be used to enhance the Holiday Activities &amp; Food initiative offer or would this be classed as double funding? If a primary just wanted to open for the holidays would that be eligible? </a:t>
            </a:r>
            <a:endParaRPr lang="en-GB" sz="1400" dirty="0">
              <a:ea typeface="Verdana"/>
              <a:cs typeface="Verdana"/>
            </a:endParaRPr>
          </a:p>
          <a:p>
            <a:r>
              <a:rPr lang="en-GB" sz="1400" dirty="0" smtClean="0"/>
              <a:t>A: If </a:t>
            </a:r>
            <a:r>
              <a:rPr lang="en-GB" sz="1400" dirty="0"/>
              <a:t>a school was accessing this funding to open facilities in summer, it would be double funding and therefore not eligible. If for example, a primary school wasn’t accessing the funding and wanted to just make a holiday offer in the summer, they could be funded with this investment but just for the activity element. </a:t>
            </a:r>
            <a:r>
              <a:rPr lang="en-GB" sz="1400" i="1" dirty="0"/>
              <a:t>We will consider applications to sustain opening of HAF funded projects beyond September. </a:t>
            </a:r>
            <a:endParaRPr lang="en-GB" sz="1400" i="1" dirty="0">
              <a:ea typeface="Verdana"/>
              <a:cs typeface="Verdana"/>
            </a:endParaRPr>
          </a:p>
          <a:p>
            <a:endParaRPr lang="en-GB" sz="800" dirty="0"/>
          </a:p>
          <a:p>
            <a:r>
              <a:rPr lang="en-GB" sz="1400" dirty="0"/>
              <a:t>Q: Can the funding be used to take pupils offsite to use the facilities at a nearby facility such as a leisure centre? </a:t>
            </a:r>
            <a:endParaRPr lang="en-GB" sz="1400" dirty="0" smtClean="0"/>
          </a:p>
          <a:p>
            <a:r>
              <a:rPr lang="en-GB" sz="1400" dirty="0" smtClean="0"/>
              <a:t>A</a:t>
            </a:r>
            <a:r>
              <a:rPr lang="en-GB" sz="1400" dirty="0"/>
              <a:t>: No, this funding is for opening facilities on school sites</a:t>
            </a:r>
            <a:endParaRPr lang="en-GB" sz="1400" dirty="0">
              <a:ea typeface="Verdana"/>
              <a:cs typeface="Verdana"/>
            </a:endParaRPr>
          </a:p>
          <a:p>
            <a:endParaRPr lang="en-GB" sz="1400" dirty="0"/>
          </a:p>
        </p:txBody>
      </p:sp>
    </p:spTree>
    <p:extLst>
      <p:ext uri="{BB962C8B-B14F-4D97-AF65-F5344CB8AC3E}">
        <p14:creationId xmlns:p14="http://schemas.microsoft.com/office/powerpoint/2010/main" val="226573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01216" y="259555"/>
            <a:ext cx="8987017" cy="586119"/>
          </a:xfrm>
        </p:spPr>
        <p:txBody>
          <a:bodyPr/>
          <a:lstStyle/>
          <a:p>
            <a:r>
              <a:rPr lang="en-GB" dirty="0"/>
              <a:t>Eligible </a:t>
            </a:r>
            <a:r>
              <a:rPr lang="en-GB" dirty="0" smtClean="0"/>
              <a:t>Spend </a:t>
            </a:r>
            <a:r>
              <a:rPr lang="en-GB" sz="2800" dirty="0" smtClean="0"/>
              <a:t>(part one) </a:t>
            </a:r>
            <a:endParaRPr lang="en-GB" dirty="0"/>
          </a:p>
        </p:txBody>
      </p:sp>
      <p:sp>
        <p:nvSpPr>
          <p:cNvPr id="3" name="Slide Number Placeholder 2">
            <a:extLst>
              <a:ext uri="{FF2B5EF4-FFF2-40B4-BE49-F238E27FC236}">
                <a16:creationId xmlns:a16="http://schemas.microsoft.com/office/drawing/2014/main" id="{3741E934-00EB-4EAD-9CCE-385F5D86F0F3}"/>
              </a:ext>
            </a:extLst>
          </p:cNvPr>
          <p:cNvSpPr>
            <a:spLocks noGrp="1"/>
          </p:cNvSpPr>
          <p:nvPr>
            <p:ph type="sldNum" sz="quarter" idx="12"/>
          </p:nvPr>
        </p:nvSpPr>
        <p:spPr/>
        <p:txBody>
          <a:bodyPr/>
          <a:lstStyle/>
          <a:p>
            <a:pPr>
              <a:defRPr/>
            </a:pPr>
            <a:fld id="{6AE8B9C9-6C3D-4255-862C-6E40CAFA0CFA}" type="slidenum">
              <a:rPr lang="en-GB" smtClean="0">
                <a:solidFill>
                  <a:srgbClr val="3C3C3B"/>
                </a:solidFill>
              </a:rPr>
              <a:pPr>
                <a:defRPr/>
              </a:pPr>
              <a:t>2</a:t>
            </a:fld>
            <a:endParaRPr lang="en-GB">
              <a:solidFill>
                <a:srgbClr val="3C3C3B"/>
              </a:solidFill>
            </a:endParaRPr>
          </a:p>
        </p:txBody>
      </p:sp>
      <p:sp>
        <p:nvSpPr>
          <p:cNvPr id="4" name="Text Placeholder 3">
            <a:extLst>
              <a:ext uri="{FF2B5EF4-FFF2-40B4-BE49-F238E27FC236}">
                <a16:creationId xmlns:a16="http://schemas.microsoft.com/office/drawing/2014/main" id="{63DF4999-CEAA-49F1-82F1-C537CDC57E9D}"/>
              </a:ext>
            </a:extLst>
          </p:cNvPr>
          <p:cNvSpPr>
            <a:spLocks noGrp="1"/>
          </p:cNvSpPr>
          <p:nvPr>
            <p:ph type="body" sz="quarter" idx="13"/>
          </p:nvPr>
        </p:nvSpPr>
        <p:spPr/>
        <p:txBody>
          <a:bodyPr/>
          <a:lstStyle/>
          <a:p>
            <a:endParaRPr lang="en-GB" dirty="0"/>
          </a:p>
        </p:txBody>
      </p:sp>
      <p:pic>
        <p:nvPicPr>
          <p:cNvPr id="18" name="Picture 17">
            <a:extLst>
              <a:ext uri="{FF2B5EF4-FFF2-40B4-BE49-F238E27FC236}">
                <a16:creationId xmlns:a16="http://schemas.microsoft.com/office/drawing/2014/main" id="{AE1BDCFD-7734-4B74-A63D-DA4B80627674}"/>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9" name="Straight Connector 18">
            <a:extLst>
              <a:ext uri="{FF2B5EF4-FFF2-40B4-BE49-F238E27FC236}">
                <a16:creationId xmlns:a16="http://schemas.microsoft.com/office/drawing/2014/main" id="{7F89EE5B-53C8-4D36-A6EB-455D603983E0}"/>
              </a:ext>
            </a:extLst>
          </p:cNvPr>
          <p:cNvCxnSpPr/>
          <p:nvPr/>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015267A9-B715-4E31-8C31-D0A9D6F41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21" name="Straight Connector 20">
            <a:extLst>
              <a:ext uri="{FF2B5EF4-FFF2-40B4-BE49-F238E27FC236}">
                <a16:creationId xmlns:a16="http://schemas.microsoft.com/office/drawing/2014/main" id="{EDEDE159-1E8F-4EC5-A492-D379C2A89418}"/>
              </a:ext>
            </a:extLst>
          </p:cNvPr>
          <p:cNvCxnSpPr>
            <a:cxnSpLocks/>
          </p:cNvCxnSpPr>
          <p:nvPr/>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01216" y="987724"/>
            <a:ext cx="10367118" cy="5933690"/>
          </a:xfrm>
          <a:prstGeom prst="rect">
            <a:avLst/>
          </a:prstGeom>
          <a:noFill/>
        </p:spPr>
        <p:txBody>
          <a:bodyPr wrap="square" lIns="91440" tIns="45720" rIns="91440" bIns="45720" rtlCol="0" anchor="t">
            <a:noAutofit/>
          </a:bodyPr>
          <a:lstStyle/>
          <a:p>
            <a:pPr fontAlgn="base"/>
            <a:r>
              <a:rPr lang="en-GB" sz="1600" b="1" dirty="0">
                <a:solidFill>
                  <a:srgbClr val="3C3C3B"/>
                </a:solidFill>
              </a:rPr>
              <a:t>What can the funding be used for?</a:t>
            </a:r>
            <a:r>
              <a:rPr lang="en-GB" sz="1600" dirty="0">
                <a:solidFill>
                  <a:srgbClr val="3C3C3B"/>
                </a:solidFill>
              </a:rPr>
              <a:t> </a:t>
            </a:r>
            <a:endParaRPr lang="en-GB" sz="1600" dirty="0">
              <a:solidFill>
                <a:srgbClr val="3C3C3B"/>
              </a:solidFill>
              <a:ea typeface="Verdana"/>
              <a:cs typeface="Verdana"/>
            </a:endParaRPr>
          </a:p>
          <a:p>
            <a:pPr fontAlgn="base"/>
            <a:r>
              <a:rPr lang="en-GB" sz="1600" dirty="0" err="1">
                <a:solidFill>
                  <a:srgbClr val="3C3C3B"/>
                </a:solidFill>
              </a:rPr>
              <a:t>DfE</a:t>
            </a:r>
            <a:r>
              <a:rPr lang="en-GB" sz="1600" dirty="0">
                <a:solidFill>
                  <a:srgbClr val="3C3C3B"/>
                </a:solidFill>
              </a:rPr>
              <a:t> &amp; Sport England don’t want to be too prescriptive on what the funding can and can’t be used for. They expect funding to be used to help schools to offer extra-curricular opportunities, including opening facilities in a COVID-19 secure manner. </a:t>
            </a:r>
            <a:endParaRPr lang="en-GB" sz="1600" dirty="0">
              <a:solidFill>
                <a:srgbClr val="3C3C3B"/>
              </a:solidFill>
              <a:ea typeface="Verdana"/>
              <a:cs typeface="Verdana"/>
            </a:endParaRPr>
          </a:p>
          <a:p>
            <a:pPr fontAlgn="base"/>
            <a:endParaRPr lang="en-GB" sz="1600" b="1" u="sng" dirty="0">
              <a:solidFill>
                <a:srgbClr val="3C3C3B"/>
              </a:solidFill>
              <a:ea typeface="Verdana"/>
              <a:cs typeface="Verdana"/>
            </a:endParaRPr>
          </a:p>
          <a:p>
            <a:pPr algn="just"/>
            <a:r>
              <a:rPr lang="en-GB" sz="1600" b="1" dirty="0"/>
              <a:t>Funding cannot be used for:</a:t>
            </a:r>
            <a:r>
              <a:rPr lang="en-GB" sz="1600" dirty="0"/>
              <a:t> </a:t>
            </a:r>
            <a:endParaRPr lang="en-US" sz="1600" dirty="0"/>
          </a:p>
          <a:p>
            <a:pPr marL="171450" indent="-171450" algn="just">
              <a:buFont typeface="Arial"/>
              <a:buChar char="•"/>
            </a:pPr>
            <a:r>
              <a:rPr lang="en-GB" sz="1600" dirty="0"/>
              <a:t>Large scale capital / building works.</a:t>
            </a:r>
          </a:p>
          <a:p>
            <a:pPr marL="171450" indent="-171450" algn="just">
              <a:buFont typeface="Arial"/>
              <a:buChar char="•"/>
            </a:pPr>
            <a:r>
              <a:rPr lang="en-GB" sz="1600" dirty="0"/>
              <a:t>Any loss of revenue as a result of facilities being closed due to COVID-19 restrictions.</a:t>
            </a:r>
          </a:p>
          <a:p>
            <a:pPr marL="171450" indent="-171450" algn="just">
              <a:buFont typeface="Arial"/>
              <a:buChar char="•"/>
            </a:pPr>
            <a:r>
              <a:rPr lang="en-GB" sz="1600" dirty="0"/>
              <a:t>Marketing and advertising.</a:t>
            </a:r>
          </a:p>
          <a:p>
            <a:pPr marL="171450" indent="-171450" algn="just">
              <a:buFont typeface="Arial"/>
              <a:buChar char="•"/>
            </a:pPr>
            <a:r>
              <a:rPr lang="en-GB" sz="1600" dirty="0"/>
              <a:t>Any costs associated with the maintenance.</a:t>
            </a:r>
          </a:p>
          <a:p>
            <a:pPr marL="171450" indent="-171450" algn="just">
              <a:buFont typeface="Arial"/>
              <a:buChar char="•"/>
            </a:pPr>
            <a:r>
              <a:rPr lang="en-GB" sz="1600" dirty="0"/>
              <a:t>Technical development or updating of existing websites or for the development/creation of new websites</a:t>
            </a:r>
            <a:r>
              <a:rPr lang="en-GB" sz="1600" dirty="0" smtClean="0"/>
              <a:t>.</a:t>
            </a:r>
          </a:p>
          <a:p>
            <a:pPr algn="just"/>
            <a:endParaRPr lang="en-GB" sz="1600" dirty="0"/>
          </a:p>
          <a:p>
            <a:pPr fontAlgn="base"/>
            <a:r>
              <a:rPr lang="en-GB" sz="1600" dirty="0" smtClean="0">
                <a:solidFill>
                  <a:srgbClr val="3C3C3B"/>
                </a:solidFill>
              </a:rPr>
              <a:t>After </a:t>
            </a:r>
            <a:r>
              <a:rPr lang="en-GB" sz="1600" dirty="0">
                <a:solidFill>
                  <a:srgbClr val="3C3C3B"/>
                </a:solidFill>
              </a:rPr>
              <a:t>school provision for pupils in primary schools should be funded by the PE and Sport Premium, this facilities funding should focus on wider community engagement. </a:t>
            </a:r>
            <a:endParaRPr lang="en-GB" sz="1600" dirty="0">
              <a:solidFill>
                <a:srgbClr val="3C3C3B"/>
              </a:solidFill>
              <a:ea typeface="Verdana"/>
              <a:cs typeface="Verdana"/>
            </a:endParaRPr>
          </a:p>
          <a:p>
            <a:pPr fontAlgn="base"/>
            <a:endParaRPr lang="en-GB" sz="1600" i="1" dirty="0">
              <a:solidFill>
                <a:srgbClr val="3C3C3B"/>
              </a:solidFill>
              <a:ea typeface="Verdana"/>
              <a:cs typeface="Verdana"/>
            </a:endParaRPr>
          </a:p>
          <a:p>
            <a:pPr fontAlgn="base"/>
            <a:r>
              <a:rPr lang="en-GB" sz="1600" dirty="0">
                <a:solidFill>
                  <a:srgbClr val="3C3C3B"/>
                </a:solidFill>
              </a:rPr>
              <a:t>Case studies of facility use will be made available on the GreaterSport website</a:t>
            </a:r>
            <a:r>
              <a:rPr lang="en-GB" sz="1600" dirty="0" smtClean="0">
                <a:solidFill>
                  <a:srgbClr val="3C3C3B"/>
                </a:solidFill>
              </a:rPr>
              <a:t>.</a:t>
            </a:r>
            <a:endParaRPr lang="en-GB" sz="1600" dirty="0">
              <a:solidFill>
                <a:srgbClr val="3C3C3B"/>
              </a:solidFill>
            </a:endParaRPr>
          </a:p>
        </p:txBody>
      </p:sp>
    </p:spTree>
    <p:extLst>
      <p:ext uri="{BB962C8B-B14F-4D97-AF65-F5344CB8AC3E}">
        <p14:creationId xmlns:p14="http://schemas.microsoft.com/office/powerpoint/2010/main" val="321280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01216" y="259555"/>
            <a:ext cx="8987017" cy="586119"/>
          </a:xfrm>
        </p:spPr>
        <p:txBody>
          <a:bodyPr/>
          <a:lstStyle/>
          <a:p>
            <a:r>
              <a:rPr lang="en-GB" dirty="0"/>
              <a:t>Eligible Spend </a:t>
            </a:r>
            <a:r>
              <a:rPr lang="en-GB" sz="2800" dirty="0"/>
              <a:t>(part </a:t>
            </a:r>
            <a:r>
              <a:rPr lang="en-GB" sz="2800" dirty="0" smtClean="0"/>
              <a:t>Two) </a:t>
            </a:r>
            <a:endParaRPr lang="en-GB" sz="2800" dirty="0"/>
          </a:p>
        </p:txBody>
      </p:sp>
      <p:sp>
        <p:nvSpPr>
          <p:cNvPr id="3" name="Slide Number Placeholder 2">
            <a:extLst>
              <a:ext uri="{FF2B5EF4-FFF2-40B4-BE49-F238E27FC236}">
                <a16:creationId xmlns:a16="http://schemas.microsoft.com/office/drawing/2014/main" id="{3741E934-00EB-4EAD-9CCE-385F5D86F0F3}"/>
              </a:ext>
            </a:extLst>
          </p:cNvPr>
          <p:cNvSpPr>
            <a:spLocks noGrp="1"/>
          </p:cNvSpPr>
          <p:nvPr>
            <p:ph type="sldNum" sz="quarter" idx="12"/>
          </p:nvPr>
        </p:nvSpPr>
        <p:spPr/>
        <p:txBody>
          <a:bodyPr/>
          <a:lstStyle/>
          <a:p>
            <a:pPr>
              <a:defRPr/>
            </a:pPr>
            <a:fld id="{6AE8B9C9-6C3D-4255-862C-6E40CAFA0CFA}" type="slidenum">
              <a:rPr lang="en-GB" smtClean="0">
                <a:solidFill>
                  <a:srgbClr val="3C3C3B"/>
                </a:solidFill>
              </a:rPr>
              <a:pPr>
                <a:defRPr/>
              </a:pPr>
              <a:t>3</a:t>
            </a:fld>
            <a:endParaRPr lang="en-GB">
              <a:solidFill>
                <a:srgbClr val="3C3C3B"/>
              </a:solidFill>
            </a:endParaRPr>
          </a:p>
        </p:txBody>
      </p:sp>
      <p:sp>
        <p:nvSpPr>
          <p:cNvPr id="4" name="Text Placeholder 3">
            <a:extLst>
              <a:ext uri="{FF2B5EF4-FFF2-40B4-BE49-F238E27FC236}">
                <a16:creationId xmlns:a16="http://schemas.microsoft.com/office/drawing/2014/main" id="{63DF4999-CEAA-49F1-82F1-C537CDC57E9D}"/>
              </a:ext>
            </a:extLst>
          </p:cNvPr>
          <p:cNvSpPr>
            <a:spLocks noGrp="1"/>
          </p:cNvSpPr>
          <p:nvPr>
            <p:ph type="body" sz="quarter" idx="13"/>
          </p:nvPr>
        </p:nvSpPr>
        <p:spPr/>
        <p:txBody>
          <a:bodyPr/>
          <a:lstStyle/>
          <a:p>
            <a:endParaRPr lang="en-GB" dirty="0"/>
          </a:p>
        </p:txBody>
      </p:sp>
      <p:pic>
        <p:nvPicPr>
          <p:cNvPr id="18" name="Picture 17">
            <a:extLst>
              <a:ext uri="{FF2B5EF4-FFF2-40B4-BE49-F238E27FC236}">
                <a16:creationId xmlns:a16="http://schemas.microsoft.com/office/drawing/2014/main" id="{AE1BDCFD-7734-4B74-A63D-DA4B80627674}"/>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rot="16200000">
            <a:off x="-460793" y="2492024"/>
            <a:ext cx="1410070" cy="364610"/>
          </a:xfrm>
          <a:prstGeom prst="rect">
            <a:avLst/>
          </a:prstGeom>
        </p:spPr>
      </p:pic>
      <p:cxnSp>
        <p:nvCxnSpPr>
          <p:cNvPr id="19" name="Straight Connector 18">
            <a:extLst>
              <a:ext uri="{FF2B5EF4-FFF2-40B4-BE49-F238E27FC236}">
                <a16:creationId xmlns:a16="http://schemas.microsoft.com/office/drawing/2014/main" id="{7F89EE5B-53C8-4D36-A6EB-455D603983E0}"/>
              </a:ext>
            </a:extLst>
          </p:cNvPr>
          <p:cNvCxnSpPr/>
          <p:nvPr/>
        </p:nvCxnSpPr>
        <p:spPr>
          <a:xfrm>
            <a:off x="116681" y="1821657"/>
            <a:ext cx="269081"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pic>
        <p:nvPicPr>
          <p:cNvPr id="20" name="Picture 19">
            <a:extLst>
              <a:ext uri="{FF2B5EF4-FFF2-40B4-BE49-F238E27FC236}">
                <a16:creationId xmlns:a16="http://schemas.microsoft.com/office/drawing/2014/main" id="{015267A9-B715-4E31-8C31-D0A9D6F414D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13795" y="850816"/>
            <a:ext cx="1320834" cy="138313"/>
          </a:xfrm>
          <a:prstGeom prst="rect">
            <a:avLst/>
          </a:prstGeom>
        </p:spPr>
      </p:pic>
      <p:cxnSp>
        <p:nvCxnSpPr>
          <p:cNvPr id="21" name="Straight Connector 20">
            <a:extLst>
              <a:ext uri="{FF2B5EF4-FFF2-40B4-BE49-F238E27FC236}">
                <a16:creationId xmlns:a16="http://schemas.microsoft.com/office/drawing/2014/main" id="{EDEDE159-1E8F-4EC5-A492-D379C2A89418}"/>
              </a:ext>
            </a:extLst>
          </p:cNvPr>
          <p:cNvCxnSpPr>
            <a:cxnSpLocks/>
          </p:cNvCxnSpPr>
          <p:nvPr/>
        </p:nvCxnSpPr>
        <p:spPr>
          <a:xfrm>
            <a:off x="478633"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2208143725"/>
              </p:ext>
            </p:extLst>
          </p:nvPr>
        </p:nvGraphicFramePr>
        <p:xfrm>
          <a:off x="701216" y="1764720"/>
          <a:ext cx="9673560" cy="4826580"/>
        </p:xfrm>
        <a:graphic>
          <a:graphicData uri="http://schemas.openxmlformats.org/drawingml/2006/table">
            <a:tbl>
              <a:tblPr firstRow="1" bandRow="1">
                <a:tableStyleId>{5C22544A-7EE6-4342-B048-85BDC9FD1C3A}</a:tableStyleId>
              </a:tblPr>
              <a:tblGrid>
                <a:gridCol w="9673560">
                  <a:extLst>
                    <a:ext uri="{9D8B030D-6E8A-4147-A177-3AD203B41FA5}">
                      <a16:colId xmlns:a16="http://schemas.microsoft.com/office/drawing/2014/main" val="20000"/>
                    </a:ext>
                  </a:extLst>
                </a:gridCol>
              </a:tblGrid>
              <a:tr h="275705">
                <a:tc>
                  <a:txBody>
                    <a:bodyPr/>
                    <a:lstStyle/>
                    <a:p>
                      <a:r>
                        <a:rPr lang="en-GB" sz="1200" dirty="0"/>
                        <a:t>This</a:t>
                      </a:r>
                      <a:r>
                        <a:rPr lang="en-GB" sz="1200" baseline="0" dirty="0"/>
                        <a:t> list is not exhaustive but to prompt thinking</a:t>
                      </a:r>
                      <a:endParaRPr lang="en-GB" sz="1200" dirty="0"/>
                    </a:p>
                  </a:txBody>
                  <a:tcPr marL="103390" marR="103390" marT="51695" marB="51695"/>
                </a:tc>
                <a:extLst>
                  <a:ext uri="{0D108BD9-81ED-4DB2-BD59-A6C34878D82A}">
                    <a16:rowId xmlns:a16="http://schemas.microsoft.com/office/drawing/2014/main" val="10000"/>
                  </a:ext>
                </a:extLst>
              </a:tr>
              <a:tr h="1137285">
                <a:tc>
                  <a:txBody>
                    <a:bodyPr/>
                    <a:lstStyle/>
                    <a:p>
                      <a:r>
                        <a:rPr lang="en-GB" sz="1200" b="1" dirty="0"/>
                        <a:t>Staffing</a:t>
                      </a:r>
                      <a:r>
                        <a:rPr lang="en-GB" sz="1200" dirty="0"/>
                        <a:t> (short term)</a:t>
                      </a:r>
                      <a:r>
                        <a:rPr lang="en-GB" sz="1200" baseline="0" dirty="0"/>
                        <a:t> </a:t>
                      </a:r>
                      <a:endParaRPr lang="en-GB" sz="1200" dirty="0"/>
                    </a:p>
                    <a:p>
                      <a:pPr marL="171450" indent="-171450">
                        <a:buFont typeface="Arial" panose="020B0604020202020204" pitchFamily="34" charset="0"/>
                        <a:buChar char="•"/>
                      </a:pPr>
                      <a:r>
                        <a:rPr lang="en-GB" sz="1200" dirty="0"/>
                        <a:t>Additional cleaning</a:t>
                      </a:r>
                      <a:r>
                        <a:rPr lang="en-GB" sz="1200" baseline="0" dirty="0"/>
                        <a:t> hours </a:t>
                      </a:r>
                    </a:p>
                    <a:p>
                      <a:pPr marL="171450" indent="-171450">
                        <a:buFont typeface="Arial" panose="020B0604020202020204" pitchFamily="34" charset="0"/>
                        <a:buChar char="•"/>
                      </a:pPr>
                      <a:r>
                        <a:rPr lang="en-GB" sz="1200" baseline="0" dirty="0"/>
                        <a:t>Additional staff time to open/close (evenings/weekends)</a:t>
                      </a:r>
                    </a:p>
                    <a:p>
                      <a:pPr marL="171450" indent="-171450">
                        <a:buFont typeface="Arial" panose="020B0604020202020204" pitchFamily="34" charset="0"/>
                        <a:buChar char="•"/>
                      </a:pPr>
                      <a:r>
                        <a:rPr lang="en-GB" sz="1200" baseline="0" dirty="0"/>
                        <a:t>Activity deliverers </a:t>
                      </a:r>
                    </a:p>
                    <a:p>
                      <a:pPr marL="171450" indent="-171450">
                        <a:buFont typeface="Arial" panose="020B0604020202020204" pitchFamily="34" charset="0"/>
                        <a:buChar char="•"/>
                      </a:pPr>
                      <a:r>
                        <a:rPr lang="en-GB" sz="1200" baseline="0" dirty="0"/>
                        <a:t>Administration time – booking systems/phones/liaison </a:t>
                      </a:r>
                    </a:p>
                    <a:p>
                      <a:pPr marL="171450" indent="-171450">
                        <a:buFont typeface="Arial" panose="020B0604020202020204" pitchFamily="34" charset="0"/>
                        <a:buChar char="•"/>
                      </a:pPr>
                      <a:r>
                        <a:rPr lang="en-GB" sz="1200" dirty="0"/>
                        <a:t>Facility</a:t>
                      </a:r>
                      <a:r>
                        <a:rPr lang="en-GB" sz="1200" baseline="0" dirty="0"/>
                        <a:t> manager/ community engagement –</a:t>
                      </a:r>
                      <a:r>
                        <a:rPr lang="en-GB" sz="1200" i="1" baseline="0" dirty="0"/>
                        <a:t> consider sharing with other settings </a:t>
                      </a:r>
                      <a:endParaRPr lang="en-GB" sz="1200" i="1" dirty="0"/>
                    </a:p>
                  </a:txBody>
                  <a:tcPr marL="103390" marR="103390" marT="51695" marB="51695"/>
                </a:tc>
                <a:extLst>
                  <a:ext uri="{0D108BD9-81ED-4DB2-BD59-A6C34878D82A}">
                    <a16:rowId xmlns:a16="http://schemas.microsoft.com/office/drawing/2014/main" val="10001"/>
                  </a:ext>
                </a:extLst>
              </a:tr>
              <a:tr h="620337">
                <a:tc>
                  <a:txBody>
                    <a:bodyPr/>
                    <a:lstStyle/>
                    <a:p>
                      <a:r>
                        <a:rPr lang="en-GB" sz="1200" b="1"/>
                        <a:t>Equipment </a:t>
                      </a:r>
                    </a:p>
                    <a:p>
                      <a:pPr marL="285750" indent="-285750">
                        <a:buFont typeface="Arial" panose="020B0604020202020204" pitchFamily="34" charset="0"/>
                        <a:buChar char="•"/>
                      </a:pPr>
                      <a:r>
                        <a:rPr lang="en-GB" sz="1200"/>
                        <a:t>Additional sports, activity and storage</a:t>
                      </a:r>
                      <a:r>
                        <a:rPr lang="en-GB" sz="1200" baseline="0"/>
                        <a:t> equipment </a:t>
                      </a:r>
                    </a:p>
                    <a:p>
                      <a:pPr marL="285750" indent="-285750">
                        <a:buFont typeface="Arial" panose="020B0604020202020204" pitchFamily="34" charset="0"/>
                        <a:buChar char="•"/>
                      </a:pPr>
                      <a:r>
                        <a:rPr lang="en-GB" sz="1200" baseline="0"/>
                        <a:t>Adaptive equipment to improve accessibility for young people with special educational needs and disabilities (SEND)</a:t>
                      </a:r>
                    </a:p>
                  </a:txBody>
                  <a:tcPr marL="103390" marR="103390" marT="51695" marB="51695"/>
                </a:tc>
                <a:extLst>
                  <a:ext uri="{0D108BD9-81ED-4DB2-BD59-A6C34878D82A}">
                    <a16:rowId xmlns:a16="http://schemas.microsoft.com/office/drawing/2014/main" val="10002"/>
                  </a:ext>
                </a:extLst>
              </a:tr>
              <a:tr h="792653">
                <a:tc>
                  <a:txBody>
                    <a:bodyPr/>
                    <a:lstStyle/>
                    <a:p>
                      <a:r>
                        <a:rPr lang="en-GB" sz="1200" b="1" dirty="0"/>
                        <a:t>Facilities</a:t>
                      </a:r>
                      <a:r>
                        <a:rPr lang="en-GB" sz="1200" b="1" baseline="0" dirty="0"/>
                        <a:t> </a:t>
                      </a:r>
                    </a:p>
                    <a:p>
                      <a:pPr marL="285750" indent="-285750">
                        <a:buFont typeface="Arial" panose="020B0604020202020204" pitchFamily="34" charset="0"/>
                        <a:buChar char="•"/>
                      </a:pPr>
                      <a:r>
                        <a:rPr lang="en-GB" sz="1200" baseline="0" dirty="0"/>
                        <a:t>Access Keypads – removes need for additional staffing</a:t>
                      </a:r>
                    </a:p>
                    <a:p>
                      <a:pPr marL="285750" indent="-285750">
                        <a:buFont typeface="Arial" panose="020B0604020202020204" pitchFamily="34" charset="0"/>
                        <a:buChar char="•"/>
                      </a:pPr>
                      <a:r>
                        <a:rPr lang="en-GB" sz="1200" baseline="0" dirty="0"/>
                        <a:t>Playground/pitch/hall markings</a:t>
                      </a:r>
                    </a:p>
                    <a:p>
                      <a:pPr marL="285750" indent="-285750">
                        <a:buFont typeface="Arial" panose="020B0604020202020204" pitchFamily="34" charset="0"/>
                        <a:buChar char="•"/>
                      </a:pPr>
                      <a:r>
                        <a:rPr lang="en-GB" sz="1200" baseline="0" dirty="0"/>
                        <a:t>Improve accessibility for young people with SEND </a:t>
                      </a:r>
                      <a:endParaRPr lang="en-GB" sz="1200" dirty="0"/>
                    </a:p>
                  </a:txBody>
                  <a:tcPr marL="103390" marR="103390" marT="51695" marB="51695"/>
                </a:tc>
                <a:extLst>
                  <a:ext uri="{0D108BD9-81ED-4DB2-BD59-A6C34878D82A}">
                    <a16:rowId xmlns:a16="http://schemas.microsoft.com/office/drawing/2014/main" val="10003"/>
                  </a:ext>
                </a:extLst>
              </a:tr>
              <a:tr h="1137285">
                <a:tc>
                  <a:txBody>
                    <a:bodyPr/>
                    <a:lstStyle/>
                    <a:p>
                      <a:r>
                        <a:rPr lang="en-GB" sz="1200" b="1"/>
                        <a:t>Covid-19 Measures </a:t>
                      </a:r>
                    </a:p>
                    <a:p>
                      <a:pPr marL="171450" indent="-171450">
                        <a:buFont typeface="Arial" panose="020B0604020202020204" pitchFamily="34" charset="0"/>
                        <a:buChar char="•"/>
                      </a:pPr>
                      <a:r>
                        <a:rPr lang="en-GB" sz="1200"/>
                        <a:t>Additional signage</a:t>
                      </a:r>
                      <a:r>
                        <a:rPr lang="en-GB" sz="1200" baseline="0"/>
                        <a:t> </a:t>
                      </a:r>
                    </a:p>
                    <a:p>
                      <a:pPr marL="171450" indent="-171450">
                        <a:buFont typeface="Arial" panose="020B0604020202020204" pitchFamily="34" charset="0"/>
                        <a:buChar char="•"/>
                      </a:pPr>
                      <a:r>
                        <a:rPr lang="en-GB" sz="1200" baseline="0"/>
                        <a:t>Touch free entry points </a:t>
                      </a:r>
                    </a:p>
                    <a:p>
                      <a:pPr marL="171450" indent="-171450">
                        <a:buFont typeface="Arial" panose="020B0604020202020204" pitchFamily="34" charset="0"/>
                        <a:buChar char="•"/>
                      </a:pPr>
                      <a:r>
                        <a:rPr lang="en-GB" sz="1200" baseline="0"/>
                        <a:t>Perspex screens </a:t>
                      </a:r>
                    </a:p>
                    <a:p>
                      <a:pPr marL="171450" indent="-171450">
                        <a:buFont typeface="Arial" panose="020B0604020202020204" pitchFamily="34" charset="0"/>
                        <a:buChar char="•"/>
                      </a:pPr>
                      <a:r>
                        <a:rPr lang="en-GB" sz="1200" baseline="0"/>
                        <a:t>Additional cleaning equipment </a:t>
                      </a:r>
                    </a:p>
                    <a:p>
                      <a:pPr marL="171450" indent="-171450">
                        <a:buFont typeface="Arial" panose="020B0604020202020204" pitchFamily="34" charset="0"/>
                        <a:buChar char="•"/>
                      </a:pPr>
                      <a:r>
                        <a:rPr lang="en-GB" sz="1200" baseline="0"/>
                        <a:t>Deep clean </a:t>
                      </a:r>
                      <a:endParaRPr lang="en-GB" sz="1200"/>
                    </a:p>
                  </a:txBody>
                  <a:tcPr marL="103390" marR="103390" marT="51695" marB="51695"/>
                </a:tc>
                <a:extLst>
                  <a:ext uri="{0D108BD9-81ED-4DB2-BD59-A6C34878D82A}">
                    <a16:rowId xmlns:a16="http://schemas.microsoft.com/office/drawing/2014/main" val="10004"/>
                  </a:ext>
                </a:extLst>
              </a:tr>
              <a:tr h="620337">
                <a:tc>
                  <a:txBody>
                    <a:bodyPr/>
                    <a:lstStyle/>
                    <a:p>
                      <a:r>
                        <a:rPr lang="en-GB" sz="1200" b="1" dirty="0"/>
                        <a:t>School Pools </a:t>
                      </a:r>
                      <a:r>
                        <a:rPr lang="en-GB" sz="1200" dirty="0"/>
                        <a:t>(more advice available from </a:t>
                      </a:r>
                      <a:r>
                        <a:rPr lang="en-GB" sz="1200" dirty="0">
                          <a:hlinkClick r:id="rId5"/>
                        </a:rPr>
                        <a:t>Swim England – return to swim</a:t>
                      </a:r>
                      <a:r>
                        <a:rPr lang="en-GB" sz="1200" dirty="0"/>
                        <a:t>)</a:t>
                      </a:r>
                    </a:p>
                    <a:p>
                      <a:r>
                        <a:rPr lang="en-GB" sz="1200" dirty="0"/>
                        <a:t>Water testing kits </a:t>
                      </a:r>
                    </a:p>
                    <a:p>
                      <a:r>
                        <a:rPr lang="en-GB" sz="1200" dirty="0"/>
                        <a:t>Plant servicing</a:t>
                      </a:r>
                      <a:r>
                        <a:rPr lang="en-GB" sz="1200" baseline="0" dirty="0"/>
                        <a:t> </a:t>
                      </a:r>
                      <a:endParaRPr lang="en-GB" sz="1200" dirty="0"/>
                    </a:p>
                  </a:txBody>
                  <a:tcPr marL="103390" marR="103390" marT="51695" marB="51695"/>
                </a:tc>
                <a:extLst>
                  <a:ext uri="{0D108BD9-81ED-4DB2-BD59-A6C34878D82A}">
                    <a16:rowId xmlns:a16="http://schemas.microsoft.com/office/drawing/2014/main" val="10005"/>
                  </a:ext>
                </a:extLst>
              </a:tr>
            </a:tbl>
          </a:graphicData>
        </a:graphic>
      </p:graphicFrame>
      <p:sp>
        <p:nvSpPr>
          <p:cNvPr id="5" name="TextBox 4"/>
          <p:cNvSpPr txBox="1"/>
          <p:nvPr/>
        </p:nvSpPr>
        <p:spPr>
          <a:xfrm>
            <a:off x="701216" y="1054894"/>
            <a:ext cx="9770044" cy="914400"/>
          </a:xfrm>
          <a:prstGeom prst="rect">
            <a:avLst/>
          </a:prstGeom>
          <a:noFill/>
        </p:spPr>
        <p:txBody>
          <a:bodyPr wrap="none" rtlCol="0">
            <a:noAutofit/>
          </a:bodyPr>
          <a:lstStyle/>
          <a:p>
            <a:pPr>
              <a:lnSpc>
                <a:spcPct val="90000"/>
              </a:lnSpc>
              <a:spcAft>
                <a:spcPts val="600"/>
              </a:spcAft>
            </a:pPr>
            <a:r>
              <a:rPr lang="en-GB" sz="1400" dirty="0"/>
              <a:t>From previous work with schools and recent consultation we believe the following considerations for </a:t>
            </a:r>
            <a:endParaRPr lang="en-GB" sz="1400" dirty="0" smtClean="0"/>
          </a:p>
          <a:p>
            <a:pPr>
              <a:lnSpc>
                <a:spcPct val="90000"/>
              </a:lnSpc>
              <a:spcAft>
                <a:spcPts val="600"/>
              </a:spcAft>
            </a:pPr>
            <a:r>
              <a:rPr lang="en-GB" sz="1400" dirty="0" smtClean="0"/>
              <a:t>funding </a:t>
            </a:r>
            <a:r>
              <a:rPr lang="en-GB" sz="1400" dirty="0"/>
              <a:t>may be useful:​</a:t>
            </a:r>
            <a:endParaRPr lang="en-GB" sz="1050" dirty="0" smtClean="0">
              <a:solidFill>
                <a:schemeClr val="tx2"/>
              </a:solidFill>
            </a:endParaRPr>
          </a:p>
        </p:txBody>
      </p:sp>
    </p:spTree>
    <p:extLst>
      <p:ext uri="{BB962C8B-B14F-4D97-AF65-F5344CB8AC3E}">
        <p14:creationId xmlns:p14="http://schemas.microsoft.com/office/powerpoint/2010/main" val="180531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reater Sport Template">
  <a:themeElements>
    <a:clrScheme name="Custom 6">
      <a:dk1>
        <a:sysClr val="windowText" lastClr="000000"/>
      </a:dk1>
      <a:lt1>
        <a:sysClr val="window" lastClr="FFFFFF"/>
      </a:lt1>
      <a:dk2>
        <a:srgbClr val="3C3C3B"/>
      </a:dk2>
      <a:lt2>
        <a:srgbClr val="FFFFFF"/>
      </a:lt2>
      <a:accent1>
        <a:srgbClr val="5B2D86"/>
      </a:accent1>
      <a:accent2>
        <a:srgbClr val="D21C60"/>
      </a:accent2>
      <a:accent3>
        <a:srgbClr val="8A6EAD"/>
      </a:accent3>
      <a:accent4>
        <a:srgbClr val="D7697A"/>
      </a:accent4>
      <a:accent5>
        <a:srgbClr val="5197D1"/>
      </a:accent5>
      <a:accent6>
        <a:srgbClr val="FCCA58"/>
      </a:accent6>
      <a:hlink>
        <a:srgbClr val="5197D1"/>
      </a:hlink>
      <a:folHlink>
        <a:srgbClr val="D7697A"/>
      </a:folHlink>
    </a:clrScheme>
    <a:fontScheme name="Greater Sport">
      <a:majorFont>
        <a:latin typeface="Impact"/>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lnSpc>
            <a:spcPct val="90000"/>
          </a:lnSpc>
          <a:spcAft>
            <a:spcPts val="600"/>
          </a:spcAft>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pPr>
      <a:bodyPr/>
      <a:lstStyle/>
      <a:style>
        <a:lnRef idx="1">
          <a:schemeClr val="accent1"/>
        </a:lnRef>
        <a:fillRef idx="0">
          <a:schemeClr val="accent1"/>
        </a:fillRef>
        <a:effectRef idx="0">
          <a:schemeClr val="accent1"/>
        </a:effectRef>
        <a:fontRef idx="minor">
          <a:schemeClr val="tx1"/>
        </a:fontRef>
      </a:style>
    </a:lnDef>
    <a:txDef>
      <a:spPr>
        <a:noFill/>
      </a:spPr>
      <a:bodyPr wrap="none" rtlCol="0">
        <a:noAutofit/>
      </a:bodyPr>
      <a:lstStyle>
        <a:defPPr algn="l">
          <a:lnSpc>
            <a:spcPct val="90000"/>
          </a:lnSpc>
          <a:spcAft>
            <a:spcPts val="600"/>
          </a:spcAft>
          <a:defRPr sz="1200" dirty="0" smtClean="0">
            <a:solidFill>
              <a:schemeClr val="tx2"/>
            </a:solidFill>
          </a:defRPr>
        </a:defPPr>
      </a:lstStyle>
    </a:txDef>
  </a:objectDefaults>
  <a:extraClrSchemeLst/>
  <a:extLst>
    <a:ext uri="{05A4C25C-085E-4340-85A3-A5531E510DB2}">
      <thm15:themeFamily xmlns:thm15="http://schemas.microsoft.com/office/thememl/2012/main" name="Greater_Sport_Template_v0.4.potx" id="{CF55511A-2350-4E94-A0E8-C5021059455B}" vid="{F6259F03-EE9D-459E-BE1D-D676FF8824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TotalTime>
  <Words>660</Words>
  <Application>Microsoft Office PowerPoint</Application>
  <PresentationFormat>Widescreen</PresentationFormat>
  <Paragraphs>62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Impact</vt:lpstr>
      <vt:lpstr>Verdana</vt:lpstr>
      <vt:lpstr>Greater Sport Template</vt:lpstr>
      <vt:lpstr>FAQ </vt:lpstr>
      <vt:lpstr>Eligible Spend (part one) </vt:lpstr>
      <vt:lpstr>Eligible Spend (part Two) </vt:lpstr>
    </vt:vector>
  </TitlesOfParts>
  <Company>Concise Technologies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School Facilities</dc:title>
  <dc:creator>Francesca Speakman</dc:creator>
  <cp:lastModifiedBy>Hannah Port</cp:lastModifiedBy>
  <cp:revision>4</cp:revision>
  <dcterms:created xsi:type="dcterms:W3CDTF">2021-03-25T14:32:26Z</dcterms:created>
  <dcterms:modified xsi:type="dcterms:W3CDTF">2021-03-30T11:19:35Z</dcterms:modified>
</cp:coreProperties>
</file>