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F43B"/>
    <a:srgbClr val="EA6B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3" autoAdjust="0"/>
    <p:restoredTop sz="94660"/>
  </p:normalViewPr>
  <p:slideViewPr>
    <p:cSldViewPr snapToGrid="0">
      <p:cViewPr varScale="1">
        <p:scale>
          <a:sx n="70" d="100"/>
          <a:sy n="70" d="100"/>
        </p:scale>
        <p:origin x="498" y="-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1A0DC-B3B7-4CCC-92CB-A4B7BEDA3734}" type="datetimeFigureOut">
              <a:rPr lang="en-GB" smtClean="0"/>
              <a:t>21/01/2020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0D608-4FE1-4BDF-A87B-1C8768DD9A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0517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1A0DC-B3B7-4CCC-92CB-A4B7BEDA3734}" type="datetimeFigureOut">
              <a:rPr lang="en-GB" smtClean="0"/>
              <a:t>21/01/2020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0D608-4FE1-4BDF-A87B-1C8768DD9A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2887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1A0DC-B3B7-4CCC-92CB-A4B7BEDA3734}" type="datetimeFigureOut">
              <a:rPr lang="en-GB" smtClean="0"/>
              <a:t>21/01/2020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0D608-4FE1-4BDF-A87B-1C8768DD9A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092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1A0DC-B3B7-4CCC-92CB-A4B7BEDA3734}" type="datetimeFigureOut">
              <a:rPr lang="en-GB" smtClean="0"/>
              <a:t>21/01/2020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0D608-4FE1-4BDF-A87B-1C8768DD9A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814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1A0DC-B3B7-4CCC-92CB-A4B7BEDA3734}" type="datetimeFigureOut">
              <a:rPr lang="en-GB" smtClean="0"/>
              <a:t>21/01/2020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0D608-4FE1-4BDF-A87B-1C8768DD9A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089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1A0DC-B3B7-4CCC-92CB-A4B7BEDA3734}" type="datetimeFigureOut">
              <a:rPr lang="en-GB" smtClean="0"/>
              <a:t>21/01/2020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0D608-4FE1-4BDF-A87B-1C8768DD9A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9913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1A0DC-B3B7-4CCC-92CB-A4B7BEDA3734}" type="datetimeFigureOut">
              <a:rPr lang="en-GB" smtClean="0"/>
              <a:t>21/01/2020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0D608-4FE1-4BDF-A87B-1C8768DD9A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1731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1A0DC-B3B7-4CCC-92CB-A4B7BEDA3734}" type="datetimeFigureOut">
              <a:rPr lang="en-GB" smtClean="0"/>
              <a:t>21/01/2020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0D608-4FE1-4BDF-A87B-1C8768DD9A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0317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1A0DC-B3B7-4CCC-92CB-A4B7BEDA3734}" type="datetimeFigureOut">
              <a:rPr lang="en-GB" smtClean="0"/>
              <a:t>21/01/2020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0D608-4FE1-4BDF-A87B-1C8768DD9A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6776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1A0DC-B3B7-4CCC-92CB-A4B7BEDA3734}" type="datetimeFigureOut">
              <a:rPr lang="en-GB" smtClean="0"/>
              <a:t>21/01/2020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0D608-4FE1-4BDF-A87B-1C8768DD9A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0393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1A0DC-B3B7-4CCC-92CB-A4B7BEDA3734}" type="datetimeFigureOut">
              <a:rPr lang="en-GB" smtClean="0"/>
              <a:t>21/01/2020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0D608-4FE1-4BDF-A87B-1C8768DD9A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173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01A0DC-B3B7-4CCC-92CB-A4B7BEDA3734}" type="datetimeFigureOut">
              <a:rPr lang="en-GB" smtClean="0"/>
              <a:t>21/01/2020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0D608-4FE1-4BDF-A87B-1C8768DD9A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9791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19.PNG"/><Relationship Id="rId2" Type="http://schemas.openxmlformats.org/officeDocument/2006/relationships/image" Target="../media/image5.png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6.png"/><Relationship Id="rId21" Type="http://schemas.openxmlformats.org/officeDocument/2006/relationships/image" Target="../media/image24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image" Target="../media/image5.png"/><Relationship Id="rId16" Type="http://schemas.openxmlformats.org/officeDocument/2006/relationships/image" Target="../media/image2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5.PNG"/><Relationship Id="rId2" Type="http://schemas.openxmlformats.org/officeDocument/2006/relationships/image" Target="../media/image5.png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7.png"/><Relationship Id="rId2" Type="http://schemas.openxmlformats.org/officeDocument/2006/relationships/image" Target="../media/image5.png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8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3.PNG"/><Relationship Id="rId2" Type="http://schemas.openxmlformats.org/officeDocument/2006/relationships/image" Target="../media/image5.png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7C19367-B2B8-47E3-9FE2-41E057307BEE}"/>
              </a:ext>
            </a:extLst>
          </p:cNvPr>
          <p:cNvSpPr txBox="1"/>
          <p:nvPr/>
        </p:nvSpPr>
        <p:spPr>
          <a:xfrm>
            <a:off x="7031273" y="3103923"/>
            <a:ext cx="50067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</a:t>
            </a:r>
            <a:r>
              <a:rPr kumimoji="0" lang="en-GB" sz="2400" b="0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Domville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Daily Mile</a:t>
            </a:r>
            <a:r>
              <a:rPr kumimoji="0" lang="en-GB" sz="2400" b="0" i="0" u="none" strike="noStrike" kern="1200" cap="none" spc="0" normalizeH="0" baseline="3000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TM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Local Co-ordinator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noProof="0" dirty="0">
                <a:solidFill>
                  <a:srgbClr val="7030A0"/>
                </a:solidFill>
                <a:latin typeface="Calibri" panose="020F0502020204030204"/>
              </a:rPr>
              <a:t>Greater Manchester 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DF8716CE-58CC-4BAC-AA6B-07F4BFB76C77}"/>
              </a:ext>
            </a:extLst>
          </p:cNvPr>
          <p:cNvSpPr/>
          <p:nvPr/>
        </p:nvSpPr>
        <p:spPr>
          <a:xfrm>
            <a:off x="7466626" y="4304252"/>
            <a:ext cx="4136065" cy="95693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104" y="4618345"/>
            <a:ext cx="3763107" cy="4295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F0ECEE6-AE07-4224-9EF2-88F1FB437C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8650" y="213102"/>
            <a:ext cx="1643532" cy="16244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88" y="387074"/>
            <a:ext cx="9107171" cy="12765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88" y="2320057"/>
            <a:ext cx="6391301" cy="363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006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947" y="408989"/>
            <a:ext cx="10118649" cy="1706875"/>
          </a:xfrm>
        </p:spPr>
        <p:txBody>
          <a:bodyPr>
            <a:noAutofit/>
          </a:bodyPr>
          <a:lstStyle/>
          <a:p>
            <a:pPr algn="ctr"/>
            <a:r>
              <a:rPr lang="en-GB" sz="4800" dirty="0">
                <a:latin typeface="+mn-lt"/>
                <a:ea typeface="Cambria" panose="02040503050406030204" pitchFamily="18" charset="0"/>
              </a:rPr>
              <a:t>What is The Daily Mile Destinations?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09499">
            <a:off x="1121960" y="5884602"/>
            <a:ext cx="1383276" cy="977915"/>
          </a:xfrm>
          <a:prstGeom prst="rect">
            <a:avLst/>
          </a:prstGeom>
        </p:spPr>
      </p:pic>
      <p:pic>
        <p:nvPicPr>
          <p:cNvPr id="16" name="Content Placeholder 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26007">
            <a:off x="-43547" y="5843370"/>
            <a:ext cx="1378103" cy="974257"/>
          </a:xfr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969" y="5626525"/>
            <a:ext cx="1383277" cy="97791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145">
            <a:off x="2586508" y="6179439"/>
            <a:ext cx="1383277" cy="97791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63327">
            <a:off x="3278146" y="5791018"/>
            <a:ext cx="1408676" cy="99587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2376">
            <a:off x="4175331" y="5976240"/>
            <a:ext cx="1383277" cy="97791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969" y="5690482"/>
            <a:ext cx="1357876" cy="95995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29345">
            <a:off x="5738828" y="5920310"/>
            <a:ext cx="1307076" cy="92404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887" y="5902353"/>
            <a:ext cx="1357876" cy="95995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90189">
            <a:off x="7309215" y="5796350"/>
            <a:ext cx="1345176" cy="95098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76842">
            <a:off x="10157440" y="5794632"/>
            <a:ext cx="1337749" cy="94572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349" y="5834973"/>
            <a:ext cx="1441756" cy="101925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90322">
            <a:off x="8280315" y="5749872"/>
            <a:ext cx="1282177" cy="9064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10776">
            <a:off x="10965073" y="5691327"/>
            <a:ext cx="1355484" cy="95826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F0ECEE6-AE07-4224-9EF2-88F1FB437C1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118650" y="213102"/>
            <a:ext cx="1643532" cy="1624471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117079" y="2050005"/>
            <a:ext cx="856234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000" dirty="0"/>
              <a:t>The aim of The Daily Mile Destinations challenge is for each classroom (teachers and pupils) to work together to complete 100 days of The Daily Mile</a:t>
            </a:r>
          </a:p>
          <a:p>
            <a:endParaRPr lang="en-GB" sz="20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000" dirty="0"/>
              <a:t>Classrooms compete to reach all of the destinations and fill their classroom passport</a:t>
            </a:r>
          </a:p>
          <a:p>
            <a:endParaRPr lang="en-GB" sz="20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000" dirty="0"/>
              <a:t>Once classrooms reach a destination, </a:t>
            </a:r>
            <a:r>
              <a:rPr lang="en-GB" sz="2000" dirty="0"/>
              <a:t>it is time </a:t>
            </a:r>
            <a:r>
              <a:rPr lang="en-GB" sz="2000" dirty="0"/>
              <a:t>to add your destination sticker to your passport as proof of your visit</a:t>
            </a:r>
          </a:p>
        </p:txBody>
      </p:sp>
    </p:spTree>
    <p:extLst>
      <p:ext uri="{BB962C8B-B14F-4D97-AF65-F5344CB8AC3E}">
        <p14:creationId xmlns:p14="http://schemas.microsoft.com/office/powerpoint/2010/main" val="3258782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09499">
            <a:off x="1165507" y="5924975"/>
            <a:ext cx="1383276" cy="977915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26007">
            <a:off x="0" y="5883743"/>
            <a:ext cx="1378103" cy="974257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516" y="5666898"/>
            <a:ext cx="1383277" cy="9779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145">
            <a:off x="2630055" y="6219812"/>
            <a:ext cx="1383277" cy="97791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63327">
            <a:off x="3321693" y="5831391"/>
            <a:ext cx="1408676" cy="99587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2376">
            <a:off x="4218878" y="6016613"/>
            <a:ext cx="1383277" cy="97791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516" y="5730855"/>
            <a:ext cx="1357876" cy="95995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29345">
            <a:off x="5782375" y="5960683"/>
            <a:ext cx="1307076" cy="92404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130" y="5854186"/>
            <a:ext cx="1357876" cy="95995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90189">
            <a:off x="7352762" y="5836723"/>
            <a:ext cx="1345176" cy="95098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76842">
            <a:off x="10200987" y="5835005"/>
            <a:ext cx="1337749" cy="94572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896" y="5875346"/>
            <a:ext cx="1441756" cy="101925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90322">
            <a:off x="8323862" y="5790245"/>
            <a:ext cx="1282177" cy="90644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10776">
            <a:off x="11008620" y="5731700"/>
            <a:ext cx="1355484" cy="95826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F0ECEE6-AE07-4224-9EF2-88F1FB437C1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118650" y="213102"/>
            <a:ext cx="1643532" cy="1624471"/>
          </a:xfrm>
          <a:prstGeom prst="rect">
            <a:avLst/>
          </a:prstGeom>
        </p:spPr>
      </p:pic>
      <p:sp>
        <p:nvSpPr>
          <p:cNvPr id="24" name="Title 1"/>
          <p:cNvSpPr txBox="1">
            <a:spLocks/>
          </p:cNvSpPr>
          <p:nvPr/>
        </p:nvSpPr>
        <p:spPr>
          <a:xfrm>
            <a:off x="689051" y="3625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900" dirty="0">
                <a:latin typeface="+mn-lt"/>
              </a:rPr>
              <a:t>Lets take a closer look!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89051" y="2141684"/>
            <a:ext cx="450706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b="1" dirty="0"/>
              <a:t>The Map </a:t>
            </a:r>
            <a:r>
              <a:rPr lang="en-GB" dirty="0"/>
              <a:t>and The Marker</a:t>
            </a:r>
          </a:p>
          <a:p>
            <a:pPr marL="342900" indent="-342900">
              <a:buAutoNum type="arabicPeriod"/>
            </a:pPr>
            <a:endParaRPr lang="en-GB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GB" dirty="0"/>
              <a:t>As a classroom you can start your journey at any destination on the map… the choice is yours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n-GB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GB" dirty="0"/>
              <a:t>Lets say you decided to start in England. It would take you </a:t>
            </a:r>
            <a:r>
              <a:rPr lang="en-GB" dirty="0"/>
              <a:t>two ‘Daily Mile days’ to </a:t>
            </a:r>
            <a:r>
              <a:rPr lang="en-GB" dirty="0"/>
              <a:t>get to France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n-GB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454" y="1945865"/>
            <a:ext cx="4754306" cy="3319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129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09499">
            <a:off x="1165507" y="5924975"/>
            <a:ext cx="1383276" cy="977915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26007">
            <a:off x="0" y="5883743"/>
            <a:ext cx="1378103" cy="974257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516" y="5666898"/>
            <a:ext cx="1383277" cy="9779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145">
            <a:off x="2630055" y="6219812"/>
            <a:ext cx="1383277" cy="97791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63327">
            <a:off x="3321693" y="5831391"/>
            <a:ext cx="1408676" cy="99587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2376">
            <a:off x="4218878" y="6016613"/>
            <a:ext cx="1383277" cy="97791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516" y="5730855"/>
            <a:ext cx="1357876" cy="95995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29345">
            <a:off x="5782375" y="5960683"/>
            <a:ext cx="1307076" cy="92404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130" y="5854186"/>
            <a:ext cx="1357876" cy="95995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90189">
            <a:off x="7352762" y="5836723"/>
            <a:ext cx="1345176" cy="95098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76842">
            <a:off x="10200987" y="5835005"/>
            <a:ext cx="1337749" cy="94572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896" y="5875346"/>
            <a:ext cx="1441756" cy="101925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90322">
            <a:off x="8323862" y="5790245"/>
            <a:ext cx="1282177" cy="90644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10776">
            <a:off x="11008620" y="5731700"/>
            <a:ext cx="1355484" cy="95826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F0ECEE6-AE07-4224-9EF2-88F1FB437C1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118650" y="213102"/>
            <a:ext cx="1643532" cy="1624471"/>
          </a:xfrm>
          <a:prstGeom prst="rect">
            <a:avLst/>
          </a:prstGeom>
        </p:spPr>
      </p:pic>
      <p:sp>
        <p:nvSpPr>
          <p:cNvPr id="24" name="Title 1"/>
          <p:cNvSpPr txBox="1">
            <a:spLocks/>
          </p:cNvSpPr>
          <p:nvPr/>
        </p:nvSpPr>
        <p:spPr>
          <a:xfrm>
            <a:off x="689051" y="3625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4900">
                <a:ea typeface="+mj-ea"/>
                <a:cs typeface="+mj-cs"/>
              </a:defRPr>
            </a:lvl1pPr>
          </a:lstStyle>
          <a:p>
            <a:r>
              <a:rPr lang="en-GB" dirty="0"/>
              <a:t>What about the marker?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89051" y="2159258"/>
            <a:ext cx="613266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dirty="0"/>
              <a:t>The Map and </a:t>
            </a:r>
            <a:r>
              <a:rPr lang="en-GB" b="1" dirty="0"/>
              <a:t>The Marker</a:t>
            </a:r>
          </a:p>
          <a:p>
            <a:pPr marL="342900" indent="-342900">
              <a:buAutoNum type="arabicPeriod"/>
            </a:pPr>
            <a:endParaRPr lang="en-GB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GB" dirty="0"/>
              <a:t>Each classroom get their own marker to move around the destinations  map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n-GB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GB" dirty="0"/>
              <a:t>Be sure to you add your classroom name to the marker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n-GB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GB" dirty="0"/>
              <a:t>Every time you </a:t>
            </a:r>
            <a:r>
              <a:rPr lang="en-GB" dirty="0"/>
              <a:t>complete a day of The Daily </a:t>
            </a:r>
            <a:r>
              <a:rPr lang="en-GB" dirty="0"/>
              <a:t>Mile, move your marker closer to your new destination.</a:t>
            </a:r>
          </a:p>
        </p:txBody>
      </p:sp>
      <p:sp>
        <p:nvSpPr>
          <p:cNvPr id="3" name="Oval 2"/>
          <p:cNvSpPr/>
          <p:nvPr/>
        </p:nvSpPr>
        <p:spPr>
          <a:xfrm>
            <a:off x="10718952" y="3091435"/>
            <a:ext cx="840169" cy="738638"/>
          </a:xfrm>
          <a:prstGeom prst="ellipse">
            <a:avLst/>
          </a:prstGeom>
          <a:solidFill>
            <a:srgbClr val="EA6BB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8999715" y="1809437"/>
            <a:ext cx="840169" cy="738638"/>
          </a:xfrm>
          <a:prstGeom prst="ellipse">
            <a:avLst/>
          </a:prstGeom>
          <a:solidFill>
            <a:srgbClr val="EA6BB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/>
          <p:cNvSpPr/>
          <p:nvPr/>
        </p:nvSpPr>
        <p:spPr>
          <a:xfrm>
            <a:off x="8181237" y="1597090"/>
            <a:ext cx="840169" cy="738638"/>
          </a:xfrm>
          <a:prstGeom prst="ellipse">
            <a:avLst/>
          </a:prstGeom>
          <a:solidFill>
            <a:srgbClr val="EA6BB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/>
          <p:cNvSpPr/>
          <p:nvPr/>
        </p:nvSpPr>
        <p:spPr>
          <a:xfrm>
            <a:off x="7341068" y="1554369"/>
            <a:ext cx="840169" cy="738638"/>
          </a:xfrm>
          <a:prstGeom prst="ellipse">
            <a:avLst/>
          </a:prstGeom>
          <a:solidFill>
            <a:srgbClr val="EA6BB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9878783" y="2941980"/>
            <a:ext cx="840169" cy="738638"/>
          </a:xfrm>
          <a:prstGeom prst="ellipse">
            <a:avLst/>
          </a:prstGeom>
          <a:solidFill>
            <a:srgbClr val="EA6BB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/>
          <p:cNvSpPr/>
          <p:nvPr/>
        </p:nvSpPr>
        <p:spPr>
          <a:xfrm>
            <a:off x="9229207" y="2530438"/>
            <a:ext cx="840169" cy="738638"/>
          </a:xfrm>
          <a:prstGeom prst="ellipse">
            <a:avLst/>
          </a:prstGeom>
          <a:solidFill>
            <a:srgbClr val="EA6BB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/>
          <p:cNvSpPr/>
          <p:nvPr/>
        </p:nvSpPr>
        <p:spPr>
          <a:xfrm>
            <a:off x="11139036" y="3755211"/>
            <a:ext cx="840169" cy="738638"/>
          </a:xfrm>
          <a:prstGeom prst="ellipse">
            <a:avLst/>
          </a:prstGeom>
          <a:solidFill>
            <a:srgbClr val="EA6BB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/>
          <p:cNvSpPr/>
          <p:nvPr/>
        </p:nvSpPr>
        <p:spPr>
          <a:xfrm>
            <a:off x="11139035" y="4501656"/>
            <a:ext cx="840169" cy="738638"/>
          </a:xfrm>
          <a:prstGeom prst="ellipse">
            <a:avLst/>
          </a:prstGeom>
          <a:solidFill>
            <a:srgbClr val="EA6BB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Pentagon 1"/>
          <p:cNvSpPr/>
          <p:nvPr/>
        </p:nvSpPr>
        <p:spPr>
          <a:xfrm rot="19288907">
            <a:off x="8458162" y="3547472"/>
            <a:ext cx="1956252" cy="986971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Class 5C</a:t>
            </a:r>
          </a:p>
        </p:txBody>
      </p:sp>
    </p:spTree>
    <p:extLst>
      <p:ext uri="{BB962C8B-B14F-4D97-AF65-F5344CB8AC3E}">
        <p14:creationId xmlns:p14="http://schemas.microsoft.com/office/powerpoint/2010/main" val="1684443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09499">
            <a:off x="1165507" y="5924975"/>
            <a:ext cx="1383276" cy="977915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26007">
            <a:off x="0" y="5883743"/>
            <a:ext cx="1378103" cy="974257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516" y="5666898"/>
            <a:ext cx="1383277" cy="9779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145">
            <a:off x="2630055" y="6219812"/>
            <a:ext cx="1383277" cy="97791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63327">
            <a:off x="3321693" y="5831391"/>
            <a:ext cx="1408676" cy="99587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2376">
            <a:off x="4218878" y="6016613"/>
            <a:ext cx="1383277" cy="97791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516" y="5730855"/>
            <a:ext cx="1357876" cy="95995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29345">
            <a:off x="5782375" y="5960683"/>
            <a:ext cx="1307076" cy="92404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130" y="5854186"/>
            <a:ext cx="1357876" cy="95995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90189">
            <a:off x="7352762" y="5836723"/>
            <a:ext cx="1345176" cy="95098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76842">
            <a:off x="10200987" y="5835005"/>
            <a:ext cx="1337749" cy="94572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896" y="5875346"/>
            <a:ext cx="1441756" cy="101925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90322">
            <a:off x="8323862" y="5790245"/>
            <a:ext cx="1282177" cy="90644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10776">
            <a:off x="11008620" y="5731700"/>
            <a:ext cx="1355484" cy="95826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F0ECEE6-AE07-4224-9EF2-88F1FB437C1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118650" y="213102"/>
            <a:ext cx="1643532" cy="1624471"/>
          </a:xfrm>
          <a:prstGeom prst="rect">
            <a:avLst/>
          </a:prstGeom>
        </p:spPr>
      </p:pic>
      <p:sp>
        <p:nvSpPr>
          <p:cNvPr id="24" name="Title 1"/>
          <p:cNvSpPr txBox="1">
            <a:spLocks/>
          </p:cNvSpPr>
          <p:nvPr/>
        </p:nvSpPr>
        <p:spPr>
          <a:xfrm>
            <a:off x="689051" y="3625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4900">
                <a:ea typeface="+mj-ea"/>
                <a:cs typeface="+mj-cs"/>
              </a:defRPr>
            </a:lvl1pPr>
          </a:lstStyle>
          <a:p>
            <a:r>
              <a:rPr lang="en-GB" dirty="0"/>
              <a:t>Passports Please!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89051" y="2159258"/>
            <a:ext cx="506785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2. </a:t>
            </a:r>
            <a:r>
              <a:rPr lang="en-GB" b="1" dirty="0"/>
              <a:t>The Classroom Passport</a:t>
            </a:r>
          </a:p>
          <a:p>
            <a:endParaRPr lang="en-GB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/>
              <a:t>Place the classroom passport in your classroom for everyone to see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/>
              <a:t>Each time you reach a NEW destination, add a sticker to your passport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/>
              <a:t>Remember there are 15 stickers to collect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946851" y="2210317"/>
            <a:ext cx="4462167" cy="30868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913" y="670739"/>
            <a:ext cx="1316224" cy="12611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785" y="3936042"/>
            <a:ext cx="1211986" cy="12180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785" y="2596562"/>
            <a:ext cx="868332" cy="8596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753" y="1049706"/>
            <a:ext cx="855879" cy="795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482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09499">
            <a:off x="1165507" y="5924975"/>
            <a:ext cx="1383276" cy="977915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26007">
            <a:off x="0" y="5883743"/>
            <a:ext cx="1378103" cy="974257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516" y="5666898"/>
            <a:ext cx="1383277" cy="9779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145">
            <a:off x="2630055" y="6219812"/>
            <a:ext cx="1383277" cy="97791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63327">
            <a:off x="3321693" y="5831391"/>
            <a:ext cx="1408676" cy="99587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2376">
            <a:off x="4218878" y="6016613"/>
            <a:ext cx="1383277" cy="97791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516" y="5730855"/>
            <a:ext cx="1357876" cy="95995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29345">
            <a:off x="5782375" y="5960683"/>
            <a:ext cx="1307076" cy="92404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130" y="5854186"/>
            <a:ext cx="1357876" cy="95995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90189">
            <a:off x="7352762" y="5836723"/>
            <a:ext cx="1345176" cy="95098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76842">
            <a:off x="10200987" y="5835005"/>
            <a:ext cx="1337749" cy="94572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896" y="5875346"/>
            <a:ext cx="1441756" cy="101925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90322">
            <a:off x="8323862" y="5790245"/>
            <a:ext cx="1282177" cy="90644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10776">
            <a:off x="11008620" y="5731700"/>
            <a:ext cx="1355484" cy="95826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F0ECEE6-AE07-4224-9EF2-88F1FB437C1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118650" y="213102"/>
            <a:ext cx="1643532" cy="1624471"/>
          </a:xfrm>
          <a:prstGeom prst="rect">
            <a:avLst/>
          </a:prstGeom>
        </p:spPr>
      </p:pic>
      <p:sp>
        <p:nvSpPr>
          <p:cNvPr id="24" name="Title 1"/>
          <p:cNvSpPr txBox="1">
            <a:spLocks/>
          </p:cNvSpPr>
          <p:nvPr/>
        </p:nvSpPr>
        <p:spPr>
          <a:xfrm>
            <a:off x="689051" y="3625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4900">
                <a:ea typeface="+mj-ea"/>
                <a:cs typeface="+mj-cs"/>
              </a:defRPr>
            </a:lvl1pPr>
          </a:lstStyle>
          <a:p>
            <a:r>
              <a:rPr lang="en-GB" dirty="0"/>
              <a:t>Certificates!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89051" y="2159258"/>
            <a:ext cx="506785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3. </a:t>
            </a:r>
            <a:r>
              <a:rPr lang="en-GB" b="1" dirty="0"/>
              <a:t>Certificates for show.</a:t>
            </a:r>
          </a:p>
          <a:p>
            <a:endParaRPr lang="en-GB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/>
              <a:t>Each time you reach a new destination, your class receives a new destinations certificate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/>
              <a:t>Added to this, their are some fun facts to learn and questions to conquer for each destination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/>
              <a:t>For example…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dirty="0"/>
          </a:p>
          <a:p>
            <a:endParaRPr lang="en-GB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280" y="213102"/>
            <a:ext cx="6030989" cy="411559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700" y="2193495"/>
            <a:ext cx="4801085" cy="3325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255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09499">
            <a:off x="1165507" y="5924975"/>
            <a:ext cx="1383276" cy="977915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26007">
            <a:off x="0" y="5883743"/>
            <a:ext cx="1378103" cy="974257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516" y="5666898"/>
            <a:ext cx="1383277" cy="9779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145">
            <a:off x="2630055" y="6219812"/>
            <a:ext cx="1383277" cy="97791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63327">
            <a:off x="3321693" y="5831391"/>
            <a:ext cx="1408676" cy="99587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2376">
            <a:off x="4218878" y="6016613"/>
            <a:ext cx="1383277" cy="97791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516" y="5730855"/>
            <a:ext cx="1357876" cy="95995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29345">
            <a:off x="5782375" y="5960683"/>
            <a:ext cx="1307076" cy="92404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130" y="5854186"/>
            <a:ext cx="1357876" cy="95995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90189">
            <a:off x="7352762" y="5836723"/>
            <a:ext cx="1345176" cy="95098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76842">
            <a:off x="10200987" y="5835005"/>
            <a:ext cx="1337749" cy="94572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896" y="5875346"/>
            <a:ext cx="1441756" cy="101925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90322">
            <a:off x="8323862" y="5790245"/>
            <a:ext cx="1282177" cy="90644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10776">
            <a:off x="11008620" y="5731700"/>
            <a:ext cx="1355484" cy="95826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F0ECEE6-AE07-4224-9EF2-88F1FB437C1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118650" y="213102"/>
            <a:ext cx="1643532" cy="1624471"/>
          </a:xfrm>
          <a:prstGeom prst="rect">
            <a:avLst/>
          </a:prstGeom>
        </p:spPr>
      </p:pic>
      <p:sp>
        <p:nvSpPr>
          <p:cNvPr id="24" name="Title 1"/>
          <p:cNvSpPr txBox="1">
            <a:spLocks/>
          </p:cNvSpPr>
          <p:nvPr/>
        </p:nvSpPr>
        <p:spPr>
          <a:xfrm>
            <a:off x="689051" y="3625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4900">
                <a:ea typeface="+mj-ea"/>
                <a:cs typeface="+mj-cs"/>
              </a:defRPr>
            </a:lvl1pPr>
          </a:lstStyle>
          <a:p>
            <a:r>
              <a:rPr lang="en-GB" dirty="0"/>
              <a:t>And Finally..!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89051" y="2159258"/>
            <a:ext cx="581334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4. …</a:t>
            </a:r>
            <a:r>
              <a:rPr lang="en-GB" b="1" dirty="0"/>
              <a:t>If my class collects all the stickers?</a:t>
            </a:r>
          </a:p>
          <a:p>
            <a:endParaRPr lang="en-GB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/>
              <a:t>Your class receives the *</a:t>
            </a:r>
            <a:r>
              <a:rPr lang="en-GB" b="1" dirty="0">
                <a:solidFill>
                  <a:srgbClr val="FFC000"/>
                </a:solidFill>
              </a:rPr>
              <a:t>SECRET</a:t>
            </a:r>
            <a:r>
              <a:rPr lang="en-GB" dirty="0">
                <a:solidFill>
                  <a:srgbClr val="FFC000"/>
                </a:solidFill>
              </a:rPr>
              <a:t> </a:t>
            </a:r>
            <a:r>
              <a:rPr lang="en-GB" b="1" dirty="0">
                <a:solidFill>
                  <a:srgbClr val="FFC000"/>
                </a:solidFill>
              </a:rPr>
              <a:t>GOLDEN</a:t>
            </a:r>
            <a:r>
              <a:rPr lang="en-GB" b="1" dirty="0"/>
              <a:t>*</a:t>
            </a:r>
            <a:r>
              <a:rPr lang="en-GB" b="1" dirty="0">
                <a:solidFill>
                  <a:srgbClr val="FFC000"/>
                </a:solidFill>
              </a:rPr>
              <a:t> </a:t>
            </a:r>
            <a:r>
              <a:rPr lang="en-GB" dirty="0"/>
              <a:t>The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dirty="0"/>
              <a:t>Daily Mile Destinations Certificate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/>
              <a:t>This certificate entitles your class to enter into a prize draw to win</a:t>
            </a:r>
            <a:r>
              <a:rPr lang="en-GB" b="1" dirty="0"/>
              <a:t> ‘one of 5’ </a:t>
            </a:r>
            <a:r>
              <a:rPr lang="en-GB" dirty="0"/>
              <a:t>activity fun buses to come to your school </a:t>
            </a:r>
            <a:r>
              <a:rPr lang="en-GB" b="1" dirty="0"/>
              <a:t>FOR THE DAY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/>
              <a:t>So… where will your next destination take you?</a:t>
            </a:r>
          </a:p>
          <a:p>
            <a:endParaRPr lang="en-GB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dirty="0"/>
          </a:p>
          <a:p>
            <a:endParaRPr lang="en-GB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dirty="0"/>
          </a:p>
        </p:txBody>
      </p:sp>
      <p:pic>
        <p:nvPicPr>
          <p:cNvPr id="1028" name="Picture 4" descr="Image result for fun bus 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086" y="2670629"/>
            <a:ext cx="4552336" cy="202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8429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09499">
            <a:off x="1165507" y="5924975"/>
            <a:ext cx="1383276" cy="977915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26007">
            <a:off x="0" y="5883743"/>
            <a:ext cx="1378103" cy="974257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516" y="5666898"/>
            <a:ext cx="1383277" cy="9779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145">
            <a:off x="2630055" y="6219812"/>
            <a:ext cx="1383277" cy="97791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63327">
            <a:off x="3321693" y="5831391"/>
            <a:ext cx="1408676" cy="99587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2376">
            <a:off x="4218878" y="6016613"/>
            <a:ext cx="1383277" cy="97791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516" y="5730855"/>
            <a:ext cx="1357876" cy="95995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29345">
            <a:off x="5782375" y="5960683"/>
            <a:ext cx="1307076" cy="92404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130" y="5854186"/>
            <a:ext cx="1357876" cy="95995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90189">
            <a:off x="7352762" y="5836723"/>
            <a:ext cx="1345176" cy="95098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76842">
            <a:off x="10200987" y="5835005"/>
            <a:ext cx="1337749" cy="94572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896" y="5875346"/>
            <a:ext cx="1441756" cy="101925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90322">
            <a:off x="8323862" y="5790245"/>
            <a:ext cx="1282177" cy="90644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10776">
            <a:off x="11008620" y="5731700"/>
            <a:ext cx="1355484" cy="95826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F0ECEE6-AE07-4224-9EF2-88F1FB437C1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118650" y="213102"/>
            <a:ext cx="1643532" cy="162447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91" y="442602"/>
            <a:ext cx="9107171" cy="127652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154" y="2159875"/>
            <a:ext cx="6842456" cy="292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0836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337</Words>
  <Application>Microsoft Office PowerPoint</Application>
  <PresentationFormat>Widescreen</PresentationFormat>
  <Paragraphs>58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Cambria</vt:lpstr>
      <vt:lpstr>Wingdings</vt:lpstr>
      <vt:lpstr>Office Theme</vt:lpstr>
      <vt:lpstr>PowerPoint Presentation</vt:lpstr>
      <vt:lpstr>What is The Daily Mile Destinations?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Concise Technologies Limited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Domville</dc:creator>
  <cp:lastModifiedBy>Hannah Port</cp:lastModifiedBy>
  <cp:revision>30</cp:revision>
  <dcterms:created xsi:type="dcterms:W3CDTF">2020-01-10T09:16:53Z</dcterms:created>
  <dcterms:modified xsi:type="dcterms:W3CDTF">2020-01-21T17:04:39Z</dcterms:modified>
</cp:coreProperties>
</file>